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Roboto" panose="020B060402020202020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97660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34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311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985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166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109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860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561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5975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428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223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014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938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7"/>
        <p:cNvGrpSpPr/>
        <p:nvPr/>
      </p:nvGrpSpPr>
      <p:grpSpPr>
        <a:xfrm>
          <a:off x="0" y="0"/>
          <a:ext cx="0" cy="0"/>
          <a:chOff x="0" y="0"/>
          <a:chExt cx="0" cy="0"/>
        </a:xfrm>
      </p:grpSpPr>
      <p:sp>
        <p:nvSpPr>
          <p:cNvPr id="88" name="Shape 88"/>
          <p:cNvSpPr/>
          <p:nvPr/>
        </p:nvSpPr>
        <p:spPr>
          <a:xfrm>
            <a:off x="-2381" y="9525"/>
            <a:ext cx="9146382" cy="5133974"/>
          </a:xfrm>
          <a:custGeom>
            <a:avLst/>
            <a:gdLst/>
            <a:ahLst/>
            <a:cxnLst/>
            <a:rect l="0" t="0" r="0" b="0"/>
            <a:pathLst>
              <a:path w="120000" h="120000" extrusionOk="0">
                <a:moveTo>
                  <a:pt x="78958" y="109463"/>
                </a:moveTo>
                <a:cubicBezTo>
                  <a:pt x="78927" y="109463"/>
                  <a:pt x="78896" y="109463"/>
                  <a:pt x="78865" y="109463"/>
                </a:cubicBezTo>
                <a:cubicBezTo>
                  <a:pt x="78833" y="109463"/>
                  <a:pt x="78833" y="109463"/>
                  <a:pt x="78833" y="109408"/>
                </a:cubicBezTo>
                <a:cubicBezTo>
                  <a:pt x="78802" y="109353"/>
                  <a:pt x="78771" y="109353"/>
                  <a:pt x="78771" y="109353"/>
                </a:cubicBezTo>
                <a:cubicBezTo>
                  <a:pt x="78740" y="109353"/>
                  <a:pt x="78709" y="109408"/>
                  <a:pt x="78709" y="109408"/>
                </a:cubicBezTo>
                <a:cubicBezTo>
                  <a:pt x="78677" y="109463"/>
                  <a:pt x="78646" y="109463"/>
                  <a:pt x="78646" y="109519"/>
                </a:cubicBezTo>
                <a:cubicBezTo>
                  <a:pt x="78615" y="109519"/>
                  <a:pt x="78646" y="109574"/>
                  <a:pt x="78646" y="109574"/>
                </a:cubicBezTo>
                <a:cubicBezTo>
                  <a:pt x="78677" y="109630"/>
                  <a:pt x="78677" y="109574"/>
                  <a:pt x="78677" y="109574"/>
                </a:cubicBezTo>
                <a:cubicBezTo>
                  <a:pt x="78709" y="109574"/>
                  <a:pt x="78709" y="109519"/>
                  <a:pt x="78740" y="109574"/>
                </a:cubicBezTo>
                <a:cubicBezTo>
                  <a:pt x="78740" y="109574"/>
                  <a:pt x="78740" y="109630"/>
                  <a:pt x="78771" y="109630"/>
                </a:cubicBezTo>
                <a:cubicBezTo>
                  <a:pt x="78740" y="109574"/>
                  <a:pt x="78771" y="109574"/>
                  <a:pt x="78802" y="109574"/>
                </a:cubicBezTo>
                <a:cubicBezTo>
                  <a:pt x="78802" y="109519"/>
                  <a:pt x="78833" y="109519"/>
                  <a:pt x="78865" y="109519"/>
                </a:cubicBezTo>
                <a:cubicBezTo>
                  <a:pt x="78865" y="109574"/>
                  <a:pt x="78865" y="109574"/>
                  <a:pt x="78865" y="109574"/>
                </a:cubicBezTo>
                <a:cubicBezTo>
                  <a:pt x="78865" y="109574"/>
                  <a:pt x="78865" y="109630"/>
                  <a:pt x="78865" y="109630"/>
                </a:cubicBezTo>
                <a:cubicBezTo>
                  <a:pt x="78896" y="109630"/>
                  <a:pt x="78927" y="109574"/>
                  <a:pt x="78927" y="109574"/>
                </a:cubicBezTo>
                <a:cubicBezTo>
                  <a:pt x="78927" y="109519"/>
                  <a:pt x="78958" y="109519"/>
                  <a:pt x="78958" y="109519"/>
                </a:cubicBezTo>
                <a:cubicBezTo>
                  <a:pt x="78958" y="109463"/>
                  <a:pt x="78958" y="109463"/>
                  <a:pt x="78958" y="109463"/>
                </a:cubicBezTo>
                <a:cubicBezTo>
                  <a:pt x="78958" y="109463"/>
                  <a:pt x="78990" y="109463"/>
                  <a:pt x="78990" y="109408"/>
                </a:cubicBezTo>
                <a:cubicBezTo>
                  <a:pt x="78990" y="109408"/>
                  <a:pt x="78958" y="109463"/>
                  <a:pt x="78958" y="109463"/>
                </a:cubicBezTo>
                <a:close/>
                <a:moveTo>
                  <a:pt x="80520" y="101423"/>
                </a:moveTo>
                <a:cubicBezTo>
                  <a:pt x="80520" y="101367"/>
                  <a:pt x="80489" y="101367"/>
                  <a:pt x="80489" y="101423"/>
                </a:cubicBezTo>
                <a:cubicBezTo>
                  <a:pt x="80489" y="101423"/>
                  <a:pt x="80520" y="101423"/>
                  <a:pt x="80551" y="101423"/>
                </a:cubicBezTo>
                <a:cubicBezTo>
                  <a:pt x="80551" y="101478"/>
                  <a:pt x="80583" y="101478"/>
                  <a:pt x="80583" y="101423"/>
                </a:cubicBezTo>
                <a:cubicBezTo>
                  <a:pt x="80583" y="101367"/>
                  <a:pt x="80520" y="101423"/>
                  <a:pt x="80520" y="101423"/>
                </a:cubicBezTo>
                <a:close/>
                <a:moveTo>
                  <a:pt x="80770" y="102033"/>
                </a:moveTo>
                <a:cubicBezTo>
                  <a:pt x="80739" y="102033"/>
                  <a:pt x="80739" y="102088"/>
                  <a:pt x="80770" y="102088"/>
                </a:cubicBezTo>
                <a:cubicBezTo>
                  <a:pt x="80770" y="102088"/>
                  <a:pt x="80801" y="102088"/>
                  <a:pt x="80770" y="102088"/>
                </a:cubicBezTo>
                <a:cubicBezTo>
                  <a:pt x="80770" y="102033"/>
                  <a:pt x="80770" y="102088"/>
                  <a:pt x="80770" y="102033"/>
                </a:cubicBezTo>
                <a:close/>
                <a:moveTo>
                  <a:pt x="80739" y="102144"/>
                </a:moveTo>
                <a:cubicBezTo>
                  <a:pt x="80739" y="102144"/>
                  <a:pt x="80739" y="102199"/>
                  <a:pt x="80739" y="102199"/>
                </a:cubicBezTo>
                <a:cubicBezTo>
                  <a:pt x="80770" y="102199"/>
                  <a:pt x="80801" y="102144"/>
                  <a:pt x="80801" y="102144"/>
                </a:cubicBezTo>
                <a:cubicBezTo>
                  <a:pt x="80801" y="102144"/>
                  <a:pt x="80770" y="102144"/>
                  <a:pt x="80770" y="102144"/>
                </a:cubicBezTo>
                <a:cubicBezTo>
                  <a:pt x="80770" y="102144"/>
                  <a:pt x="80739" y="102088"/>
                  <a:pt x="80739" y="102144"/>
                </a:cubicBezTo>
                <a:close/>
                <a:moveTo>
                  <a:pt x="80395" y="101256"/>
                </a:moveTo>
                <a:cubicBezTo>
                  <a:pt x="80395" y="101256"/>
                  <a:pt x="80426" y="101312"/>
                  <a:pt x="80426" y="101312"/>
                </a:cubicBezTo>
                <a:cubicBezTo>
                  <a:pt x="80426" y="101312"/>
                  <a:pt x="80395" y="101256"/>
                  <a:pt x="80395" y="101256"/>
                </a:cubicBezTo>
                <a:close/>
                <a:moveTo>
                  <a:pt x="79021" y="102255"/>
                </a:moveTo>
                <a:cubicBezTo>
                  <a:pt x="79021" y="102199"/>
                  <a:pt x="79021" y="102199"/>
                  <a:pt x="79021" y="102199"/>
                </a:cubicBezTo>
                <a:cubicBezTo>
                  <a:pt x="79052" y="102144"/>
                  <a:pt x="79083" y="102088"/>
                  <a:pt x="79052" y="102088"/>
                </a:cubicBezTo>
                <a:cubicBezTo>
                  <a:pt x="79021" y="102033"/>
                  <a:pt x="79021" y="101977"/>
                  <a:pt x="79021" y="101922"/>
                </a:cubicBezTo>
                <a:cubicBezTo>
                  <a:pt x="79021" y="101922"/>
                  <a:pt x="79021" y="101922"/>
                  <a:pt x="79021" y="101866"/>
                </a:cubicBezTo>
                <a:cubicBezTo>
                  <a:pt x="79021" y="101866"/>
                  <a:pt x="79021" y="101866"/>
                  <a:pt x="79021" y="101811"/>
                </a:cubicBezTo>
                <a:cubicBezTo>
                  <a:pt x="79021" y="101811"/>
                  <a:pt x="79021" y="101811"/>
                  <a:pt x="79021" y="101811"/>
                </a:cubicBezTo>
                <a:cubicBezTo>
                  <a:pt x="79021" y="101756"/>
                  <a:pt x="79021" y="101756"/>
                  <a:pt x="79021" y="101756"/>
                </a:cubicBezTo>
                <a:cubicBezTo>
                  <a:pt x="79021" y="101700"/>
                  <a:pt x="79021" y="101700"/>
                  <a:pt x="79021" y="101645"/>
                </a:cubicBezTo>
                <a:cubicBezTo>
                  <a:pt x="79052" y="101645"/>
                  <a:pt x="79052" y="101589"/>
                  <a:pt x="79052" y="101589"/>
                </a:cubicBezTo>
                <a:cubicBezTo>
                  <a:pt x="79052" y="101534"/>
                  <a:pt x="79052" y="101534"/>
                  <a:pt x="79052" y="101534"/>
                </a:cubicBezTo>
                <a:cubicBezTo>
                  <a:pt x="79021" y="101478"/>
                  <a:pt x="79021" y="101534"/>
                  <a:pt x="79021" y="101534"/>
                </a:cubicBezTo>
                <a:cubicBezTo>
                  <a:pt x="78990" y="101534"/>
                  <a:pt x="78990" y="101534"/>
                  <a:pt x="78990" y="101478"/>
                </a:cubicBezTo>
                <a:cubicBezTo>
                  <a:pt x="78958" y="101478"/>
                  <a:pt x="78958" y="101423"/>
                  <a:pt x="78958" y="101423"/>
                </a:cubicBezTo>
                <a:cubicBezTo>
                  <a:pt x="78927" y="101367"/>
                  <a:pt x="78927" y="101367"/>
                  <a:pt x="78896" y="101312"/>
                </a:cubicBezTo>
                <a:cubicBezTo>
                  <a:pt x="78896" y="101312"/>
                  <a:pt x="78865" y="101312"/>
                  <a:pt x="78865" y="101256"/>
                </a:cubicBezTo>
                <a:cubicBezTo>
                  <a:pt x="78833" y="101201"/>
                  <a:pt x="78771" y="101312"/>
                  <a:pt x="78740" y="101256"/>
                </a:cubicBezTo>
                <a:cubicBezTo>
                  <a:pt x="78709" y="101201"/>
                  <a:pt x="78709" y="101090"/>
                  <a:pt x="78677" y="101146"/>
                </a:cubicBezTo>
                <a:cubicBezTo>
                  <a:pt x="78615" y="101146"/>
                  <a:pt x="78615" y="101201"/>
                  <a:pt x="78552" y="101201"/>
                </a:cubicBezTo>
                <a:cubicBezTo>
                  <a:pt x="78521" y="101201"/>
                  <a:pt x="78490" y="101146"/>
                  <a:pt x="78427" y="101146"/>
                </a:cubicBezTo>
                <a:cubicBezTo>
                  <a:pt x="78396" y="101146"/>
                  <a:pt x="78396" y="101146"/>
                  <a:pt x="78365" y="101146"/>
                </a:cubicBezTo>
                <a:cubicBezTo>
                  <a:pt x="78334" y="101146"/>
                  <a:pt x="78334" y="101146"/>
                  <a:pt x="78302" y="101201"/>
                </a:cubicBezTo>
                <a:cubicBezTo>
                  <a:pt x="78302" y="101201"/>
                  <a:pt x="78302" y="101256"/>
                  <a:pt x="78334" y="101256"/>
                </a:cubicBezTo>
                <a:cubicBezTo>
                  <a:pt x="78365" y="101312"/>
                  <a:pt x="78365" y="101201"/>
                  <a:pt x="78396" y="101256"/>
                </a:cubicBezTo>
                <a:cubicBezTo>
                  <a:pt x="78427" y="101312"/>
                  <a:pt x="78396" y="101423"/>
                  <a:pt x="78427" y="101423"/>
                </a:cubicBezTo>
                <a:cubicBezTo>
                  <a:pt x="78427" y="101478"/>
                  <a:pt x="78459" y="101478"/>
                  <a:pt x="78490" y="101478"/>
                </a:cubicBezTo>
                <a:cubicBezTo>
                  <a:pt x="78490" y="101478"/>
                  <a:pt x="78521" y="101534"/>
                  <a:pt x="78521" y="101534"/>
                </a:cubicBezTo>
                <a:cubicBezTo>
                  <a:pt x="78552" y="101589"/>
                  <a:pt x="78552" y="101645"/>
                  <a:pt x="78584" y="101756"/>
                </a:cubicBezTo>
                <a:cubicBezTo>
                  <a:pt x="78584" y="101756"/>
                  <a:pt x="78584" y="101811"/>
                  <a:pt x="78584" y="101866"/>
                </a:cubicBezTo>
                <a:cubicBezTo>
                  <a:pt x="78584" y="101866"/>
                  <a:pt x="78584" y="101866"/>
                  <a:pt x="78584" y="101866"/>
                </a:cubicBezTo>
                <a:cubicBezTo>
                  <a:pt x="78584" y="101922"/>
                  <a:pt x="78584" y="101922"/>
                  <a:pt x="78584" y="101922"/>
                </a:cubicBezTo>
                <a:cubicBezTo>
                  <a:pt x="78584" y="101977"/>
                  <a:pt x="78584" y="102033"/>
                  <a:pt x="78615" y="102033"/>
                </a:cubicBezTo>
                <a:cubicBezTo>
                  <a:pt x="78646" y="102033"/>
                  <a:pt x="78646" y="102088"/>
                  <a:pt x="78677" y="102144"/>
                </a:cubicBezTo>
                <a:cubicBezTo>
                  <a:pt x="78677" y="102199"/>
                  <a:pt x="78646" y="102199"/>
                  <a:pt x="78677" y="102255"/>
                </a:cubicBezTo>
                <a:cubicBezTo>
                  <a:pt x="78677" y="102255"/>
                  <a:pt x="78677" y="102310"/>
                  <a:pt x="78709" y="102365"/>
                </a:cubicBezTo>
                <a:cubicBezTo>
                  <a:pt x="78709" y="102365"/>
                  <a:pt x="78740" y="102365"/>
                  <a:pt x="78740" y="102421"/>
                </a:cubicBezTo>
                <a:cubicBezTo>
                  <a:pt x="78740" y="102421"/>
                  <a:pt x="78771" y="102421"/>
                  <a:pt x="78771" y="102476"/>
                </a:cubicBezTo>
                <a:cubicBezTo>
                  <a:pt x="78771" y="102532"/>
                  <a:pt x="78771" y="102532"/>
                  <a:pt x="78802" y="102532"/>
                </a:cubicBezTo>
                <a:cubicBezTo>
                  <a:pt x="78833" y="102532"/>
                  <a:pt x="78833" y="102532"/>
                  <a:pt x="78833" y="102532"/>
                </a:cubicBezTo>
                <a:cubicBezTo>
                  <a:pt x="78833" y="102587"/>
                  <a:pt x="78865" y="102587"/>
                  <a:pt x="78865" y="102587"/>
                </a:cubicBezTo>
                <a:cubicBezTo>
                  <a:pt x="78896" y="102587"/>
                  <a:pt x="78896" y="102532"/>
                  <a:pt x="78896" y="102476"/>
                </a:cubicBezTo>
                <a:cubicBezTo>
                  <a:pt x="78927" y="102476"/>
                  <a:pt x="78958" y="102532"/>
                  <a:pt x="78958" y="102476"/>
                </a:cubicBezTo>
                <a:cubicBezTo>
                  <a:pt x="78958" y="102476"/>
                  <a:pt x="78927" y="102476"/>
                  <a:pt x="78958" y="102421"/>
                </a:cubicBezTo>
                <a:cubicBezTo>
                  <a:pt x="78958" y="102421"/>
                  <a:pt x="78990" y="102421"/>
                  <a:pt x="78990" y="102365"/>
                </a:cubicBezTo>
                <a:cubicBezTo>
                  <a:pt x="78958" y="102365"/>
                  <a:pt x="78958" y="102310"/>
                  <a:pt x="78990" y="102255"/>
                </a:cubicBezTo>
                <a:cubicBezTo>
                  <a:pt x="78990" y="102255"/>
                  <a:pt x="79021" y="102255"/>
                  <a:pt x="79021" y="102255"/>
                </a:cubicBezTo>
                <a:close/>
                <a:moveTo>
                  <a:pt x="79146" y="100702"/>
                </a:moveTo>
                <a:cubicBezTo>
                  <a:pt x="79146" y="100757"/>
                  <a:pt x="79177" y="100757"/>
                  <a:pt x="79177" y="100757"/>
                </a:cubicBezTo>
                <a:cubicBezTo>
                  <a:pt x="79208" y="100702"/>
                  <a:pt x="79177" y="100646"/>
                  <a:pt x="79146" y="100702"/>
                </a:cubicBezTo>
                <a:close/>
                <a:moveTo>
                  <a:pt x="81051" y="103197"/>
                </a:moveTo>
                <a:cubicBezTo>
                  <a:pt x="81082" y="103197"/>
                  <a:pt x="81082" y="103142"/>
                  <a:pt x="81051" y="103142"/>
                </a:cubicBezTo>
                <a:cubicBezTo>
                  <a:pt x="81051" y="103142"/>
                  <a:pt x="81051" y="103197"/>
                  <a:pt x="81051" y="103197"/>
                </a:cubicBezTo>
                <a:close/>
                <a:moveTo>
                  <a:pt x="78802" y="109630"/>
                </a:moveTo>
                <a:cubicBezTo>
                  <a:pt x="78771" y="109630"/>
                  <a:pt x="78802" y="109741"/>
                  <a:pt x="78833" y="109685"/>
                </a:cubicBezTo>
                <a:cubicBezTo>
                  <a:pt x="78833" y="109685"/>
                  <a:pt x="78865" y="109630"/>
                  <a:pt x="78802" y="109630"/>
                </a:cubicBezTo>
                <a:close/>
                <a:moveTo>
                  <a:pt x="78115" y="98151"/>
                </a:moveTo>
                <a:cubicBezTo>
                  <a:pt x="78146" y="98151"/>
                  <a:pt x="78146" y="98096"/>
                  <a:pt x="78115" y="98096"/>
                </a:cubicBezTo>
                <a:cubicBezTo>
                  <a:pt x="78115" y="98096"/>
                  <a:pt x="78146" y="98040"/>
                  <a:pt x="78115" y="98040"/>
                </a:cubicBezTo>
                <a:cubicBezTo>
                  <a:pt x="78115" y="98040"/>
                  <a:pt x="78084" y="98040"/>
                  <a:pt x="78084" y="98040"/>
                </a:cubicBezTo>
                <a:cubicBezTo>
                  <a:pt x="78084" y="98096"/>
                  <a:pt x="78115" y="98096"/>
                  <a:pt x="78115" y="98151"/>
                </a:cubicBezTo>
                <a:close/>
                <a:moveTo>
                  <a:pt x="78865" y="100258"/>
                </a:moveTo>
                <a:cubicBezTo>
                  <a:pt x="78865" y="100258"/>
                  <a:pt x="78865" y="100203"/>
                  <a:pt x="78865" y="100203"/>
                </a:cubicBezTo>
                <a:cubicBezTo>
                  <a:pt x="78833" y="100203"/>
                  <a:pt x="78833" y="100314"/>
                  <a:pt x="78865" y="100258"/>
                </a:cubicBezTo>
                <a:close/>
                <a:moveTo>
                  <a:pt x="78084" y="97929"/>
                </a:moveTo>
                <a:cubicBezTo>
                  <a:pt x="78053" y="97929"/>
                  <a:pt x="78084" y="97985"/>
                  <a:pt x="78084" y="97985"/>
                </a:cubicBezTo>
                <a:cubicBezTo>
                  <a:pt x="78115" y="97985"/>
                  <a:pt x="78084" y="97874"/>
                  <a:pt x="78084" y="97929"/>
                </a:cubicBezTo>
                <a:close/>
                <a:moveTo>
                  <a:pt x="81270" y="104972"/>
                </a:moveTo>
                <a:cubicBezTo>
                  <a:pt x="81301" y="104972"/>
                  <a:pt x="81301" y="105027"/>
                  <a:pt x="81332" y="105083"/>
                </a:cubicBezTo>
                <a:cubicBezTo>
                  <a:pt x="81332" y="105083"/>
                  <a:pt x="81332" y="105138"/>
                  <a:pt x="81332" y="105083"/>
                </a:cubicBezTo>
                <a:cubicBezTo>
                  <a:pt x="81363" y="105083"/>
                  <a:pt x="81332" y="105083"/>
                  <a:pt x="81332" y="105027"/>
                </a:cubicBezTo>
                <a:cubicBezTo>
                  <a:pt x="81301" y="104972"/>
                  <a:pt x="81301" y="104916"/>
                  <a:pt x="81270" y="104861"/>
                </a:cubicBezTo>
                <a:cubicBezTo>
                  <a:pt x="81270" y="104805"/>
                  <a:pt x="81238" y="104861"/>
                  <a:pt x="81238" y="104861"/>
                </a:cubicBezTo>
                <a:cubicBezTo>
                  <a:pt x="81238" y="104916"/>
                  <a:pt x="81238" y="104916"/>
                  <a:pt x="81270" y="104972"/>
                </a:cubicBezTo>
                <a:close/>
                <a:moveTo>
                  <a:pt x="79302" y="88170"/>
                </a:moveTo>
                <a:cubicBezTo>
                  <a:pt x="79302" y="88059"/>
                  <a:pt x="79239" y="88059"/>
                  <a:pt x="79208" y="88059"/>
                </a:cubicBezTo>
                <a:cubicBezTo>
                  <a:pt x="79177" y="88003"/>
                  <a:pt x="79146" y="87948"/>
                  <a:pt x="79083" y="87948"/>
                </a:cubicBezTo>
                <a:cubicBezTo>
                  <a:pt x="79083" y="87892"/>
                  <a:pt x="79052" y="87892"/>
                  <a:pt x="79052" y="87837"/>
                </a:cubicBezTo>
                <a:cubicBezTo>
                  <a:pt x="79021" y="87837"/>
                  <a:pt x="79021" y="87781"/>
                  <a:pt x="79021" y="87781"/>
                </a:cubicBezTo>
                <a:cubicBezTo>
                  <a:pt x="78958" y="87781"/>
                  <a:pt x="78927" y="87892"/>
                  <a:pt x="78927" y="87892"/>
                </a:cubicBezTo>
                <a:cubicBezTo>
                  <a:pt x="78865" y="88003"/>
                  <a:pt x="78833" y="88059"/>
                  <a:pt x="78802" y="88059"/>
                </a:cubicBezTo>
                <a:cubicBezTo>
                  <a:pt x="78740" y="88114"/>
                  <a:pt x="78709" y="88114"/>
                  <a:pt x="78677" y="88170"/>
                </a:cubicBezTo>
                <a:cubicBezTo>
                  <a:pt x="78615" y="88280"/>
                  <a:pt x="78646" y="88336"/>
                  <a:pt x="78615" y="88447"/>
                </a:cubicBezTo>
                <a:cubicBezTo>
                  <a:pt x="78615" y="88502"/>
                  <a:pt x="78584" y="88558"/>
                  <a:pt x="78552" y="88613"/>
                </a:cubicBezTo>
                <a:cubicBezTo>
                  <a:pt x="78490" y="88669"/>
                  <a:pt x="78459" y="88780"/>
                  <a:pt x="78427" y="88835"/>
                </a:cubicBezTo>
                <a:cubicBezTo>
                  <a:pt x="78396" y="88890"/>
                  <a:pt x="78365" y="89001"/>
                  <a:pt x="78334" y="89057"/>
                </a:cubicBezTo>
                <a:cubicBezTo>
                  <a:pt x="78302" y="89168"/>
                  <a:pt x="78302" y="89279"/>
                  <a:pt x="78271" y="89390"/>
                </a:cubicBezTo>
                <a:cubicBezTo>
                  <a:pt x="78240" y="89445"/>
                  <a:pt x="78178" y="89556"/>
                  <a:pt x="78178" y="89667"/>
                </a:cubicBezTo>
                <a:cubicBezTo>
                  <a:pt x="78146" y="89778"/>
                  <a:pt x="78146" y="89889"/>
                  <a:pt x="78146" y="89944"/>
                </a:cubicBezTo>
                <a:cubicBezTo>
                  <a:pt x="78146" y="90055"/>
                  <a:pt x="78115" y="90166"/>
                  <a:pt x="78115" y="90221"/>
                </a:cubicBezTo>
                <a:cubicBezTo>
                  <a:pt x="78115" y="90332"/>
                  <a:pt x="78146" y="90499"/>
                  <a:pt x="78178" y="90609"/>
                </a:cubicBezTo>
                <a:cubicBezTo>
                  <a:pt x="78178" y="90609"/>
                  <a:pt x="78209" y="90665"/>
                  <a:pt x="78209" y="90720"/>
                </a:cubicBezTo>
                <a:cubicBezTo>
                  <a:pt x="78209" y="90776"/>
                  <a:pt x="78209" y="90831"/>
                  <a:pt x="78240" y="90887"/>
                </a:cubicBezTo>
                <a:cubicBezTo>
                  <a:pt x="78240" y="90942"/>
                  <a:pt x="78271" y="90942"/>
                  <a:pt x="78302" y="90998"/>
                </a:cubicBezTo>
                <a:cubicBezTo>
                  <a:pt x="78302" y="90998"/>
                  <a:pt x="78334" y="91053"/>
                  <a:pt x="78334" y="91109"/>
                </a:cubicBezTo>
                <a:cubicBezTo>
                  <a:pt x="78334" y="91164"/>
                  <a:pt x="78365" y="91219"/>
                  <a:pt x="78396" y="91275"/>
                </a:cubicBezTo>
                <a:cubicBezTo>
                  <a:pt x="78427" y="91330"/>
                  <a:pt x="78396" y="91441"/>
                  <a:pt x="78459" y="91497"/>
                </a:cubicBezTo>
                <a:cubicBezTo>
                  <a:pt x="78490" y="91552"/>
                  <a:pt x="78521" y="91608"/>
                  <a:pt x="78552" y="91663"/>
                </a:cubicBezTo>
                <a:cubicBezTo>
                  <a:pt x="78584" y="91663"/>
                  <a:pt x="78584" y="91774"/>
                  <a:pt x="78615" y="91719"/>
                </a:cubicBezTo>
                <a:cubicBezTo>
                  <a:pt x="78615" y="91719"/>
                  <a:pt x="78615" y="91663"/>
                  <a:pt x="78615" y="91608"/>
                </a:cubicBezTo>
                <a:cubicBezTo>
                  <a:pt x="78615" y="91497"/>
                  <a:pt x="78615" y="91330"/>
                  <a:pt x="78677" y="91219"/>
                </a:cubicBezTo>
                <a:cubicBezTo>
                  <a:pt x="78740" y="91109"/>
                  <a:pt x="78740" y="90887"/>
                  <a:pt x="78771" y="90720"/>
                </a:cubicBezTo>
                <a:cubicBezTo>
                  <a:pt x="78802" y="90665"/>
                  <a:pt x="78833" y="90554"/>
                  <a:pt x="78865" y="90499"/>
                </a:cubicBezTo>
                <a:cubicBezTo>
                  <a:pt x="78896" y="90388"/>
                  <a:pt x="78927" y="90332"/>
                  <a:pt x="78927" y="90221"/>
                </a:cubicBezTo>
                <a:cubicBezTo>
                  <a:pt x="78958" y="90110"/>
                  <a:pt x="78990" y="90055"/>
                  <a:pt x="79021" y="89944"/>
                </a:cubicBezTo>
                <a:cubicBezTo>
                  <a:pt x="79052" y="89833"/>
                  <a:pt x="79052" y="89667"/>
                  <a:pt x="79083" y="89556"/>
                </a:cubicBezTo>
                <a:cubicBezTo>
                  <a:pt x="79083" y="89334"/>
                  <a:pt x="79115" y="89112"/>
                  <a:pt x="79177" y="88946"/>
                </a:cubicBezTo>
                <a:cubicBezTo>
                  <a:pt x="79208" y="88835"/>
                  <a:pt x="79239" y="88780"/>
                  <a:pt x="79239" y="88669"/>
                </a:cubicBezTo>
                <a:cubicBezTo>
                  <a:pt x="79208" y="88558"/>
                  <a:pt x="79208" y="88502"/>
                  <a:pt x="79208" y="88391"/>
                </a:cubicBezTo>
                <a:cubicBezTo>
                  <a:pt x="79239" y="88280"/>
                  <a:pt x="79271" y="88280"/>
                  <a:pt x="79302" y="88170"/>
                </a:cubicBezTo>
                <a:close/>
                <a:moveTo>
                  <a:pt x="76304" y="108077"/>
                </a:moveTo>
                <a:cubicBezTo>
                  <a:pt x="76304" y="108077"/>
                  <a:pt x="76304" y="108077"/>
                  <a:pt x="76272" y="108133"/>
                </a:cubicBezTo>
                <a:cubicBezTo>
                  <a:pt x="76272" y="108133"/>
                  <a:pt x="76241" y="108243"/>
                  <a:pt x="76272" y="108243"/>
                </a:cubicBezTo>
                <a:cubicBezTo>
                  <a:pt x="76304" y="108299"/>
                  <a:pt x="76335" y="108188"/>
                  <a:pt x="76366" y="108188"/>
                </a:cubicBezTo>
                <a:cubicBezTo>
                  <a:pt x="76366" y="108188"/>
                  <a:pt x="76397" y="108188"/>
                  <a:pt x="76397" y="108133"/>
                </a:cubicBezTo>
                <a:cubicBezTo>
                  <a:pt x="76428" y="108077"/>
                  <a:pt x="76428" y="108022"/>
                  <a:pt x="76397" y="108022"/>
                </a:cubicBezTo>
                <a:cubicBezTo>
                  <a:pt x="76397" y="108022"/>
                  <a:pt x="76397" y="108022"/>
                  <a:pt x="76366" y="108022"/>
                </a:cubicBezTo>
                <a:cubicBezTo>
                  <a:pt x="76366" y="108022"/>
                  <a:pt x="76366" y="108022"/>
                  <a:pt x="76335" y="108022"/>
                </a:cubicBezTo>
                <a:cubicBezTo>
                  <a:pt x="76304" y="107966"/>
                  <a:pt x="76335" y="108022"/>
                  <a:pt x="76304" y="108077"/>
                </a:cubicBezTo>
                <a:close/>
                <a:moveTo>
                  <a:pt x="80176" y="117338"/>
                </a:moveTo>
                <a:cubicBezTo>
                  <a:pt x="80145" y="117338"/>
                  <a:pt x="80114" y="117449"/>
                  <a:pt x="80083" y="117393"/>
                </a:cubicBezTo>
                <a:cubicBezTo>
                  <a:pt x="80052" y="117338"/>
                  <a:pt x="80083" y="117282"/>
                  <a:pt x="80020" y="117282"/>
                </a:cubicBezTo>
                <a:cubicBezTo>
                  <a:pt x="79989" y="117227"/>
                  <a:pt x="79958" y="117282"/>
                  <a:pt x="79927" y="117338"/>
                </a:cubicBezTo>
                <a:cubicBezTo>
                  <a:pt x="79895" y="117393"/>
                  <a:pt x="79833" y="117338"/>
                  <a:pt x="79802" y="117449"/>
                </a:cubicBezTo>
                <a:cubicBezTo>
                  <a:pt x="79802" y="117449"/>
                  <a:pt x="79833" y="117504"/>
                  <a:pt x="79833" y="117504"/>
                </a:cubicBezTo>
                <a:cubicBezTo>
                  <a:pt x="79833" y="117560"/>
                  <a:pt x="79833" y="117615"/>
                  <a:pt x="79833" y="117670"/>
                </a:cubicBezTo>
                <a:cubicBezTo>
                  <a:pt x="79833" y="117670"/>
                  <a:pt x="79833" y="117726"/>
                  <a:pt x="79833" y="117726"/>
                </a:cubicBezTo>
                <a:cubicBezTo>
                  <a:pt x="79864" y="117726"/>
                  <a:pt x="79895" y="117726"/>
                  <a:pt x="79895" y="117670"/>
                </a:cubicBezTo>
                <a:cubicBezTo>
                  <a:pt x="79927" y="117615"/>
                  <a:pt x="79927" y="117670"/>
                  <a:pt x="79958" y="117615"/>
                </a:cubicBezTo>
                <a:cubicBezTo>
                  <a:pt x="79989" y="117615"/>
                  <a:pt x="79958" y="117560"/>
                  <a:pt x="79989" y="117560"/>
                </a:cubicBezTo>
                <a:cubicBezTo>
                  <a:pt x="80020" y="117449"/>
                  <a:pt x="80052" y="117560"/>
                  <a:pt x="80020" y="117615"/>
                </a:cubicBezTo>
                <a:cubicBezTo>
                  <a:pt x="80020" y="117670"/>
                  <a:pt x="80020" y="117670"/>
                  <a:pt x="80020" y="117726"/>
                </a:cubicBezTo>
                <a:cubicBezTo>
                  <a:pt x="80020" y="117781"/>
                  <a:pt x="80020" y="117837"/>
                  <a:pt x="80052" y="117837"/>
                </a:cubicBezTo>
                <a:cubicBezTo>
                  <a:pt x="80083" y="117837"/>
                  <a:pt x="80052" y="117670"/>
                  <a:pt x="80083" y="117615"/>
                </a:cubicBezTo>
                <a:cubicBezTo>
                  <a:pt x="80114" y="117615"/>
                  <a:pt x="80114" y="117615"/>
                  <a:pt x="80145" y="117615"/>
                </a:cubicBezTo>
                <a:cubicBezTo>
                  <a:pt x="80176" y="117560"/>
                  <a:pt x="80176" y="117560"/>
                  <a:pt x="80176" y="117504"/>
                </a:cubicBezTo>
                <a:cubicBezTo>
                  <a:pt x="80208" y="117449"/>
                  <a:pt x="80270" y="117449"/>
                  <a:pt x="80270" y="117393"/>
                </a:cubicBezTo>
                <a:cubicBezTo>
                  <a:pt x="80239" y="117393"/>
                  <a:pt x="80239" y="117393"/>
                  <a:pt x="80208" y="117393"/>
                </a:cubicBezTo>
                <a:cubicBezTo>
                  <a:pt x="80208" y="117393"/>
                  <a:pt x="80176" y="117338"/>
                  <a:pt x="80176" y="117338"/>
                </a:cubicBezTo>
                <a:close/>
                <a:moveTo>
                  <a:pt x="80989" y="115120"/>
                </a:moveTo>
                <a:cubicBezTo>
                  <a:pt x="81020" y="115064"/>
                  <a:pt x="81051" y="115064"/>
                  <a:pt x="81082" y="115009"/>
                </a:cubicBezTo>
                <a:cubicBezTo>
                  <a:pt x="81114" y="114953"/>
                  <a:pt x="81114" y="114842"/>
                  <a:pt x="81145" y="114787"/>
                </a:cubicBezTo>
                <a:cubicBezTo>
                  <a:pt x="81145" y="114731"/>
                  <a:pt x="81176" y="114676"/>
                  <a:pt x="81207" y="114565"/>
                </a:cubicBezTo>
                <a:cubicBezTo>
                  <a:pt x="81238" y="114454"/>
                  <a:pt x="81301" y="114288"/>
                  <a:pt x="81238" y="114121"/>
                </a:cubicBezTo>
                <a:cubicBezTo>
                  <a:pt x="81176" y="113955"/>
                  <a:pt x="81082" y="114232"/>
                  <a:pt x="81051" y="114343"/>
                </a:cubicBezTo>
                <a:cubicBezTo>
                  <a:pt x="81051" y="114399"/>
                  <a:pt x="81020" y="114454"/>
                  <a:pt x="80957" y="114454"/>
                </a:cubicBezTo>
                <a:cubicBezTo>
                  <a:pt x="80957" y="114510"/>
                  <a:pt x="80895" y="114510"/>
                  <a:pt x="80895" y="114565"/>
                </a:cubicBezTo>
                <a:cubicBezTo>
                  <a:pt x="80864" y="114565"/>
                  <a:pt x="80895" y="114621"/>
                  <a:pt x="80895" y="114621"/>
                </a:cubicBezTo>
                <a:cubicBezTo>
                  <a:pt x="80926" y="114676"/>
                  <a:pt x="80895" y="114731"/>
                  <a:pt x="80864" y="114731"/>
                </a:cubicBezTo>
                <a:cubicBezTo>
                  <a:pt x="80832" y="114787"/>
                  <a:pt x="80801" y="114842"/>
                  <a:pt x="80770" y="114842"/>
                </a:cubicBezTo>
                <a:cubicBezTo>
                  <a:pt x="80707" y="114898"/>
                  <a:pt x="80676" y="114898"/>
                  <a:pt x="80645" y="114953"/>
                </a:cubicBezTo>
                <a:cubicBezTo>
                  <a:pt x="80614" y="115009"/>
                  <a:pt x="80551" y="115064"/>
                  <a:pt x="80520" y="115064"/>
                </a:cubicBezTo>
                <a:cubicBezTo>
                  <a:pt x="80458" y="115120"/>
                  <a:pt x="80426" y="115120"/>
                  <a:pt x="80364" y="115120"/>
                </a:cubicBezTo>
                <a:cubicBezTo>
                  <a:pt x="80333" y="115120"/>
                  <a:pt x="80301" y="115064"/>
                  <a:pt x="80239" y="115064"/>
                </a:cubicBezTo>
                <a:cubicBezTo>
                  <a:pt x="80208" y="115009"/>
                  <a:pt x="80145" y="115064"/>
                  <a:pt x="80114" y="115009"/>
                </a:cubicBezTo>
                <a:cubicBezTo>
                  <a:pt x="80052" y="115009"/>
                  <a:pt x="80020" y="115009"/>
                  <a:pt x="79958" y="115009"/>
                </a:cubicBezTo>
                <a:cubicBezTo>
                  <a:pt x="79895" y="115064"/>
                  <a:pt x="79864" y="115120"/>
                  <a:pt x="79802" y="115120"/>
                </a:cubicBezTo>
                <a:cubicBezTo>
                  <a:pt x="79770" y="115120"/>
                  <a:pt x="79770" y="115120"/>
                  <a:pt x="79739" y="115120"/>
                </a:cubicBezTo>
                <a:cubicBezTo>
                  <a:pt x="79708" y="115064"/>
                  <a:pt x="79708" y="115064"/>
                  <a:pt x="79677" y="115064"/>
                </a:cubicBezTo>
                <a:cubicBezTo>
                  <a:pt x="79646" y="115009"/>
                  <a:pt x="79583" y="115009"/>
                  <a:pt x="79552" y="115009"/>
                </a:cubicBezTo>
                <a:cubicBezTo>
                  <a:pt x="79489" y="114953"/>
                  <a:pt x="79458" y="114898"/>
                  <a:pt x="79427" y="114898"/>
                </a:cubicBezTo>
                <a:cubicBezTo>
                  <a:pt x="79333" y="114842"/>
                  <a:pt x="79239" y="114898"/>
                  <a:pt x="79146" y="114898"/>
                </a:cubicBezTo>
                <a:cubicBezTo>
                  <a:pt x="79083" y="114898"/>
                  <a:pt x="79052" y="114898"/>
                  <a:pt x="79021" y="114787"/>
                </a:cubicBezTo>
                <a:cubicBezTo>
                  <a:pt x="79021" y="114731"/>
                  <a:pt x="78990" y="114676"/>
                  <a:pt x="78958" y="114676"/>
                </a:cubicBezTo>
                <a:cubicBezTo>
                  <a:pt x="78927" y="114621"/>
                  <a:pt x="78865" y="114621"/>
                  <a:pt x="78833" y="114621"/>
                </a:cubicBezTo>
                <a:cubicBezTo>
                  <a:pt x="78771" y="114621"/>
                  <a:pt x="78740" y="114621"/>
                  <a:pt x="78677" y="114621"/>
                </a:cubicBezTo>
                <a:cubicBezTo>
                  <a:pt x="78646" y="114621"/>
                  <a:pt x="78584" y="114565"/>
                  <a:pt x="78584" y="114676"/>
                </a:cubicBezTo>
                <a:cubicBezTo>
                  <a:pt x="78584" y="114787"/>
                  <a:pt x="78615" y="114842"/>
                  <a:pt x="78552" y="114898"/>
                </a:cubicBezTo>
                <a:cubicBezTo>
                  <a:pt x="78521" y="114953"/>
                  <a:pt x="78490" y="115009"/>
                  <a:pt x="78459" y="115064"/>
                </a:cubicBezTo>
                <a:cubicBezTo>
                  <a:pt x="78427" y="115120"/>
                  <a:pt x="78396" y="115231"/>
                  <a:pt x="78365" y="115175"/>
                </a:cubicBezTo>
                <a:cubicBezTo>
                  <a:pt x="78334" y="115120"/>
                  <a:pt x="78334" y="115064"/>
                  <a:pt x="78302" y="115064"/>
                </a:cubicBezTo>
                <a:cubicBezTo>
                  <a:pt x="78302" y="115064"/>
                  <a:pt x="78302" y="115064"/>
                  <a:pt x="78271" y="115009"/>
                </a:cubicBezTo>
                <a:cubicBezTo>
                  <a:pt x="78271" y="114953"/>
                  <a:pt x="78271" y="114898"/>
                  <a:pt x="78240" y="114953"/>
                </a:cubicBezTo>
                <a:cubicBezTo>
                  <a:pt x="78209" y="115009"/>
                  <a:pt x="78209" y="115064"/>
                  <a:pt x="78209" y="115120"/>
                </a:cubicBezTo>
                <a:cubicBezTo>
                  <a:pt x="78209" y="115175"/>
                  <a:pt x="78178" y="115175"/>
                  <a:pt x="78178" y="115175"/>
                </a:cubicBezTo>
                <a:cubicBezTo>
                  <a:pt x="78115" y="115231"/>
                  <a:pt x="78084" y="115231"/>
                  <a:pt x="78084" y="115341"/>
                </a:cubicBezTo>
                <a:cubicBezTo>
                  <a:pt x="78084" y="115397"/>
                  <a:pt x="78084" y="115452"/>
                  <a:pt x="78053" y="115508"/>
                </a:cubicBezTo>
                <a:cubicBezTo>
                  <a:pt x="78053" y="115508"/>
                  <a:pt x="78021" y="115508"/>
                  <a:pt x="78021" y="115563"/>
                </a:cubicBezTo>
                <a:cubicBezTo>
                  <a:pt x="77990" y="115619"/>
                  <a:pt x="77959" y="115730"/>
                  <a:pt x="77959" y="115785"/>
                </a:cubicBezTo>
                <a:cubicBezTo>
                  <a:pt x="77928" y="115841"/>
                  <a:pt x="77928" y="115951"/>
                  <a:pt x="77896" y="116007"/>
                </a:cubicBezTo>
                <a:cubicBezTo>
                  <a:pt x="77865" y="116007"/>
                  <a:pt x="77834" y="116007"/>
                  <a:pt x="77865" y="116062"/>
                </a:cubicBezTo>
                <a:cubicBezTo>
                  <a:pt x="77865" y="116062"/>
                  <a:pt x="77896" y="116062"/>
                  <a:pt x="77896" y="116118"/>
                </a:cubicBezTo>
                <a:cubicBezTo>
                  <a:pt x="77928" y="116118"/>
                  <a:pt x="77928" y="116173"/>
                  <a:pt x="77928" y="116173"/>
                </a:cubicBezTo>
                <a:cubicBezTo>
                  <a:pt x="77959" y="116229"/>
                  <a:pt x="77959" y="116229"/>
                  <a:pt x="77990" y="116284"/>
                </a:cubicBezTo>
                <a:cubicBezTo>
                  <a:pt x="77990" y="116340"/>
                  <a:pt x="77990" y="116395"/>
                  <a:pt x="77990" y="116451"/>
                </a:cubicBezTo>
                <a:cubicBezTo>
                  <a:pt x="77990" y="116506"/>
                  <a:pt x="77990" y="116617"/>
                  <a:pt x="77990" y="116728"/>
                </a:cubicBezTo>
                <a:cubicBezTo>
                  <a:pt x="77990" y="116728"/>
                  <a:pt x="77990" y="116728"/>
                  <a:pt x="77990" y="116783"/>
                </a:cubicBezTo>
                <a:cubicBezTo>
                  <a:pt x="77959" y="116783"/>
                  <a:pt x="77990" y="116839"/>
                  <a:pt x="77959" y="116839"/>
                </a:cubicBezTo>
                <a:cubicBezTo>
                  <a:pt x="77959" y="116894"/>
                  <a:pt x="77959" y="116839"/>
                  <a:pt x="77928" y="116783"/>
                </a:cubicBezTo>
                <a:cubicBezTo>
                  <a:pt x="77928" y="116783"/>
                  <a:pt x="77928" y="116728"/>
                  <a:pt x="77896" y="116728"/>
                </a:cubicBezTo>
                <a:cubicBezTo>
                  <a:pt x="77865" y="116728"/>
                  <a:pt x="77865" y="116783"/>
                  <a:pt x="77865" y="116839"/>
                </a:cubicBezTo>
                <a:cubicBezTo>
                  <a:pt x="77865" y="116950"/>
                  <a:pt x="77803" y="116950"/>
                  <a:pt x="77771" y="117060"/>
                </a:cubicBezTo>
                <a:cubicBezTo>
                  <a:pt x="77740" y="117116"/>
                  <a:pt x="77740" y="117227"/>
                  <a:pt x="77709" y="117338"/>
                </a:cubicBezTo>
                <a:cubicBezTo>
                  <a:pt x="77678" y="117393"/>
                  <a:pt x="77647" y="117393"/>
                  <a:pt x="77647" y="117449"/>
                </a:cubicBezTo>
                <a:cubicBezTo>
                  <a:pt x="77647" y="117504"/>
                  <a:pt x="77647" y="117615"/>
                  <a:pt x="77647" y="117670"/>
                </a:cubicBezTo>
                <a:cubicBezTo>
                  <a:pt x="77647" y="117670"/>
                  <a:pt x="77647" y="117726"/>
                  <a:pt x="77647" y="117726"/>
                </a:cubicBezTo>
                <a:cubicBezTo>
                  <a:pt x="77647" y="117781"/>
                  <a:pt x="77678" y="117781"/>
                  <a:pt x="77678" y="117837"/>
                </a:cubicBezTo>
                <a:cubicBezTo>
                  <a:pt x="77678" y="117892"/>
                  <a:pt x="77647" y="117948"/>
                  <a:pt x="77647" y="118003"/>
                </a:cubicBezTo>
                <a:cubicBezTo>
                  <a:pt x="77615" y="118114"/>
                  <a:pt x="77615" y="118170"/>
                  <a:pt x="77615" y="118225"/>
                </a:cubicBezTo>
                <a:cubicBezTo>
                  <a:pt x="77584" y="118280"/>
                  <a:pt x="77584" y="118336"/>
                  <a:pt x="77553" y="118391"/>
                </a:cubicBezTo>
                <a:cubicBezTo>
                  <a:pt x="77522" y="118447"/>
                  <a:pt x="77490" y="118502"/>
                  <a:pt x="77459" y="118613"/>
                </a:cubicBezTo>
                <a:cubicBezTo>
                  <a:pt x="77459" y="118724"/>
                  <a:pt x="77428" y="118780"/>
                  <a:pt x="77397" y="118890"/>
                </a:cubicBezTo>
                <a:cubicBezTo>
                  <a:pt x="77365" y="118946"/>
                  <a:pt x="77334" y="118946"/>
                  <a:pt x="77334" y="119057"/>
                </a:cubicBezTo>
                <a:cubicBezTo>
                  <a:pt x="77334" y="119057"/>
                  <a:pt x="77365" y="119112"/>
                  <a:pt x="77365" y="119112"/>
                </a:cubicBezTo>
                <a:cubicBezTo>
                  <a:pt x="77365" y="119168"/>
                  <a:pt x="77397" y="119223"/>
                  <a:pt x="77365" y="119223"/>
                </a:cubicBezTo>
                <a:cubicBezTo>
                  <a:pt x="77365" y="119279"/>
                  <a:pt x="77334" y="119279"/>
                  <a:pt x="77334" y="119334"/>
                </a:cubicBezTo>
                <a:cubicBezTo>
                  <a:pt x="77334" y="119334"/>
                  <a:pt x="77334" y="119390"/>
                  <a:pt x="77334" y="119390"/>
                </a:cubicBezTo>
                <a:cubicBezTo>
                  <a:pt x="78240" y="119390"/>
                  <a:pt x="78240" y="119390"/>
                  <a:pt x="78240" y="119390"/>
                </a:cubicBezTo>
                <a:cubicBezTo>
                  <a:pt x="78240" y="119334"/>
                  <a:pt x="78240" y="119334"/>
                  <a:pt x="78240" y="119279"/>
                </a:cubicBezTo>
                <a:cubicBezTo>
                  <a:pt x="78271" y="119168"/>
                  <a:pt x="78302" y="119223"/>
                  <a:pt x="78334" y="119168"/>
                </a:cubicBezTo>
                <a:cubicBezTo>
                  <a:pt x="78365" y="119112"/>
                  <a:pt x="78396" y="119057"/>
                  <a:pt x="78427" y="119001"/>
                </a:cubicBezTo>
                <a:cubicBezTo>
                  <a:pt x="78459" y="119001"/>
                  <a:pt x="78490" y="119001"/>
                  <a:pt x="78490" y="118946"/>
                </a:cubicBezTo>
                <a:cubicBezTo>
                  <a:pt x="78521" y="118946"/>
                  <a:pt x="78521" y="118890"/>
                  <a:pt x="78552" y="118890"/>
                </a:cubicBezTo>
                <a:cubicBezTo>
                  <a:pt x="78584" y="118890"/>
                  <a:pt x="78646" y="118890"/>
                  <a:pt x="78677" y="118946"/>
                </a:cubicBezTo>
                <a:cubicBezTo>
                  <a:pt x="78709" y="119001"/>
                  <a:pt x="78709" y="119057"/>
                  <a:pt x="78709" y="119112"/>
                </a:cubicBezTo>
                <a:cubicBezTo>
                  <a:pt x="78740" y="119223"/>
                  <a:pt x="78740" y="119279"/>
                  <a:pt x="78740" y="119390"/>
                </a:cubicBezTo>
                <a:cubicBezTo>
                  <a:pt x="79521" y="119390"/>
                  <a:pt x="79521" y="119390"/>
                  <a:pt x="79521" y="119390"/>
                </a:cubicBezTo>
                <a:cubicBezTo>
                  <a:pt x="79489" y="119334"/>
                  <a:pt x="79489" y="119334"/>
                  <a:pt x="79458" y="119279"/>
                </a:cubicBezTo>
                <a:cubicBezTo>
                  <a:pt x="79458" y="119223"/>
                  <a:pt x="79427" y="119168"/>
                  <a:pt x="79396" y="119112"/>
                </a:cubicBezTo>
                <a:cubicBezTo>
                  <a:pt x="79396" y="119057"/>
                  <a:pt x="79333" y="119001"/>
                  <a:pt x="79302" y="118946"/>
                </a:cubicBezTo>
                <a:cubicBezTo>
                  <a:pt x="79302" y="118890"/>
                  <a:pt x="79302" y="118780"/>
                  <a:pt x="79302" y="118724"/>
                </a:cubicBezTo>
                <a:cubicBezTo>
                  <a:pt x="79271" y="118669"/>
                  <a:pt x="79239" y="118613"/>
                  <a:pt x="79208" y="118558"/>
                </a:cubicBezTo>
                <a:cubicBezTo>
                  <a:pt x="79208" y="118502"/>
                  <a:pt x="79177" y="118447"/>
                  <a:pt x="79146" y="118391"/>
                </a:cubicBezTo>
                <a:cubicBezTo>
                  <a:pt x="79115" y="118391"/>
                  <a:pt x="79052" y="118391"/>
                  <a:pt x="79021" y="118336"/>
                </a:cubicBezTo>
                <a:cubicBezTo>
                  <a:pt x="79021" y="118280"/>
                  <a:pt x="79021" y="118225"/>
                  <a:pt x="78990" y="118170"/>
                </a:cubicBezTo>
                <a:cubicBezTo>
                  <a:pt x="78958" y="118170"/>
                  <a:pt x="78896" y="118114"/>
                  <a:pt x="78896" y="118059"/>
                </a:cubicBezTo>
                <a:cubicBezTo>
                  <a:pt x="78927" y="118059"/>
                  <a:pt x="78958" y="118114"/>
                  <a:pt x="78958" y="118114"/>
                </a:cubicBezTo>
                <a:cubicBezTo>
                  <a:pt x="78990" y="118114"/>
                  <a:pt x="78990" y="118114"/>
                  <a:pt x="79021" y="118114"/>
                </a:cubicBezTo>
                <a:cubicBezTo>
                  <a:pt x="79083" y="118114"/>
                  <a:pt x="79115" y="118114"/>
                  <a:pt x="79146" y="118114"/>
                </a:cubicBezTo>
                <a:cubicBezTo>
                  <a:pt x="79177" y="118059"/>
                  <a:pt x="79208" y="117948"/>
                  <a:pt x="79271" y="117948"/>
                </a:cubicBezTo>
                <a:cubicBezTo>
                  <a:pt x="79302" y="117892"/>
                  <a:pt x="79333" y="117837"/>
                  <a:pt x="79364" y="117781"/>
                </a:cubicBezTo>
                <a:cubicBezTo>
                  <a:pt x="79396" y="117726"/>
                  <a:pt x="79427" y="117670"/>
                  <a:pt x="79489" y="117670"/>
                </a:cubicBezTo>
                <a:cubicBezTo>
                  <a:pt x="79521" y="117615"/>
                  <a:pt x="79583" y="117560"/>
                  <a:pt x="79614" y="117504"/>
                </a:cubicBezTo>
                <a:cubicBezTo>
                  <a:pt x="79614" y="117449"/>
                  <a:pt x="79646" y="117449"/>
                  <a:pt x="79646" y="117393"/>
                </a:cubicBezTo>
                <a:cubicBezTo>
                  <a:pt x="79677" y="117338"/>
                  <a:pt x="79739" y="117282"/>
                  <a:pt x="79770" y="117227"/>
                </a:cubicBezTo>
                <a:cubicBezTo>
                  <a:pt x="79802" y="117116"/>
                  <a:pt x="79864" y="116950"/>
                  <a:pt x="79958" y="116950"/>
                </a:cubicBezTo>
                <a:cubicBezTo>
                  <a:pt x="79989" y="116950"/>
                  <a:pt x="80052" y="116950"/>
                  <a:pt x="80083" y="117005"/>
                </a:cubicBezTo>
                <a:cubicBezTo>
                  <a:pt x="80114" y="117060"/>
                  <a:pt x="80114" y="117227"/>
                  <a:pt x="80145" y="117171"/>
                </a:cubicBezTo>
                <a:cubicBezTo>
                  <a:pt x="80176" y="117171"/>
                  <a:pt x="80176" y="117116"/>
                  <a:pt x="80145" y="117060"/>
                </a:cubicBezTo>
                <a:cubicBezTo>
                  <a:pt x="80145" y="117005"/>
                  <a:pt x="80176" y="117005"/>
                  <a:pt x="80176" y="116950"/>
                </a:cubicBezTo>
                <a:cubicBezTo>
                  <a:pt x="80208" y="116839"/>
                  <a:pt x="80208" y="116839"/>
                  <a:pt x="80145" y="116783"/>
                </a:cubicBezTo>
                <a:cubicBezTo>
                  <a:pt x="80114" y="116728"/>
                  <a:pt x="80114" y="116617"/>
                  <a:pt x="80083" y="116617"/>
                </a:cubicBezTo>
                <a:cubicBezTo>
                  <a:pt x="80020" y="116617"/>
                  <a:pt x="79989" y="116617"/>
                  <a:pt x="79958" y="116672"/>
                </a:cubicBezTo>
                <a:cubicBezTo>
                  <a:pt x="79895" y="116672"/>
                  <a:pt x="79895" y="116783"/>
                  <a:pt x="79864" y="116839"/>
                </a:cubicBezTo>
                <a:cubicBezTo>
                  <a:pt x="79802" y="116894"/>
                  <a:pt x="79770" y="116839"/>
                  <a:pt x="79739" y="116839"/>
                </a:cubicBezTo>
                <a:cubicBezTo>
                  <a:pt x="79708" y="116839"/>
                  <a:pt x="79677" y="116839"/>
                  <a:pt x="79646" y="116839"/>
                </a:cubicBezTo>
                <a:cubicBezTo>
                  <a:pt x="79583" y="116839"/>
                  <a:pt x="79521" y="116839"/>
                  <a:pt x="79489" y="116839"/>
                </a:cubicBezTo>
                <a:cubicBezTo>
                  <a:pt x="79427" y="116839"/>
                  <a:pt x="79396" y="116894"/>
                  <a:pt x="79364" y="116894"/>
                </a:cubicBezTo>
                <a:cubicBezTo>
                  <a:pt x="79333" y="116950"/>
                  <a:pt x="79333" y="116950"/>
                  <a:pt x="79302" y="116950"/>
                </a:cubicBezTo>
                <a:cubicBezTo>
                  <a:pt x="79271" y="116950"/>
                  <a:pt x="79271" y="117005"/>
                  <a:pt x="79239" y="117005"/>
                </a:cubicBezTo>
                <a:cubicBezTo>
                  <a:pt x="79208" y="117060"/>
                  <a:pt x="79177" y="117060"/>
                  <a:pt x="79146" y="117005"/>
                </a:cubicBezTo>
                <a:cubicBezTo>
                  <a:pt x="79115" y="116950"/>
                  <a:pt x="79115" y="116950"/>
                  <a:pt x="79083" y="116950"/>
                </a:cubicBezTo>
                <a:cubicBezTo>
                  <a:pt x="79083" y="116894"/>
                  <a:pt x="79052" y="116894"/>
                  <a:pt x="79052" y="116894"/>
                </a:cubicBezTo>
                <a:cubicBezTo>
                  <a:pt x="79021" y="116950"/>
                  <a:pt x="78990" y="117060"/>
                  <a:pt x="78958" y="117116"/>
                </a:cubicBezTo>
                <a:cubicBezTo>
                  <a:pt x="78927" y="117116"/>
                  <a:pt x="78896" y="117171"/>
                  <a:pt x="78865" y="117282"/>
                </a:cubicBezTo>
                <a:cubicBezTo>
                  <a:pt x="78833" y="117393"/>
                  <a:pt x="78802" y="117615"/>
                  <a:pt x="78709" y="117560"/>
                </a:cubicBezTo>
                <a:cubicBezTo>
                  <a:pt x="78677" y="117560"/>
                  <a:pt x="78646" y="117504"/>
                  <a:pt x="78615" y="117504"/>
                </a:cubicBezTo>
                <a:cubicBezTo>
                  <a:pt x="78552" y="117504"/>
                  <a:pt x="78521" y="117504"/>
                  <a:pt x="78490" y="117449"/>
                </a:cubicBezTo>
                <a:cubicBezTo>
                  <a:pt x="78459" y="117393"/>
                  <a:pt x="78459" y="117282"/>
                  <a:pt x="78459" y="117227"/>
                </a:cubicBezTo>
                <a:cubicBezTo>
                  <a:pt x="78427" y="117227"/>
                  <a:pt x="78427" y="117171"/>
                  <a:pt x="78396" y="117171"/>
                </a:cubicBezTo>
                <a:cubicBezTo>
                  <a:pt x="78396" y="117116"/>
                  <a:pt x="78396" y="117116"/>
                  <a:pt x="78365" y="117060"/>
                </a:cubicBezTo>
                <a:cubicBezTo>
                  <a:pt x="78334" y="117005"/>
                  <a:pt x="78302" y="117005"/>
                  <a:pt x="78240" y="117005"/>
                </a:cubicBezTo>
                <a:cubicBezTo>
                  <a:pt x="78209" y="117005"/>
                  <a:pt x="78178" y="116950"/>
                  <a:pt x="78178" y="116894"/>
                </a:cubicBezTo>
                <a:cubicBezTo>
                  <a:pt x="78146" y="116839"/>
                  <a:pt x="78178" y="116728"/>
                  <a:pt x="78146" y="116672"/>
                </a:cubicBezTo>
                <a:cubicBezTo>
                  <a:pt x="78115" y="116617"/>
                  <a:pt x="78084" y="116561"/>
                  <a:pt x="78084" y="116451"/>
                </a:cubicBezTo>
                <a:cubicBezTo>
                  <a:pt x="78084" y="116284"/>
                  <a:pt x="78053" y="116118"/>
                  <a:pt x="78115" y="115951"/>
                </a:cubicBezTo>
                <a:cubicBezTo>
                  <a:pt x="78146" y="115841"/>
                  <a:pt x="78178" y="115841"/>
                  <a:pt x="78209" y="115730"/>
                </a:cubicBezTo>
                <a:cubicBezTo>
                  <a:pt x="78240" y="115674"/>
                  <a:pt x="78240" y="115619"/>
                  <a:pt x="78271" y="115508"/>
                </a:cubicBezTo>
                <a:cubicBezTo>
                  <a:pt x="78302" y="115508"/>
                  <a:pt x="78365" y="115452"/>
                  <a:pt x="78396" y="115452"/>
                </a:cubicBezTo>
                <a:cubicBezTo>
                  <a:pt x="78459" y="115452"/>
                  <a:pt x="78521" y="115397"/>
                  <a:pt x="78552" y="115397"/>
                </a:cubicBezTo>
                <a:cubicBezTo>
                  <a:pt x="78615" y="115452"/>
                  <a:pt x="78646" y="115452"/>
                  <a:pt x="78677" y="115452"/>
                </a:cubicBezTo>
                <a:cubicBezTo>
                  <a:pt x="78740" y="115508"/>
                  <a:pt x="78771" y="115508"/>
                  <a:pt x="78833" y="115508"/>
                </a:cubicBezTo>
                <a:cubicBezTo>
                  <a:pt x="78865" y="115508"/>
                  <a:pt x="78927" y="115563"/>
                  <a:pt x="78958" y="115563"/>
                </a:cubicBezTo>
                <a:cubicBezTo>
                  <a:pt x="79021" y="115508"/>
                  <a:pt x="79083" y="115508"/>
                  <a:pt x="79115" y="115508"/>
                </a:cubicBezTo>
                <a:cubicBezTo>
                  <a:pt x="79208" y="115508"/>
                  <a:pt x="79333" y="115508"/>
                  <a:pt x="79427" y="115508"/>
                </a:cubicBezTo>
                <a:cubicBezTo>
                  <a:pt x="79521" y="115508"/>
                  <a:pt x="79614" y="115508"/>
                  <a:pt x="79708" y="115508"/>
                </a:cubicBezTo>
                <a:cubicBezTo>
                  <a:pt x="79770" y="115452"/>
                  <a:pt x="79802" y="115452"/>
                  <a:pt x="79864" y="115508"/>
                </a:cubicBezTo>
                <a:cubicBezTo>
                  <a:pt x="79895" y="115508"/>
                  <a:pt x="79927" y="115563"/>
                  <a:pt x="79989" y="115563"/>
                </a:cubicBezTo>
                <a:cubicBezTo>
                  <a:pt x="80020" y="115619"/>
                  <a:pt x="80083" y="115563"/>
                  <a:pt x="80114" y="115619"/>
                </a:cubicBezTo>
                <a:cubicBezTo>
                  <a:pt x="80176" y="115674"/>
                  <a:pt x="80208" y="115730"/>
                  <a:pt x="80270" y="115730"/>
                </a:cubicBezTo>
                <a:cubicBezTo>
                  <a:pt x="80301" y="115730"/>
                  <a:pt x="80364" y="115730"/>
                  <a:pt x="80395" y="115730"/>
                </a:cubicBezTo>
                <a:cubicBezTo>
                  <a:pt x="80458" y="115730"/>
                  <a:pt x="80520" y="115674"/>
                  <a:pt x="80551" y="115674"/>
                </a:cubicBezTo>
                <a:cubicBezTo>
                  <a:pt x="80645" y="115674"/>
                  <a:pt x="80676" y="115674"/>
                  <a:pt x="80739" y="115563"/>
                </a:cubicBezTo>
                <a:cubicBezTo>
                  <a:pt x="80739" y="115563"/>
                  <a:pt x="80770" y="115508"/>
                  <a:pt x="80770" y="115508"/>
                </a:cubicBezTo>
                <a:cubicBezTo>
                  <a:pt x="80801" y="115397"/>
                  <a:pt x="80832" y="115341"/>
                  <a:pt x="80895" y="115286"/>
                </a:cubicBezTo>
                <a:cubicBezTo>
                  <a:pt x="80895" y="115231"/>
                  <a:pt x="80926" y="115175"/>
                  <a:pt x="80989" y="115120"/>
                </a:cubicBezTo>
                <a:close/>
                <a:moveTo>
                  <a:pt x="76397" y="106913"/>
                </a:moveTo>
                <a:cubicBezTo>
                  <a:pt x="76397" y="106968"/>
                  <a:pt x="76397" y="107024"/>
                  <a:pt x="76428" y="107024"/>
                </a:cubicBezTo>
                <a:cubicBezTo>
                  <a:pt x="76460" y="106968"/>
                  <a:pt x="76460" y="106913"/>
                  <a:pt x="76460" y="106913"/>
                </a:cubicBezTo>
                <a:cubicBezTo>
                  <a:pt x="76460" y="106913"/>
                  <a:pt x="76491" y="106857"/>
                  <a:pt x="76460" y="106857"/>
                </a:cubicBezTo>
                <a:cubicBezTo>
                  <a:pt x="76428" y="106857"/>
                  <a:pt x="76428" y="106913"/>
                  <a:pt x="76397" y="106913"/>
                </a:cubicBezTo>
                <a:close/>
                <a:moveTo>
                  <a:pt x="78802" y="102643"/>
                </a:moveTo>
                <a:cubicBezTo>
                  <a:pt x="78802" y="102587"/>
                  <a:pt x="78771" y="102587"/>
                  <a:pt x="78771" y="102532"/>
                </a:cubicBezTo>
                <a:cubicBezTo>
                  <a:pt x="78771" y="102532"/>
                  <a:pt x="78771" y="102476"/>
                  <a:pt x="78740" y="102476"/>
                </a:cubicBezTo>
                <a:cubicBezTo>
                  <a:pt x="78740" y="102476"/>
                  <a:pt x="78740" y="102532"/>
                  <a:pt x="78740" y="102587"/>
                </a:cubicBezTo>
                <a:cubicBezTo>
                  <a:pt x="78771" y="102587"/>
                  <a:pt x="78771" y="102643"/>
                  <a:pt x="78802" y="102643"/>
                </a:cubicBezTo>
                <a:close/>
                <a:moveTo>
                  <a:pt x="79864" y="108022"/>
                </a:moveTo>
                <a:cubicBezTo>
                  <a:pt x="79864" y="108022"/>
                  <a:pt x="79864" y="108022"/>
                  <a:pt x="79895" y="107966"/>
                </a:cubicBezTo>
                <a:cubicBezTo>
                  <a:pt x="79895" y="107966"/>
                  <a:pt x="79927" y="107966"/>
                  <a:pt x="79927" y="107911"/>
                </a:cubicBezTo>
                <a:cubicBezTo>
                  <a:pt x="79927" y="107911"/>
                  <a:pt x="79895" y="107855"/>
                  <a:pt x="79895" y="107911"/>
                </a:cubicBezTo>
                <a:cubicBezTo>
                  <a:pt x="79864" y="107911"/>
                  <a:pt x="79864" y="107966"/>
                  <a:pt x="79864" y="107966"/>
                </a:cubicBezTo>
                <a:cubicBezTo>
                  <a:pt x="79864" y="107911"/>
                  <a:pt x="79864" y="107911"/>
                  <a:pt x="79833" y="107911"/>
                </a:cubicBezTo>
                <a:cubicBezTo>
                  <a:pt x="79833" y="107911"/>
                  <a:pt x="79833" y="107966"/>
                  <a:pt x="79833" y="107966"/>
                </a:cubicBezTo>
                <a:cubicBezTo>
                  <a:pt x="79833" y="107966"/>
                  <a:pt x="79833" y="108077"/>
                  <a:pt x="79864" y="108022"/>
                </a:cubicBezTo>
                <a:close/>
                <a:moveTo>
                  <a:pt x="81926" y="118003"/>
                </a:moveTo>
                <a:cubicBezTo>
                  <a:pt x="81894" y="118003"/>
                  <a:pt x="81863" y="118003"/>
                  <a:pt x="81863" y="118003"/>
                </a:cubicBezTo>
                <a:cubicBezTo>
                  <a:pt x="81832" y="118003"/>
                  <a:pt x="81801" y="118003"/>
                  <a:pt x="81769" y="118003"/>
                </a:cubicBezTo>
                <a:cubicBezTo>
                  <a:pt x="81769" y="118003"/>
                  <a:pt x="81738" y="118003"/>
                  <a:pt x="81707" y="118003"/>
                </a:cubicBezTo>
                <a:cubicBezTo>
                  <a:pt x="81707" y="118003"/>
                  <a:pt x="81676" y="118003"/>
                  <a:pt x="81676" y="118003"/>
                </a:cubicBezTo>
                <a:cubicBezTo>
                  <a:pt x="81613" y="118003"/>
                  <a:pt x="81582" y="118003"/>
                  <a:pt x="81520" y="117948"/>
                </a:cubicBezTo>
                <a:cubicBezTo>
                  <a:pt x="81488" y="117892"/>
                  <a:pt x="81457" y="117948"/>
                  <a:pt x="81395" y="117948"/>
                </a:cubicBezTo>
                <a:cubicBezTo>
                  <a:pt x="81395" y="117948"/>
                  <a:pt x="81395" y="117948"/>
                  <a:pt x="81363" y="117948"/>
                </a:cubicBezTo>
                <a:cubicBezTo>
                  <a:pt x="81363" y="117948"/>
                  <a:pt x="81363" y="117948"/>
                  <a:pt x="81363" y="117948"/>
                </a:cubicBezTo>
                <a:cubicBezTo>
                  <a:pt x="81332" y="117892"/>
                  <a:pt x="81301" y="117892"/>
                  <a:pt x="81301" y="117892"/>
                </a:cubicBezTo>
                <a:cubicBezTo>
                  <a:pt x="81270" y="117892"/>
                  <a:pt x="81270" y="117948"/>
                  <a:pt x="81238" y="117892"/>
                </a:cubicBezTo>
                <a:cubicBezTo>
                  <a:pt x="81207" y="117892"/>
                  <a:pt x="81176" y="117892"/>
                  <a:pt x="81176" y="117892"/>
                </a:cubicBezTo>
                <a:cubicBezTo>
                  <a:pt x="81145" y="117892"/>
                  <a:pt x="81114" y="117892"/>
                  <a:pt x="81082" y="117892"/>
                </a:cubicBezTo>
                <a:cubicBezTo>
                  <a:pt x="81051" y="117781"/>
                  <a:pt x="80957" y="117781"/>
                  <a:pt x="80895" y="117781"/>
                </a:cubicBezTo>
                <a:cubicBezTo>
                  <a:pt x="80832" y="117781"/>
                  <a:pt x="80801" y="117837"/>
                  <a:pt x="80801" y="117948"/>
                </a:cubicBezTo>
                <a:cubicBezTo>
                  <a:pt x="80801" y="118059"/>
                  <a:pt x="80801" y="118114"/>
                  <a:pt x="80801" y="118225"/>
                </a:cubicBezTo>
                <a:cubicBezTo>
                  <a:pt x="80801" y="118336"/>
                  <a:pt x="80864" y="118225"/>
                  <a:pt x="80895" y="118170"/>
                </a:cubicBezTo>
                <a:cubicBezTo>
                  <a:pt x="80926" y="118170"/>
                  <a:pt x="80957" y="118170"/>
                  <a:pt x="80957" y="118170"/>
                </a:cubicBezTo>
                <a:cubicBezTo>
                  <a:pt x="80989" y="118170"/>
                  <a:pt x="80989" y="118170"/>
                  <a:pt x="81020" y="118114"/>
                </a:cubicBezTo>
                <a:cubicBezTo>
                  <a:pt x="81051" y="118114"/>
                  <a:pt x="81082" y="118114"/>
                  <a:pt x="81082" y="118114"/>
                </a:cubicBezTo>
                <a:cubicBezTo>
                  <a:pt x="81114" y="118114"/>
                  <a:pt x="81114" y="118170"/>
                  <a:pt x="81145" y="118170"/>
                </a:cubicBezTo>
                <a:cubicBezTo>
                  <a:pt x="81176" y="118170"/>
                  <a:pt x="81207" y="118170"/>
                  <a:pt x="81207" y="118114"/>
                </a:cubicBezTo>
                <a:cubicBezTo>
                  <a:pt x="81238" y="118114"/>
                  <a:pt x="81238" y="118114"/>
                  <a:pt x="81270" y="118114"/>
                </a:cubicBezTo>
                <a:cubicBezTo>
                  <a:pt x="81301" y="118114"/>
                  <a:pt x="81301" y="118114"/>
                  <a:pt x="81332" y="118114"/>
                </a:cubicBezTo>
                <a:cubicBezTo>
                  <a:pt x="81363" y="118114"/>
                  <a:pt x="81363" y="118059"/>
                  <a:pt x="81395" y="118059"/>
                </a:cubicBezTo>
                <a:cubicBezTo>
                  <a:pt x="81426" y="118059"/>
                  <a:pt x="81426" y="118114"/>
                  <a:pt x="81426" y="118114"/>
                </a:cubicBezTo>
                <a:cubicBezTo>
                  <a:pt x="81426" y="118170"/>
                  <a:pt x="81457" y="118170"/>
                  <a:pt x="81488" y="118170"/>
                </a:cubicBezTo>
                <a:cubicBezTo>
                  <a:pt x="81520" y="118170"/>
                  <a:pt x="81551" y="118170"/>
                  <a:pt x="81551" y="118170"/>
                </a:cubicBezTo>
                <a:cubicBezTo>
                  <a:pt x="81582" y="118114"/>
                  <a:pt x="81582" y="118114"/>
                  <a:pt x="81613" y="118114"/>
                </a:cubicBezTo>
                <a:cubicBezTo>
                  <a:pt x="81644" y="118059"/>
                  <a:pt x="81707" y="118114"/>
                  <a:pt x="81707" y="118225"/>
                </a:cubicBezTo>
                <a:cubicBezTo>
                  <a:pt x="81707" y="118225"/>
                  <a:pt x="81676" y="118280"/>
                  <a:pt x="81676" y="118336"/>
                </a:cubicBezTo>
                <a:cubicBezTo>
                  <a:pt x="81676" y="118391"/>
                  <a:pt x="81707" y="118336"/>
                  <a:pt x="81707" y="118391"/>
                </a:cubicBezTo>
                <a:cubicBezTo>
                  <a:pt x="81769" y="118447"/>
                  <a:pt x="81738" y="118558"/>
                  <a:pt x="81738" y="118613"/>
                </a:cubicBezTo>
                <a:cubicBezTo>
                  <a:pt x="81769" y="118613"/>
                  <a:pt x="81769" y="118669"/>
                  <a:pt x="81769" y="118669"/>
                </a:cubicBezTo>
                <a:cubicBezTo>
                  <a:pt x="81801" y="118724"/>
                  <a:pt x="81801" y="118780"/>
                  <a:pt x="81801" y="118780"/>
                </a:cubicBezTo>
                <a:cubicBezTo>
                  <a:pt x="81832" y="118780"/>
                  <a:pt x="81832" y="118669"/>
                  <a:pt x="81832" y="118669"/>
                </a:cubicBezTo>
                <a:cubicBezTo>
                  <a:pt x="81832" y="118613"/>
                  <a:pt x="81801" y="118613"/>
                  <a:pt x="81801" y="118558"/>
                </a:cubicBezTo>
                <a:cubicBezTo>
                  <a:pt x="81769" y="118558"/>
                  <a:pt x="81769" y="118502"/>
                  <a:pt x="81769" y="118447"/>
                </a:cubicBezTo>
                <a:cubicBezTo>
                  <a:pt x="81769" y="118391"/>
                  <a:pt x="81769" y="118391"/>
                  <a:pt x="81769" y="118336"/>
                </a:cubicBezTo>
                <a:cubicBezTo>
                  <a:pt x="81738" y="118280"/>
                  <a:pt x="81738" y="118170"/>
                  <a:pt x="81769" y="118114"/>
                </a:cubicBezTo>
                <a:cubicBezTo>
                  <a:pt x="81801" y="118114"/>
                  <a:pt x="81832" y="118114"/>
                  <a:pt x="81832" y="118114"/>
                </a:cubicBezTo>
                <a:cubicBezTo>
                  <a:pt x="81863" y="118114"/>
                  <a:pt x="81894" y="118114"/>
                  <a:pt x="81894" y="118114"/>
                </a:cubicBezTo>
                <a:cubicBezTo>
                  <a:pt x="81957" y="118059"/>
                  <a:pt x="81988" y="118003"/>
                  <a:pt x="81926" y="118003"/>
                </a:cubicBezTo>
                <a:close/>
                <a:moveTo>
                  <a:pt x="77959" y="103364"/>
                </a:moveTo>
                <a:cubicBezTo>
                  <a:pt x="77959" y="103364"/>
                  <a:pt x="77959" y="103419"/>
                  <a:pt x="77959" y="103419"/>
                </a:cubicBezTo>
                <a:cubicBezTo>
                  <a:pt x="77959" y="103419"/>
                  <a:pt x="77928" y="103419"/>
                  <a:pt x="77928" y="103419"/>
                </a:cubicBezTo>
                <a:cubicBezTo>
                  <a:pt x="77928" y="103419"/>
                  <a:pt x="77959" y="103475"/>
                  <a:pt x="77959" y="103475"/>
                </a:cubicBezTo>
                <a:cubicBezTo>
                  <a:pt x="77990" y="103475"/>
                  <a:pt x="77990" y="103419"/>
                  <a:pt x="77990" y="103475"/>
                </a:cubicBezTo>
                <a:cubicBezTo>
                  <a:pt x="77990" y="103475"/>
                  <a:pt x="77990" y="103530"/>
                  <a:pt x="78021" y="103530"/>
                </a:cubicBezTo>
                <a:cubicBezTo>
                  <a:pt x="78021" y="103475"/>
                  <a:pt x="78021" y="103419"/>
                  <a:pt x="78021" y="103364"/>
                </a:cubicBezTo>
                <a:cubicBezTo>
                  <a:pt x="78021" y="103364"/>
                  <a:pt x="77990" y="103308"/>
                  <a:pt x="77990" y="103364"/>
                </a:cubicBezTo>
                <a:cubicBezTo>
                  <a:pt x="77990" y="103364"/>
                  <a:pt x="77990" y="103364"/>
                  <a:pt x="77990" y="103364"/>
                </a:cubicBezTo>
                <a:cubicBezTo>
                  <a:pt x="78021" y="103419"/>
                  <a:pt x="77990" y="103419"/>
                  <a:pt x="77990" y="103419"/>
                </a:cubicBezTo>
                <a:cubicBezTo>
                  <a:pt x="77990" y="103419"/>
                  <a:pt x="77990" y="103364"/>
                  <a:pt x="77959" y="103364"/>
                </a:cubicBezTo>
                <a:close/>
                <a:moveTo>
                  <a:pt x="78677" y="100979"/>
                </a:moveTo>
                <a:cubicBezTo>
                  <a:pt x="78677" y="100979"/>
                  <a:pt x="78646" y="100979"/>
                  <a:pt x="78646" y="100979"/>
                </a:cubicBezTo>
                <a:cubicBezTo>
                  <a:pt x="78646" y="100979"/>
                  <a:pt x="78615" y="100979"/>
                  <a:pt x="78615" y="100979"/>
                </a:cubicBezTo>
                <a:cubicBezTo>
                  <a:pt x="78615" y="100979"/>
                  <a:pt x="78615" y="100924"/>
                  <a:pt x="78615" y="100979"/>
                </a:cubicBezTo>
                <a:cubicBezTo>
                  <a:pt x="78615" y="100979"/>
                  <a:pt x="78646" y="101035"/>
                  <a:pt x="78646" y="101035"/>
                </a:cubicBezTo>
                <a:cubicBezTo>
                  <a:pt x="78646" y="101035"/>
                  <a:pt x="78709" y="101035"/>
                  <a:pt x="78677" y="100979"/>
                </a:cubicBezTo>
                <a:close/>
                <a:moveTo>
                  <a:pt x="81520" y="110129"/>
                </a:moveTo>
                <a:cubicBezTo>
                  <a:pt x="81520" y="110073"/>
                  <a:pt x="81520" y="109963"/>
                  <a:pt x="81488" y="110018"/>
                </a:cubicBezTo>
                <a:cubicBezTo>
                  <a:pt x="81488" y="110073"/>
                  <a:pt x="81488" y="110129"/>
                  <a:pt x="81520" y="110129"/>
                </a:cubicBezTo>
                <a:close/>
                <a:moveTo>
                  <a:pt x="78677" y="109796"/>
                </a:moveTo>
                <a:cubicBezTo>
                  <a:pt x="78677" y="109741"/>
                  <a:pt x="78646" y="109741"/>
                  <a:pt x="78646" y="109741"/>
                </a:cubicBezTo>
                <a:cubicBezTo>
                  <a:pt x="78615" y="109796"/>
                  <a:pt x="78615" y="109796"/>
                  <a:pt x="78615" y="109796"/>
                </a:cubicBezTo>
                <a:cubicBezTo>
                  <a:pt x="78584" y="109796"/>
                  <a:pt x="78584" y="109796"/>
                  <a:pt x="78584" y="109852"/>
                </a:cubicBezTo>
                <a:cubicBezTo>
                  <a:pt x="78584" y="109852"/>
                  <a:pt x="78615" y="109852"/>
                  <a:pt x="78615" y="109796"/>
                </a:cubicBezTo>
                <a:cubicBezTo>
                  <a:pt x="78646" y="109796"/>
                  <a:pt x="78646" y="109852"/>
                  <a:pt x="78677" y="109796"/>
                </a:cubicBezTo>
                <a:close/>
                <a:moveTo>
                  <a:pt x="81457" y="110129"/>
                </a:moveTo>
                <a:cubicBezTo>
                  <a:pt x="81457" y="110018"/>
                  <a:pt x="81426" y="110073"/>
                  <a:pt x="81395" y="110129"/>
                </a:cubicBezTo>
                <a:cubicBezTo>
                  <a:pt x="81395" y="110184"/>
                  <a:pt x="81457" y="110129"/>
                  <a:pt x="81457" y="110129"/>
                </a:cubicBezTo>
                <a:close/>
                <a:moveTo>
                  <a:pt x="82144" y="107855"/>
                </a:moveTo>
                <a:cubicBezTo>
                  <a:pt x="82144" y="107800"/>
                  <a:pt x="82175" y="107800"/>
                  <a:pt x="82175" y="107800"/>
                </a:cubicBezTo>
                <a:cubicBezTo>
                  <a:pt x="82175" y="107744"/>
                  <a:pt x="82175" y="107744"/>
                  <a:pt x="82144" y="107689"/>
                </a:cubicBezTo>
                <a:cubicBezTo>
                  <a:pt x="82144" y="107689"/>
                  <a:pt x="82144" y="107634"/>
                  <a:pt x="82144" y="107634"/>
                </a:cubicBezTo>
                <a:cubicBezTo>
                  <a:pt x="82144" y="107578"/>
                  <a:pt x="82144" y="107578"/>
                  <a:pt x="82144" y="107578"/>
                </a:cubicBezTo>
                <a:cubicBezTo>
                  <a:pt x="82144" y="107523"/>
                  <a:pt x="82144" y="107467"/>
                  <a:pt x="82113" y="107467"/>
                </a:cubicBezTo>
                <a:cubicBezTo>
                  <a:pt x="82082" y="107467"/>
                  <a:pt x="82082" y="107467"/>
                  <a:pt x="82082" y="107412"/>
                </a:cubicBezTo>
                <a:cubicBezTo>
                  <a:pt x="82082" y="107356"/>
                  <a:pt x="82051" y="107412"/>
                  <a:pt x="82019" y="107356"/>
                </a:cubicBezTo>
                <a:cubicBezTo>
                  <a:pt x="82019" y="107301"/>
                  <a:pt x="82019" y="107301"/>
                  <a:pt x="82051" y="107301"/>
                </a:cubicBezTo>
                <a:cubicBezTo>
                  <a:pt x="82051" y="107245"/>
                  <a:pt x="82082" y="107245"/>
                  <a:pt x="82051" y="107190"/>
                </a:cubicBezTo>
                <a:cubicBezTo>
                  <a:pt x="82051" y="107190"/>
                  <a:pt x="82051" y="107190"/>
                  <a:pt x="82051" y="107134"/>
                </a:cubicBezTo>
                <a:cubicBezTo>
                  <a:pt x="82082" y="107134"/>
                  <a:pt x="82051" y="107079"/>
                  <a:pt x="82051" y="107079"/>
                </a:cubicBezTo>
                <a:cubicBezTo>
                  <a:pt x="82051" y="107024"/>
                  <a:pt x="82082" y="106968"/>
                  <a:pt x="82082" y="106968"/>
                </a:cubicBezTo>
                <a:cubicBezTo>
                  <a:pt x="82082" y="106913"/>
                  <a:pt x="82051" y="106913"/>
                  <a:pt x="82051" y="106968"/>
                </a:cubicBezTo>
                <a:cubicBezTo>
                  <a:pt x="82051" y="106968"/>
                  <a:pt x="82019" y="106968"/>
                  <a:pt x="82019" y="106968"/>
                </a:cubicBezTo>
                <a:cubicBezTo>
                  <a:pt x="81988" y="107024"/>
                  <a:pt x="81988" y="106968"/>
                  <a:pt x="81988" y="106968"/>
                </a:cubicBezTo>
                <a:cubicBezTo>
                  <a:pt x="82019" y="106913"/>
                  <a:pt x="82051" y="106913"/>
                  <a:pt x="82019" y="106857"/>
                </a:cubicBezTo>
                <a:cubicBezTo>
                  <a:pt x="81988" y="106857"/>
                  <a:pt x="81988" y="106802"/>
                  <a:pt x="81988" y="106802"/>
                </a:cubicBezTo>
                <a:cubicBezTo>
                  <a:pt x="81988" y="106746"/>
                  <a:pt x="82019" y="106746"/>
                  <a:pt x="82019" y="106746"/>
                </a:cubicBezTo>
                <a:cubicBezTo>
                  <a:pt x="82019" y="106746"/>
                  <a:pt x="81988" y="106691"/>
                  <a:pt x="82019" y="106691"/>
                </a:cubicBezTo>
                <a:cubicBezTo>
                  <a:pt x="82019" y="106691"/>
                  <a:pt x="82051" y="106691"/>
                  <a:pt x="82051" y="106635"/>
                </a:cubicBezTo>
                <a:cubicBezTo>
                  <a:pt x="82019" y="106580"/>
                  <a:pt x="81988" y="106635"/>
                  <a:pt x="81957" y="106635"/>
                </a:cubicBezTo>
                <a:cubicBezTo>
                  <a:pt x="81957" y="106580"/>
                  <a:pt x="81926" y="106580"/>
                  <a:pt x="81926" y="106580"/>
                </a:cubicBezTo>
                <a:cubicBezTo>
                  <a:pt x="81926" y="106580"/>
                  <a:pt x="81926" y="106635"/>
                  <a:pt x="81926" y="106635"/>
                </a:cubicBezTo>
                <a:cubicBezTo>
                  <a:pt x="81894" y="106635"/>
                  <a:pt x="81863" y="106635"/>
                  <a:pt x="81863" y="106635"/>
                </a:cubicBezTo>
                <a:cubicBezTo>
                  <a:pt x="81863" y="106580"/>
                  <a:pt x="81863" y="106580"/>
                  <a:pt x="81863" y="106524"/>
                </a:cubicBezTo>
                <a:cubicBezTo>
                  <a:pt x="81832" y="106524"/>
                  <a:pt x="81832" y="106524"/>
                  <a:pt x="81863" y="106469"/>
                </a:cubicBezTo>
                <a:cubicBezTo>
                  <a:pt x="81863" y="106469"/>
                  <a:pt x="81894" y="106469"/>
                  <a:pt x="81894" y="106414"/>
                </a:cubicBezTo>
                <a:cubicBezTo>
                  <a:pt x="81926" y="106414"/>
                  <a:pt x="81926" y="106414"/>
                  <a:pt x="81926" y="106358"/>
                </a:cubicBezTo>
                <a:cubicBezTo>
                  <a:pt x="81957" y="106358"/>
                  <a:pt x="81988" y="106303"/>
                  <a:pt x="81988" y="106247"/>
                </a:cubicBezTo>
                <a:cubicBezTo>
                  <a:pt x="81988" y="106136"/>
                  <a:pt x="81894" y="106081"/>
                  <a:pt x="81894" y="105970"/>
                </a:cubicBezTo>
                <a:cubicBezTo>
                  <a:pt x="81894" y="105914"/>
                  <a:pt x="81894" y="105859"/>
                  <a:pt x="81894" y="105859"/>
                </a:cubicBezTo>
                <a:cubicBezTo>
                  <a:pt x="81894" y="105804"/>
                  <a:pt x="81926" y="105748"/>
                  <a:pt x="81894" y="105748"/>
                </a:cubicBezTo>
                <a:cubicBezTo>
                  <a:pt x="81894" y="105748"/>
                  <a:pt x="81863" y="105804"/>
                  <a:pt x="81832" y="105804"/>
                </a:cubicBezTo>
                <a:cubicBezTo>
                  <a:pt x="81801" y="105859"/>
                  <a:pt x="81801" y="105804"/>
                  <a:pt x="81769" y="105748"/>
                </a:cubicBezTo>
                <a:cubicBezTo>
                  <a:pt x="81769" y="105693"/>
                  <a:pt x="81769" y="105693"/>
                  <a:pt x="81738" y="105693"/>
                </a:cubicBezTo>
                <a:cubicBezTo>
                  <a:pt x="81707" y="105693"/>
                  <a:pt x="81738" y="105637"/>
                  <a:pt x="81738" y="105637"/>
                </a:cubicBezTo>
                <a:cubicBezTo>
                  <a:pt x="81738" y="105582"/>
                  <a:pt x="81676" y="105471"/>
                  <a:pt x="81676" y="105471"/>
                </a:cubicBezTo>
                <a:cubicBezTo>
                  <a:pt x="81644" y="105471"/>
                  <a:pt x="81644" y="105471"/>
                  <a:pt x="81613" y="105471"/>
                </a:cubicBezTo>
                <a:cubicBezTo>
                  <a:pt x="81613" y="105471"/>
                  <a:pt x="81613" y="105415"/>
                  <a:pt x="81582" y="105415"/>
                </a:cubicBezTo>
                <a:cubicBezTo>
                  <a:pt x="81551" y="105415"/>
                  <a:pt x="81520" y="105360"/>
                  <a:pt x="81551" y="105304"/>
                </a:cubicBezTo>
                <a:cubicBezTo>
                  <a:pt x="81551" y="105304"/>
                  <a:pt x="81488" y="105249"/>
                  <a:pt x="81488" y="105249"/>
                </a:cubicBezTo>
                <a:cubicBezTo>
                  <a:pt x="81488" y="105249"/>
                  <a:pt x="81457" y="105249"/>
                  <a:pt x="81457" y="105194"/>
                </a:cubicBezTo>
                <a:cubicBezTo>
                  <a:pt x="81426" y="105194"/>
                  <a:pt x="81426" y="105249"/>
                  <a:pt x="81395" y="105304"/>
                </a:cubicBezTo>
                <a:cubicBezTo>
                  <a:pt x="81363" y="105360"/>
                  <a:pt x="81395" y="105415"/>
                  <a:pt x="81426" y="105471"/>
                </a:cubicBezTo>
                <a:cubicBezTo>
                  <a:pt x="81426" y="105526"/>
                  <a:pt x="81457" y="105582"/>
                  <a:pt x="81457" y="105693"/>
                </a:cubicBezTo>
                <a:cubicBezTo>
                  <a:pt x="81457" y="105693"/>
                  <a:pt x="81457" y="105748"/>
                  <a:pt x="81488" y="105804"/>
                </a:cubicBezTo>
                <a:cubicBezTo>
                  <a:pt x="81488" y="105859"/>
                  <a:pt x="81488" y="105970"/>
                  <a:pt x="81488" y="106081"/>
                </a:cubicBezTo>
                <a:cubicBezTo>
                  <a:pt x="81488" y="106136"/>
                  <a:pt x="81395" y="106136"/>
                  <a:pt x="81363" y="106136"/>
                </a:cubicBezTo>
                <a:cubicBezTo>
                  <a:pt x="81332" y="106081"/>
                  <a:pt x="81332" y="106025"/>
                  <a:pt x="81301" y="106025"/>
                </a:cubicBezTo>
                <a:cubicBezTo>
                  <a:pt x="81270" y="106025"/>
                  <a:pt x="81270" y="106136"/>
                  <a:pt x="81270" y="106136"/>
                </a:cubicBezTo>
                <a:cubicBezTo>
                  <a:pt x="81270" y="106247"/>
                  <a:pt x="81270" y="106358"/>
                  <a:pt x="81207" y="106303"/>
                </a:cubicBezTo>
                <a:cubicBezTo>
                  <a:pt x="81145" y="106247"/>
                  <a:pt x="81145" y="106136"/>
                  <a:pt x="81082" y="106081"/>
                </a:cubicBezTo>
                <a:cubicBezTo>
                  <a:pt x="81020" y="106081"/>
                  <a:pt x="81051" y="106358"/>
                  <a:pt x="81020" y="106414"/>
                </a:cubicBezTo>
                <a:cubicBezTo>
                  <a:pt x="81020" y="106469"/>
                  <a:pt x="80989" y="106469"/>
                  <a:pt x="81020" y="106469"/>
                </a:cubicBezTo>
                <a:cubicBezTo>
                  <a:pt x="81020" y="106524"/>
                  <a:pt x="81051" y="106524"/>
                  <a:pt x="81020" y="106580"/>
                </a:cubicBezTo>
                <a:cubicBezTo>
                  <a:pt x="81020" y="106580"/>
                  <a:pt x="81020" y="106635"/>
                  <a:pt x="81020" y="106635"/>
                </a:cubicBezTo>
                <a:cubicBezTo>
                  <a:pt x="81020" y="106746"/>
                  <a:pt x="80989" y="106691"/>
                  <a:pt x="80957" y="106691"/>
                </a:cubicBezTo>
                <a:cubicBezTo>
                  <a:pt x="80926" y="106635"/>
                  <a:pt x="80895" y="106635"/>
                  <a:pt x="80864" y="106580"/>
                </a:cubicBezTo>
                <a:cubicBezTo>
                  <a:pt x="80832" y="106524"/>
                  <a:pt x="80801" y="106580"/>
                  <a:pt x="80801" y="106580"/>
                </a:cubicBezTo>
                <a:cubicBezTo>
                  <a:pt x="80770" y="106635"/>
                  <a:pt x="80770" y="106635"/>
                  <a:pt x="80739" y="106691"/>
                </a:cubicBezTo>
                <a:cubicBezTo>
                  <a:pt x="80739" y="106691"/>
                  <a:pt x="80739" y="106746"/>
                  <a:pt x="80739" y="106802"/>
                </a:cubicBezTo>
                <a:cubicBezTo>
                  <a:pt x="80739" y="106802"/>
                  <a:pt x="80707" y="106857"/>
                  <a:pt x="80707" y="106857"/>
                </a:cubicBezTo>
                <a:cubicBezTo>
                  <a:pt x="80707" y="106913"/>
                  <a:pt x="80707" y="106968"/>
                  <a:pt x="80707" y="106968"/>
                </a:cubicBezTo>
                <a:cubicBezTo>
                  <a:pt x="80676" y="107024"/>
                  <a:pt x="80614" y="107024"/>
                  <a:pt x="80583" y="107024"/>
                </a:cubicBezTo>
                <a:cubicBezTo>
                  <a:pt x="80551" y="107024"/>
                  <a:pt x="80551" y="107024"/>
                  <a:pt x="80520" y="107079"/>
                </a:cubicBezTo>
                <a:cubicBezTo>
                  <a:pt x="80520" y="107079"/>
                  <a:pt x="80489" y="107079"/>
                  <a:pt x="80489" y="107134"/>
                </a:cubicBezTo>
                <a:cubicBezTo>
                  <a:pt x="80458" y="107134"/>
                  <a:pt x="80458" y="107134"/>
                  <a:pt x="80426" y="107190"/>
                </a:cubicBezTo>
                <a:cubicBezTo>
                  <a:pt x="80426" y="107190"/>
                  <a:pt x="80395" y="107245"/>
                  <a:pt x="80395" y="107245"/>
                </a:cubicBezTo>
                <a:cubicBezTo>
                  <a:pt x="80364" y="107245"/>
                  <a:pt x="80364" y="107301"/>
                  <a:pt x="80364" y="107301"/>
                </a:cubicBezTo>
                <a:cubicBezTo>
                  <a:pt x="80333" y="107301"/>
                  <a:pt x="80333" y="107245"/>
                  <a:pt x="80364" y="107245"/>
                </a:cubicBezTo>
                <a:cubicBezTo>
                  <a:pt x="80364" y="107190"/>
                  <a:pt x="80426" y="107134"/>
                  <a:pt x="80458" y="107134"/>
                </a:cubicBezTo>
                <a:cubicBezTo>
                  <a:pt x="80489" y="107024"/>
                  <a:pt x="80489" y="107024"/>
                  <a:pt x="80458" y="106913"/>
                </a:cubicBezTo>
                <a:cubicBezTo>
                  <a:pt x="80458" y="106857"/>
                  <a:pt x="80458" y="106802"/>
                  <a:pt x="80458" y="106746"/>
                </a:cubicBezTo>
                <a:cubicBezTo>
                  <a:pt x="80426" y="106691"/>
                  <a:pt x="80426" y="106635"/>
                  <a:pt x="80395" y="106580"/>
                </a:cubicBezTo>
                <a:cubicBezTo>
                  <a:pt x="80364" y="106524"/>
                  <a:pt x="80364" y="106524"/>
                  <a:pt x="80301" y="106524"/>
                </a:cubicBezTo>
                <a:cubicBezTo>
                  <a:pt x="80301" y="106469"/>
                  <a:pt x="80301" y="106635"/>
                  <a:pt x="80270" y="106524"/>
                </a:cubicBezTo>
                <a:cubicBezTo>
                  <a:pt x="80270" y="106524"/>
                  <a:pt x="80239" y="106524"/>
                  <a:pt x="80239" y="106524"/>
                </a:cubicBezTo>
                <a:cubicBezTo>
                  <a:pt x="80239" y="106469"/>
                  <a:pt x="80239" y="106469"/>
                  <a:pt x="80239" y="106469"/>
                </a:cubicBezTo>
                <a:cubicBezTo>
                  <a:pt x="80208" y="106469"/>
                  <a:pt x="80176" y="106414"/>
                  <a:pt x="80176" y="106414"/>
                </a:cubicBezTo>
                <a:cubicBezTo>
                  <a:pt x="80176" y="106469"/>
                  <a:pt x="80176" y="106469"/>
                  <a:pt x="80176" y="106469"/>
                </a:cubicBezTo>
                <a:cubicBezTo>
                  <a:pt x="80208" y="106524"/>
                  <a:pt x="80145" y="106524"/>
                  <a:pt x="80145" y="106580"/>
                </a:cubicBezTo>
                <a:cubicBezTo>
                  <a:pt x="80145" y="106635"/>
                  <a:pt x="80114" y="106635"/>
                  <a:pt x="80052" y="106635"/>
                </a:cubicBezTo>
                <a:cubicBezTo>
                  <a:pt x="80020" y="106635"/>
                  <a:pt x="79989" y="106691"/>
                  <a:pt x="79958" y="106746"/>
                </a:cubicBezTo>
                <a:cubicBezTo>
                  <a:pt x="79927" y="106746"/>
                  <a:pt x="79927" y="106857"/>
                  <a:pt x="79927" y="106913"/>
                </a:cubicBezTo>
                <a:cubicBezTo>
                  <a:pt x="79927" y="106913"/>
                  <a:pt x="79958" y="106968"/>
                  <a:pt x="79927" y="107024"/>
                </a:cubicBezTo>
                <a:cubicBezTo>
                  <a:pt x="79927" y="107079"/>
                  <a:pt x="79895" y="107079"/>
                  <a:pt x="79864" y="107079"/>
                </a:cubicBezTo>
                <a:cubicBezTo>
                  <a:pt x="79864" y="107079"/>
                  <a:pt x="79833" y="107134"/>
                  <a:pt x="79802" y="107134"/>
                </a:cubicBezTo>
                <a:cubicBezTo>
                  <a:pt x="79770" y="107134"/>
                  <a:pt x="79770" y="107079"/>
                  <a:pt x="79739" y="107079"/>
                </a:cubicBezTo>
                <a:cubicBezTo>
                  <a:pt x="79739" y="107079"/>
                  <a:pt x="79739" y="107079"/>
                  <a:pt x="79708" y="107134"/>
                </a:cubicBezTo>
                <a:cubicBezTo>
                  <a:pt x="79708" y="107134"/>
                  <a:pt x="79708" y="107134"/>
                  <a:pt x="79677" y="107190"/>
                </a:cubicBezTo>
                <a:cubicBezTo>
                  <a:pt x="79646" y="107190"/>
                  <a:pt x="79614" y="107190"/>
                  <a:pt x="79552" y="107190"/>
                </a:cubicBezTo>
                <a:cubicBezTo>
                  <a:pt x="79521" y="107245"/>
                  <a:pt x="79489" y="107245"/>
                  <a:pt x="79458" y="107301"/>
                </a:cubicBezTo>
                <a:cubicBezTo>
                  <a:pt x="79458" y="107356"/>
                  <a:pt x="79427" y="107412"/>
                  <a:pt x="79427" y="107467"/>
                </a:cubicBezTo>
                <a:cubicBezTo>
                  <a:pt x="79396" y="107523"/>
                  <a:pt x="79396" y="107578"/>
                  <a:pt x="79396" y="107634"/>
                </a:cubicBezTo>
                <a:cubicBezTo>
                  <a:pt x="79396" y="107689"/>
                  <a:pt x="79396" y="107744"/>
                  <a:pt x="79396" y="107800"/>
                </a:cubicBezTo>
                <a:cubicBezTo>
                  <a:pt x="79364" y="107855"/>
                  <a:pt x="79364" y="107855"/>
                  <a:pt x="79364" y="107966"/>
                </a:cubicBezTo>
                <a:cubicBezTo>
                  <a:pt x="79364" y="107966"/>
                  <a:pt x="79364" y="108022"/>
                  <a:pt x="79333" y="108077"/>
                </a:cubicBezTo>
                <a:cubicBezTo>
                  <a:pt x="79333" y="108077"/>
                  <a:pt x="79302" y="108077"/>
                  <a:pt x="79271" y="108133"/>
                </a:cubicBezTo>
                <a:cubicBezTo>
                  <a:pt x="79239" y="108243"/>
                  <a:pt x="79302" y="108465"/>
                  <a:pt x="79364" y="108465"/>
                </a:cubicBezTo>
                <a:cubicBezTo>
                  <a:pt x="79364" y="108465"/>
                  <a:pt x="79396" y="108465"/>
                  <a:pt x="79427" y="108465"/>
                </a:cubicBezTo>
                <a:cubicBezTo>
                  <a:pt x="79427" y="108410"/>
                  <a:pt x="79458" y="108410"/>
                  <a:pt x="79458" y="108354"/>
                </a:cubicBezTo>
                <a:cubicBezTo>
                  <a:pt x="79458" y="108299"/>
                  <a:pt x="79489" y="108243"/>
                  <a:pt x="79489" y="108188"/>
                </a:cubicBezTo>
                <a:cubicBezTo>
                  <a:pt x="79489" y="108188"/>
                  <a:pt x="79489" y="108133"/>
                  <a:pt x="79489" y="108077"/>
                </a:cubicBezTo>
                <a:cubicBezTo>
                  <a:pt x="79489" y="108077"/>
                  <a:pt x="79521" y="107966"/>
                  <a:pt x="79552" y="108022"/>
                </a:cubicBezTo>
                <a:cubicBezTo>
                  <a:pt x="79552" y="108022"/>
                  <a:pt x="79583" y="107911"/>
                  <a:pt x="79552" y="107911"/>
                </a:cubicBezTo>
                <a:cubicBezTo>
                  <a:pt x="79552" y="107911"/>
                  <a:pt x="79552" y="107911"/>
                  <a:pt x="79552" y="107911"/>
                </a:cubicBezTo>
                <a:cubicBezTo>
                  <a:pt x="79521" y="107911"/>
                  <a:pt x="79552" y="107855"/>
                  <a:pt x="79552" y="107800"/>
                </a:cubicBezTo>
                <a:cubicBezTo>
                  <a:pt x="79552" y="107800"/>
                  <a:pt x="79583" y="107744"/>
                  <a:pt x="79614" y="107744"/>
                </a:cubicBezTo>
                <a:cubicBezTo>
                  <a:pt x="79614" y="107800"/>
                  <a:pt x="79614" y="107744"/>
                  <a:pt x="79646" y="107744"/>
                </a:cubicBezTo>
                <a:cubicBezTo>
                  <a:pt x="79646" y="107744"/>
                  <a:pt x="79646" y="107689"/>
                  <a:pt x="79646" y="107689"/>
                </a:cubicBezTo>
                <a:cubicBezTo>
                  <a:pt x="79614" y="107689"/>
                  <a:pt x="79614" y="107744"/>
                  <a:pt x="79614" y="107744"/>
                </a:cubicBezTo>
                <a:cubicBezTo>
                  <a:pt x="79583" y="107744"/>
                  <a:pt x="79646" y="107578"/>
                  <a:pt x="79646" y="107578"/>
                </a:cubicBezTo>
                <a:cubicBezTo>
                  <a:pt x="79677" y="107523"/>
                  <a:pt x="79708" y="107467"/>
                  <a:pt x="79770" y="107467"/>
                </a:cubicBezTo>
                <a:cubicBezTo>
                  <a:pt x="79770" y="107523"/>
                  <a:pt x="79802" y="107523"/>
                  <a:pt x="79833" y="107523"/>
                </a:cubicBezTo>
                <a:cubicBezTo>
                  <a:pt x="79833" y="107578"/>
                  <a:pt x="79833" y="107578"/>
                  <a:pt x="79802" y="107578"/>
                </a:cubicBezTo>
                <a:cubicBezTo>
                  <a:pt x="79802" y="107634"/>
                  <a:pt x="79802" y="107689"/>
                  <a:pt x="79802" y="107689"/>
                </a:cubicBezTo>
                <a:cubicBezTo>
                  <a:pt x="79833" y="107744"/>
                  <a:pt x="79833" y="107744"/>
                  <a:pt x="79833" y="107744"/>
                </a:cubicBezTo>
                <a:cubicBezTo>
                  <a:pt x="79802" y="107800"/>
                  <a:pt x="79864" y="107911"/>
                  <a:pt x="79864" y="107800"/>
                </a:cubicBezTo>
                <a:cubicBezTo>
                  <a:pt x="79864" y="107800"/>
                  <a:pt x="79895" y="107744"/>
                  <a:pt x="79895" y="107744"/>
                </a:cubicBezTo>
                <a:cubicBezTo>
                  <a:pt x="79895" y="107800"/>
                  <a:pt x="79927" y="107800"/>
                  <a:pt x="79927" y="107855"/>
                </a:cubicBezTo>
                <a:cubicBezTo>
                  <a:pt x="79927" y="107855"/>
                  <a:pt x="79927" y="107855"/>
                  <a:pt x="79927" y="107800"/>
                </a:cubicBezTo>
                <a:cubicBezTo>
                  <a:pt x="79927" y="107800"/>
                  <a:pt x="79927" y="107744"/>
                  <a:pt x="79958" y="107744"/>
                </a:cubicBezTo>
                <a:cubicBezTo>
                  <a:pt x="79958" y="107744"/>
                  <a:pt x="79958" y="107744"/>
                  <a:pt x="79958" y="107744"/>
                </a:cubicBezTo>
                <a:cubicBezTo>
                  <a:pt x="79958" y="107744"/>
                  <a:pt x="79958" y="107689"/>
                  <a:pt x="79958" y="107689"/>
                </a:cubicBezTo>
                <a:cubicBezTo>
                  <a:pt x="79958" y="107634"/>
                  <a:pt x="79989" y="107634"/>
                  <a:pt x="79989" y="107578"/>
                </a:cubicBezTo>
                <a:cubicBezTo>
                  <a:pt x="79989" y="107578"/>
                  <a:pt x="80020" y="107523"/>
                  <a:pt x="80020" y="107578"/>
                </a:cubicBezTo>
                <a:cubicBezTo>
                  <a:pt x="80052" y="107578"/>
                  <a:pt x="80020" y="107634"/>
                  <a:pt x="80052" y="107634"/>
                </a:cubicBezTo>
                <a:cubicBezTo>
                  <a:pt x="80052" y="107634"/>
                  <a:pt x="80052" y="107634"/>
                  <a:pt x="80052" y="107689"/>
                </a:cubicBezTo>
                <a:cubicBezTo>
                  <a:pt x="80083" y="107689"/>
                  <a:pt x="80052" y="107744"/>
                  <a:pt x="80052" y="107744"/>
                </a:cubicBezTo>
                <a:cubicBezTo>
                  <a:pt x="80020" y="107689"/>
                  <a:pt x="80052" y="107689"/>
                  <a:pt x="80020" y="107689"/>
                </a:cubicBezTo>
                <a:cubicBezTo>
                  <a:pt x="80020" y="107744"/>
                  <a:pt x="79989" y="107800"/>
                  <a:pt x="80052" y="107800"/>
                </a:cubicBezTo>
                <a:cubicBezTo>
                  <a:pt x="80052" y="107855"/>
                  <a:pt x="80083" y="107744"/>
                  <a:pt x="80083" y="107744"/>
                </a:cubicBezTo>
                <a:cubicBezTo>
                  <a:pt x="80145" y="107744"/>
                  <a:pt x="80114" y="107800"/>
                  <a:pt x="80145" y="107855"/>
                </a:cubicBezTo>
                <a:cubicBezTo>
                  <a:pt x="80145" y="107855"/>
                  <a:pt x="80176" y="107855"/>
                  <a:pt x="80176" y="107911"/>
                </a:cubicBezTo>
                <a:cubicBezTo>
                  <a:pt x="80176" y="107911"/>
                  <a:pt x="80176" y="107911"/>
                  <a:pt x="80176" y="107966"/>
                </a:cubicBezTo>
                <a:cubicBezTo>
                  <a:pt x="80176" y="107966"/>
                  <a:pt x="80239" y="107911"/>
                  <a:pt x="80239" y="107911"/>
                </a:cubicBezTo>
                <a:cubicBezTo>
                  <a:pt x="80239" y="107855"/>
                  <a:pt x="80176" y="107855"/>
                  <a:pt x="80176" y="107800"/>
                </a:cubicBezTo>
                <a:cubicBezTo>
                  <a:pt x="80176" y="107800"/>
                  <a:pt x="80176" y="107800"/>
                  <a:pt x="80176" y="107744"/>
                </a:cubicBezTo>
                <a:cubicBezTo>
                  <a:pt x="80176" y="107744"/>
                  <a:pt x="80145" y="107744"/>
                  <a:pt x="80145" y="107744"/>
                </a:cubicBezTo>
                <a:cubicBezTo>
                  <a:pt x="80176" y="107689"/>
                  <a:pt x="80208" y="107689"/>
                  <a:pt x="80208" y="107689"/>
                </a:cubicBezTo>
                <a:cubicBezTo>
                  <a:pt x="80239" y="107634"/>
                  <a:pt x="80239" y="107578"/>
                  <a:pt x="80239" y="107523"/>
                </a:cubicBezTo>
                <a:cubicBezTo>
                  <a:pt x="80208" y="107467"/>
                  <a:pt x="80239" y="107412"/>
                  <a:pt x="80270" y="107412"/>
                </a:cubicBezTo>
                <a:cubicBezTo>
                  <a:pt x="80301" y="107412"/>
                  <a:pt x="80333" y="107412"/>
                  <a:pt x="80364" y="107467"/>
                </a:cubicBezTo>
                <a:cubicBezTo>
                  <a:pt x="80395" y="107467"/>
                  <a:pt x="80395" y="107467"/>
                  <a:pt x="80395" y="107523"/>
                </a:cubicBezTo>
                <a:cubicBezTo>
                  <a:pt x="80426" y="107578"/>
                  <a:pt x="80458" y="107578"/>
                  <a:pt x="80489" y="107578"/>
                </a:cubicBezTo>
                <a:cubicBezTo>
                  <a:pt x="80520" y="107578"/>
                  <a:pt x="80551" y="107578"/>
                  <a:pt x="80551" y="107634"/>
                </a:cubicBezTo>
                <a:cubicBezTo>
                  <a:pt x="80583" y="107634"/>
                  <a:pt x="80614" y="107689"/>
                  <a:pt x="80614" y="107744"/>
                </a:cubicBezTo>
                <a:cubicBezTo>
                  <a:pt x="80645" y="107800"/>
                  <a:pt x="80645" y="107911"/>
                  <a:pt x="80676" y="107911"/>
                </a:cubicBezTo>
                <a:cubicBezTo>
                  <a:pt x="80676" y="107911"/>
                  <a:pt x="80707" y="107855"/>
                  <a:pt x="80707" y="107911"/>
                </a:cubicBezTo>
                <a:cubicBezTo>
                  <a:pt x="80739" y="107911"/>
                  <a:pt x="80739" y="107966"/>
                  <a:pt x="80707" y="107966"/>
                </a:cubicBezTo>
                <a:cubicBezTo>
                  <a:pt x="80707" y="107966"/>
                  <a:pt x="80707" y="107966"/>
                  <a:pt x="80707" y="108022"/>
                </a:cubicBezTo>
                <a:cubicBezTo>
                  <a:pt x="80707" y="108022"/>
                  <a:pt x="80707" y="108077"/>
                  <a:pt x="80676" y="108077"/>
                </a:cubicBezTo>
                <a:cubicBezTo>
                  <a:pt x="80676" y="108133"/>
                  <a:pt x="80676" y="108133"/>
                  <a:pt x="80645" y="108188"/>
                </a:cubicBezTo>
                <a:cubicBezTo>
                  <a:pt x="80614" y="108188"/>
                  <a:pt x="80614" y="108188"/>
                  <a:pt x="80614" y="108188"/>
                </a:cubicBezTo>
                <a:cubicBezTo>
                  <a:pt x="80583" y="108188"/>
                  <a:pt x="80583" y="108243"/>
                  <a:pt x="80583" y="108243"/>
                </a:cubicBezTo>
                <a:cubicBezTo>
                  <a:pt x="80583" y="108299"/>
                  <a:pt x="80551" y="108299"/>
                  <a:pt x="80551" y="108354"/>
                </a:cubicBezTo>
                <a:cubicBezTo>
                  <a:pt x="80520" y="108410"/>
                  <a:pt x="80520" y="108410"/>
                  <a:pt x="80551" y="108465"/>
                </a:cubicBezTo>
                <a:cubicBezTo>
                  <a:pt x="80551" y="108465"/>
                  <a:pt x="80551" y="108521"/>
                  <a:pt x="80551" y="108521"/>
                </a:cubicBezTo>
                <a:cubicBezTo>
                  <a:pt x="80551" y="108632"/>
                  <a:pt x="80583" y="108576"/>
                  <a:pt x="80583" y="108576"/>
                </a:cubicBezTo>
                <a:cubicBezTo>
                  <a:pt x="80614" y="108632"/>
                  <a:pt x="80583" y="108632"/>
                  <a:pt x="80583" y="108687"/>
                </a:cubicBezTo>
                <a:cubicBezTo>
                  <a:pt x="80583" y="108687"/>
                  <a:pt x="80614" y="108743"/>
                  <a:pt x="80614" y="108743"/>
                </a:cubicBezTo>
                <a:cubicBezTo>
                  <a:pt x="80614" y="108798"/>
                  <a:pt x="80583" y="108853"/>
                  <a:pt x="80583" y="108909"/>
                </a:cubicBezTo>
                <a:cubicBezTo>
                  <a:pt x="80583" y="108964"/>
                  <a:pt x="80583" y="108964"/>
                  <a:pt x="80614" y="109020"/>
                </a:cubicBezTo>
                <a:cubicBezTo>
                  <a:pt x="80645" y="109075"/>
                  <a:pt x="80676" y="109131"/>
                  <a:pt x="80707" y="109186"/>
                </a:cubicBezTo>
                <a:cubicBezTo>
                  <a:pt x="80707" y="109242"/>
                  <a:pt x="80739" y="109297"/>
                  <a:pt x="80801" y="109297"/>
                </a:cubicBezTo>
                <a:cubicBezTo>
                  <a:pt x="80832" y="109353"/>
                  <a:pt x="80864" y="109353"/>
                  <a:pt x="80895" y="109408"/>
                </a:cubicBezTo>
                <a:cubicBezTo>
                  <a:pt x="80926" y="109463"/>
                  <a:pt x="80957" y="109463"/>
                  <a:pt x="81020" y="109519"/>
                </a:cubicBezTo>
                <a:cubicBezTo>
                  <a:pt x="81051" y="109519"/>
                  <a:pt x="81051" y="109519"/>
                  <a:pt x="81082" y="109519"/>
                </a:cubicBezTo>
                <a:cubicBezTo>
                  <a:pt x="81114" y="109574"/>
                  <a:pt x="81207" y="109741"/>
                  <a:pt x="81238" y="109574"/>
                </a:cubicBezTo>
                <a:cubicBezTo>
                  <a:pt x="81270" y="109519"/>
                  <a:pt x="81270" y="109408"/>
                  <a:pt x="81332" y="109353"/>
                </a:cubicBezTo>
                <a:cubicBezTo>
                  <a:pt x="81363" y="109297"/>
                  <a:pt x="81395" y="109408"/>
                  <a:pt x="81363" y="109463"/>
                </a:cubicBezTo>
                <a:cubicBezTo>
                  <a:pt x="81363" y="109519"/>
                  <a:pt x="81332" y="109574"/>
                  <a:pt x="81301" y="109630"/>
                </a:cubicBezTo>
                <a:cubicBezTo>
                  <a:pt x="81301" y="109685"/>
                  <a:pt x="81332" y="109685"/>
                  <a:pt x="81332" y="109685"/>
                </a:cubicBezTo>
                <a:cubicBezTo>
                  <a:pt x="81363" y="109741"/>
                  <a:pt x="81363" y="109796"/>
                  <a:pt x="81395" y="109907"/>
                </a:cubicBezTo>
                <a:cubicBezTo>
                  <a:pt x="81395" y="109963"/>
                  <a:pt x="81457" y="109963"/>
                  <a:pt x="81457" y="109907"/>
                </a:cubicBezTo>
                <a:cubicBezTo>
                  <a:pt x="81488" y="109741"/>
                  <a:pt x="81551" y="109630"/>
                  <a:pt x="81613" y="109519"/>
                </a:cubicBezTo>
                <a:cubicBezTo>
                  <a:pt x="81676" y="109408"/>
                  <a:pt x="81613" y="109242"/>
                  <a:pt x="81613" y="109075"/>
                </a:cubicBezTo>
                <a:cubicBezTo>
                  <a:pt x="81582" y="109075"/>
                  <a:pt x="81582" y="109020"/>
                  <a:pt x="81551" y="108964"/>
                </a:cubicBezTo>
                <a:cubicBezTo>
                  <a:pt x="81551" y="108964"/>
                  <a:pt x="81582" y="108909"/>
                  <a:pt x="81551" y="108909"/>
                </a:cubicBezTo>
                <a:cubicBezTo>
                  <a:pt x="81551" y="108853"/>
                  <a:pt x="81520" y="108853"/>
                  <a:pt x="81488" y="108798"/>
                </a:cubicBezTo>
                <a:cubicBezTo>
                  <a:pt x="81488" y="108798"/>
                  <a:pt x="81488" y="108743"/>
                  <a:pt x="81457" y="108798"/>
                </a:cubicBezTo>
                <a:cubicBezTo>
                  <a:pt x="81426" y="108798"/>
                  <a:pt x="81426" y="108743"/>
                  <a:pt x="81426" y="108687"/>
                </a:cubicBezTo>
                <a:cubicBezTo>
                  <a:pt x="81426" y="108632"/>
                  <a:pt x="81426" y="108576"/>
                  <a:pt x="81457" y="108521"/>
                </a:cubicBezTo>
                <a:cubicBezTo>
                  <a:pt x="81457" y="108465"/>
                  <a:pt x="81488" y="108465"/>
                  <a:pt x="81488" y="108354"/>
                </a:cubicBezTo>
                <a:cubicBezTo>
                  <a:pt x="81488" y="108354"/>
                  <a:pt x="81488" y="108299"/>
                  <a:pt x="81520" y="108299"/>
                </a:cubicBezTo>
                <a:cubicBezTo>
                  <a:pt x="81520" y="108299"/>
                  <a:pt x="81551" y="108299"/>
                  <a:pt x="81551" y="108299"/>
                </a:cubicBezTo>
                <a:cubicBezTo>
                  <a:pt x="81582" y="108299"/>
                  <a:pt x="81582" y="108243"/>
                  <a:pt x="81613" y="108243"/>
                </a:cubicBezTo>
                <a:cubicBezTo>
                  <a:pt x="81613" y="108243"/>
                  <a:pt x="81644" y="108299"/>
                  <a:pt x="81644" y="108299"/>
                </a:cubicBezTo>
                <a:cubicBezTo>
                  <a:pt x="81644" y="108299"/>
                  <a:pt x="81644" y="108354"/>
                  <a:pt x="81644" y="108354"/>
                </a:cubicBezTo>
                <a:cubicBezTo>
                  <a:pt x="81613" y="108354"/>
                  <a:pt x="81613" y="108354"/>
                  <a:pt x="81613" y="108354"/>
                </a:cubicBezTo>
                <a:cubicBezTo>
                  <a:pt x="81613" y="108410"/>
                  <a:pt x="81613" y="108410"/>
                  <a:pt x="81613" y="108410"/>
                </a:cubicBezTo>
                <a:cubicBezTo>
                  <a:pt x="81644" y="108410"/>
                  <a:pt x="81644" y="108410"/>
                  <a:pt x="81644" y="108410"/>
                </a:cubicBezTo>
                <a:cubicBezTo>
                  <a:pt x="81644" y="108354"/>
                  <a:pt x="81644" y="108465"/>
                  <a:pt x="81676" y="108465"/>
                </a:cubicBezTo>
                <a:cubicBezTo>
                  <a:pt x="81707" y="108354"/>
                  <a:pt x="81676" y="108299"/>
                  <a:pt x="81676" y="108243"/>
                </a:cubicBezTo>
                <a:cubicBezTo>
                  <a:pt x="81676" y="108188"/>
                  <a:pt x="81644" y="108188"/>
                  <a:pt x="81613" y="108188"/>
                </a:cubicBezTo>
                <a:cubicBezTo>
                  <a:pt x="81582" y="108243"/>
                  <a:pt x="81582" y="108133"/>
                  <a:pt x="81582" y="108133"/>
                </a:cubicBezTo>
                <a:cubicBezTo>
                  <a:pt x="81582" y="108077"/>
                  <a:pt x="81613" y="108022"/>
                  <a:pt x="81613" y="108022"/>
                </a:cubicBezTo>
                <a:cubicBezTo>
                  <a:pt x="81644" y="107966"/>
                  <a:pt x="81676" y="107966"/>
                  <a:pt x="81676" y="107911"/>
                </a:cubicBezTo>
                <a:cubicBezTo>
                  <a:pt x="81676" y="107911"/>
                  <a:pt x="81707" y="107911"/>
                  <a:pt x="81707" y="107911"/>
                </a:cubicBezTo>
                <a:cubicBezTo>
                  <a:pt x="81707" y="107966"/>
                  <a:pt x="81707" y="108022"/>
                  <a:pt x="81707" y="108077"/>
                </a:cubicBezTo>
                <a:cubicBezTo>
                  <a:pt x="81707" y="108077"/>
                  <a:pt x="81738" y="108133"/>
                  <a:pt x="81738" y="108133"/>
                </a:cubicBezTo>
                <a:cubicBezTo>
                  <a:pt x="81738" y="108133"/>
                  <a:pt x="81738" y="108133"/>
                  <a:pt x="81738" y="108188"/>
                </a:cubicBezTo>
                <a:cubicBezTo>
                  <a:pt x="81738" y="108188"/>
                  <a:pt x="81769" y="108243"/>
                  <a:pt x="81769" y="108243"/>
                </a:cubicBezTo>
                <a:cubicBezTo>
                  <a:pt x="81769" y="108243"/>
                  <a:pt x="81801" y="108299"/>
                  <a:pt x="81801" y="108299"/>
                </a:cubicBezTo>
                <a:cubicBezTo>
                  <a:pt x="81801" y="108354"/>
                  <a:pt x="81801" y="108410"/>
                  <a:pt x="81801" y="108410"/>
                </a:cubicBezTo>
                <a:cubicBezTo>
                  <a:pt x="81801" y="108465"/>
                  <a:pt x="81832" y="108465"/>
                  <a:pt x="81832" y="108465"/>
                </a:cubicBezTo>
                <a:cubicBezTo>
                  <a:pt x="81863" y="108521"/>
                  <a:pt x="81863" y="108576"/>
                  <a:pt x="81863" y="108576"/>
                </a:cubicBezTo>
                <a:cubicBezTo>
                  <a:pt x="81863" y="108632"/>
                  <a:pt x="81863" y="108743"/>
                  <a:pt x="81863" y="108798"/>
                </a:cubicBezTo>
                <a:cubicBezTo>
                  <a:pt x="81863" y="108853"/>
                  <a:pt x="81863" y="108853"/>
                  <a:pt x="81863" y="108909"/>
                </a:cubicBezTo>
                <a:cubicBezTo>
                  <a:pt x="81894" y="108909"/>
                  <a:pt x="81894" y="108909"/>
                  <a:pt x="81894" y="108964"/>
                </a:cubicBezTo>
                <a:cubicBezTo>
                  <a:pt x="81894" y="109020"/>
                  <a:pt x="81926" y="109020"/>
                  <a:pt x="81926" y="109020"/>
                </a:cubicBezTo>
                <a:cubicBezTo>
                  <a:pt x="81926" y="109075"/>
                  <a:pt x="81926" y="109075"/>
                  <a:pt x="81926" y="109131"/>
                </a:cubicBezTo>
                <a:cubicBezTo>
                  <a:pt x="81957" y="109131"/>
                  <a:pt x="81926" y="109020"/>
                  <a:pt x="81926" y="109020"/>
                </a:cubicBezTo>
                <a:cubicBezTo>
                  <a:pt x="81926" y="108909"/>
                  <a:pt x="81926" y="108798"/>
                  <a:pt x="81957" y="108687"/>
                </a:cubicBezTo>
                <a:cubicBezTo>
                  <a:pt x="81957" y="108687"/>
                  <a:pt x="81957" y="108632"/>
                  <a:pt x="81957" y="108576"/>
                </a:cubicBezTo>
                <a:cubicBezTo>
                  <a:pt x="81957" y="108521"/>
                  <a:pt x="81926" y="108521"/>
                  <a:pt x="81926" y="108410"/>
                </a:cubicBezTo>
                <a:cubicBezTo>
                  <a:pt x="81926" y="108410"/>
                  <a:pt x="81926" y="108354"/>
                  <a:pt x="81957" y="108410"/>
                </a:cubicBezTo>
                <a:cubicBezTo>
                  <a:pt x="81988" y="108410"/>
                  <a:pt x="81988" y="108410"/>
                  <a:pt x="81988" y="108354"/>
                </a:cubicBezTo>
                <a:cubicBezTo>
                  <a:pt x="82019" y="108243"/>
                  <a:pt x="82051" y="108354"/>
                  <a:pt x="82082" y="108299"/>
                </a:cubicBezTo>
                <a:cubicBezTo>
                  <a:pt x="82082" y="108299"/>
                  <a:pt x="82113" y="108188"/>
                  <a:pt x="82113" y="108133"/>
                </a:cubicBezTo>
                <a:cubicBezTo>
                  <a:pt x="82113" y="108077"/>
                  <a:pt x="82175" y="108077"/>
                  <a:pt x="82175" y="108022"/>
                </a:cubicBezTo>
                <a:cubicBezTo>
                  <a:pt x="82175" y="107966"/>
                  <a:pt x="82144" y="107966"/>
                  <a:pt x="82144" y="107966"/>
                </a:cubicBezTo>
                <a:cubicBezTo>
                  <a:pt x="82144" y="107911"/>
                  <a:pt x="82144" y="107911"/>
                  <a:pt x="82144" y="107855"/>
                </a:cubicBezTo>
                <a:close/>
                <a:moveTo>
                  <a:pt x="78240" y="100868"/>
                </a:moveTo>
                <a:cubicBezTo>
                  <a:pt x="78271" y="100924"/>
                  <a:pt x="78240" y="100979"/>
                  <a:pt x="78271" y="100979"/>
                </a:cubicBezTo>
                <a:cubicBezTo>
                  <a:pt x="78302" y="100924"/>
                  <a:pt x="78334" y="100979"/>
                  <a:pt x="78365" y="101035"/>
                </a:cubicBezTo>
                <a:cubicBezTo>
                  <a:pt x="78365" y="101035"/>
                  <a:pt x="78365" y="101035"/>
                  <a:pt x="78365" y="100979"/>
                </a:cubicBezTo>
                <a:cubicBezTo>
                  <a:pt x="78365" y="100979"/>
                  <a:pt x="78365" y="100979"/>
                  <a:pt x="78334" y="100979"/>
                </a:cubicBezTo>
                <a:cubicBezTo>
                  <a:pt x="78334" y="100979"/>
                  <a:pt x="78302" y="100979"/>
                  <a:pt x="78302" y="100924"/>
                </a:cubicBezTo>
                <a:cubicBezTo>
                  <a:pt x="78271" y="100924"/>
                  <a:pt x="78271" y="100813"/>
                  <a:pt x="78240" y="100813"/>
                </a:cubicBezTo>
                <a:cubicBezTo>
                  <a:pt x="78209" y="100813"/>
                  <a:pt x="78209" y="100757"/>
                  <a:pt x="78178" y="100757"/>
                </a:cubicBezTo>
                <a:cubicBezTo>
                  <a:pt x="78178" y="100757"/>
                  <a:pt x="78178" y="100813"/>
                  <a:pt x="78178" y="100813"/>
                </a:cubicBezTo>
                <a:cubicBezTo>
                  <a:pt x="78178" y="100868"/>
                  <a:pt x="78209" y="100868"/>
                  <a:pt x="78240" y="100868"/>
                </a:cubicBezTo>
                <a:close/>
                <a:moveTo>
                  <a:pt x="81738" y="105471"/>
                </a:moveTo>
                <a:cubicBezTo>
                  <a:pt x="81769" y="105471"/>
                  <a:pt x="81769" y="105415"/>
                  <a:pt x="81769" y="105415"/>
                </a:cubicBezTo>
                <a:cubicBezTo>
                  <a:pt x="81769" y="105360"/>
                  <a:pt x="81769" y="105360"/>
                  <a:pt x="81769" y="105304"/>
                </a:cubicBezTo>
                <a:cubicBezTo>
                  <a:pt x="81769" y="105304"/>
                  <a:pt x="81769" y="105304"/>
                  <a:pt x="81738" y="105249"/>
                </a:cubicBezTo>
                <a:cubicBezTo>
                  <a:pt x="81738" y="105249"/>
                  <a:pt x="81707" y="105249"/>
                  <a:pt x="81738" y="105304"/>
                </a:cubicBezTo>
                <a:cubicBezTo>
                  <a:pt x="81738" y="105304"/>
                  <a:pt x="81738" y="105360"/>
                  <a:pt x="81738" y="105360"/>
                </a:cubicBezTo>
                <a:cubicBezTo>
                  <a:pt x="81707" y="105415"/>
                  <a:pt x="81707" y="105471"/>
                  <a:pt x="81738" y="105471"/>
                </a:cubicBezTo>
                <a:close/>
                <a:moveTo>
                  <a:pt x="78740" y="100591"/>
                </a:moveTo>
                <a:cubicBezTo>
                  <a:pt x="78740" y="100591"/>
                  <a:pt x="78709" y="100536"/>
                  <a:pt x="78709" y="100591"/>
                </a:cubicBezTo>
                <a:cubicBezTo>
                  <a:pt x="78709" y="100646"/>
                  <a:pt x="78709" y="100646"/>
                  <a:pt x="78740" y="100591"/>
                </a:cubicBezTo>
                <a:close/>
                <a:moveTo>
                  <a:pt x="78427" y="109131"/>
                </a:moveTo>
                <a:cubicBezTo>
                  <a:pt x="78427" y="109131"/>
                  <a:pt x="78365" y="109186"/>
                  <a:pt x="78396" y="109186"/>
                </a:cubicBezTo>
                <a:cubicBezTo>
                  <a:pt x="78427" y="109186"/>
                  <a:pt x="78427" y="109242"/>
                  <a:pt x="78459" y="109186"/>
                </a:cubicBezTo>
                <a:cubicBezTo>
                  <a:pt x="78459" y="109131"/>
                  <a:pt x="78459" y="109131"/>
                  <a:pt x="78459" y="109075"/>
                </a:cubicBezTo>
                <a:cubicBezTo>
                  <a:pt x="78459" y="109075"/>
                  <a:pt x="78459" y="109020"/>
                  <a:pt x="78459" y="109020"/>
                </a:cubicBezTo>
                <a:cubicBezTo>
                  <a:pt x="78427" y="108964"/>
                  <a:pt x="78427" y="109131"/>
                  <a:pt x="78427" y="109131"/>
                </a:cubicBezTo>
                <a:close/>
                <a:moveTo>
                  <a:pt x="78709" y="104140"/>
                </a:moveTo>
                <a:cubicBezTo>
                  <a:pt x="78677" y="104140"/>
                  <a:pt x="78740" y="104140"/>
                  <a:pt x="78740" y="104140"/>
                </a:cubicBezTo>
                <a:cubicBezTo>
                  <a:pt x="78740" y="104195"/>
                  <a:pt x="78740" y="104140"/>
                  <a:pt x="78771" y="104140"/>
                </a:cubicBezTo>
                <a:cubicBezTo>
                  <a:pt x="78771" y="104085"/>
                  <a:pt x="78771" y="104029"/>
                  <a:pt x="78740" y="104029"/>
                </a:cubicBezTo>
                <a:cubicBezTo>
                  <a:pt x="78740" y="104029"/>
                  <a:pt x="78740" y="104029"/>
                  <a:pt x="78740" y="104029"/>
                </a:cubicBezTo>
                <a:cubicBezTo>
                  <a:pt x="78740" y="104085"/>
                  <a:pt x="78740" y="104085"/>
                  <a:pt x="78740" y="104085"/>
                </a:cubicBezTo>
                <a:cubicBezTo>
                  <a:pt x="78709" y="104085"/>
                  <a:pt x="78709" y="104085"/>
                  <a:pt x="78709" y="104140"/>
                </a:cubicBezTo>
                <a:close/>
                <a:moveTo>
                  <a:pt x="78615" y="109963"/>
                </a:moveTo>
                <a:cubicBezTo>
                  <a:pt x="78584" y="109963"/>
                  <a:pt x="78584" y="109963"/>
                  <a:pt x="78584" y="109963"/>
                </a:cubicBezTo>
                <a:cubicBezTo>
                  <a:pt x="78584" y="109963"/>
                  <a:pt x="78584" y="109963"/>
                  <a:pt x="78584" y="109963"/>
                </a:cubicBezTo>
                <a:cubicBezTo>
                  <a:pt x="78552" y="109963"/>
                  <a:pt x="78552" y="109963"/>
                  <a:pt x="78552" y="110018"/>
                </a:cubicBezTo>
                <a:cubicBezTo>
                  <a:pt x="78552" y="110073"/>
                  <a:pt x="78584" y="109963"/>
                  <a:pt x="78615" y="110018"/>
                </a:cubicBezTo>
                <a:cubicBezTo>
                  <a:pt x="78615" y="110018"/>
                  <a:pt x="78646" y="110018"/>
                  <a:pt x="78646" y="110018"/>
                </a:cubicBezTo>
                <a:cubicBezTo>
                  <a:pt x="78646" y="109963"/>
                  <a:pt x="78646" y="109963"/>
                  <a:pt x="78646" y="109963"/>
                </a:cubicBezTo>
                <a:cubicBezTo>
                  <a:pt x="78615" y="109907"/>
                  <a:pt x="78615" y="109907"/>
                  <a:pt x="78615" y="109963"/>
                </a:cubicBezTo>
                <a:close/>
                <a:moveTo>
                  <a:pt x="78021" y="110462"/>
                </a:moveTo>
                <a:cubicBezTo>
                  <a:pt x="78021" y="110462"/>
                  <a:pt x="78053" y="110517"/>
                  <a:pt x="78084" y="110462"/>
                </a:cubicBezTo>
                <a:cubicBezTo>
                  <a:pt x="78084" y="110462"/>
                  <a:pt x="78084" y="110406"/>
                  <a:pt x="78084" y="110406"/>
                </a:cubicBezTo>
                <a:cubicBezTo>
                  <a:pt x="78115" y="110351"/>
                  <a:pt x="78115" y="110351"/>
                  <a:pt x="78115" y="110406"/>
                </a:cubicBezTo>
                <a:cubicBezTo>
                  <a:pt x="78146" y="110462"/>
                  <a:pt x="78146" y="110406"/>
                  <a:pt x="78146" y="110351"/>
                </a:cubicBezTo>
                <a:cubicBezTo>
                  <a:pt x="78146" y="110295"/>
                  <a:pt x="78178" y="110351"/>
                  <a:pt x="78178" y="110351"/>
                </a:cubicBezTo>
                <a:cubicBezTo>
                  <a:pt x="78209" y="110406"/>
                  <a:pt x="78178" y="110406"/>
                  <a:pt x="78209" y="110406"/>
                </a:cubicBezTo>
                <a:cubicBezTo>
                  <a:pt x="78240" y="110462"/>
                  <a:pt x="78209" y="110406"/>
                  <a:pt x="78240" y="110351"/>
                </a:cubicBezTo>
                <a:cubicBezTo>
                  <a:pt x="78240" y="110351"/>
                  <a:pt x="78271" y="110406"/>
                  <a:pt x="78271" y="110351"/>
                </a:cubicBezTo>
                <a:cubicBezTo>
                  <a:pt x="78271" y="110351"/>
                  <a:pt x="78271" y="110351"/>
                  <a:pt x="78271" y="110295"/>
                </a:cubicBezTo>
                <a:cubicBezTo>
                  <a:pt x="78271" y="110295"/>
                  <a:pt x="78271" y="110295"/>
                  <a:pt x="78240" y="110295"/>
                </a:cubicBezTo>
                <a:cubicBezTo>
                  <a:pt x="78240" y="110240"/>
                  <a:pt x="78209" y="110295"/>
                  <a:pt x="78240" y="110240"/>
                </a:cubicBezTo>
                <a:cubicBezTo>
                  <a:pt x="78240" y="110184"/>
                  <a:pt x="78209" y="110184"/>
                  <a:pt x="78209" y="110184"/>
                </a:cubicBezTo>
                <a:cubicBezTo>
                  <a:pt x="78178" y="110240"/>
                  <a:pt x="78178" y="110240"/>
                  <a:pt x="78146" y="110240"/>
                </a:cubicBezTo>
                <a:cubicBezTo>
                  <a:pt x="78115" y="110240"/>
                  <a:pt x="78115" y="110295"/>
                  <a:pt x="78084" y="110295"/>
                </a:cubicBezTo>
                <a:cubicBezTo>
                  <a:pt x="78053" y="110351"/>
                  <a:pt x="78053" y="110351"/>
                  <a:pt x="78053" y="110351"/>
                </a:cubicBezTo>
                <a:cubicBezTo>
                  <a:pt x="78021" y="110406"/>
                  <a:pt x="78021" y="110406"/>
                  <a:pt x="77990" y="110406"/>
                </a:cubicBezTo>
                <a:cubicBezTo>
                  <a:pt x="77990" y="110406"/>
                  <a:pt x="77990" y="110406"/>
                  <a:pt x="77959" y="110406"/>
                </a:cubicBezTo>
                <a:cubicBezTo>
                  <a:pt x="77959" y="110462"/>
                  <a:pt x="77990" y="110462"/>
                  <a:pt x="78021" y="110462"/>
                </a:cubicBezTo>
                <a:close/>
                <a:moveTo>
                  <a:pt x="78302" y="102809"/>
                </a:moveTo>
                <a:cubicBezTo>
                  <a:pt x="78302" y="102754"/>
                  <a:pt x="78302" y="102754"/>
                  <a:pt x="78302" y="102754"/>
                </a:cubicBezTo>
                <a:cubicBezTo>
                  <a:pt x="78302" y="102698"/>
                  <a:pt x="78302" y="102698"/>
                  <a:pt x="78271" y="102698"/>
                </a:cubicBezTo>
                <a:cubicBezTo>
                  <a:pt x="78271" y="102698"/>
                  <a:pt x="78271" y="102698"/>
                  <a:pt x="78271" y="102643"/>
                </a:cubicBezTo>
                <a:cubicBezTo>
                  <a:pt x="78271" y="102643"/>
                  <a:pt x="78271" y="102587"/>
                  <a:pt x="78240" y="102587"/>
                </a:cubicBezTo>
                <a:cubicBezTo>
                  <a:pt x="78240" y="102587"/>
                  <a:pt x="78240" y="102643"/>
                  <a:pt x="78240" y="102643"/>
                </a:cubicBezTo>
                <a:cubicBezTo>
                  <a:pt x="78209" y="102643"/>
                  <a:pt x="78209" y="102643"/>
                  <a:pt x="78209" y="102587"/>
                </a:cubicBezTo>
                <a:cubicBezTo>
                  <a:pt x="78209" y="102587"/>
                  <a:pt x="78209" y="102587"/>
                  <a:pt x="78209" y="102643"/>
                </a:cubicBezTo>
                <a:cubicBezTo>
                  <a:pt x="78209" y="102643"/>
                  <a:pt x="78240" y="102698"/>
                  <a:pt x="78209" y="102698"/>
                </a:cubicBezTo>
                <a:cubicBezTo>
                  <a:pt x="78209" y="102698"/>
                  <a:pt x="78178" y="102698"/>
                  <a:pt x="78178" y="102643"/>
                </a:cubicBezTo>
                <a:cubicBezTo>
                  <a:pt x="78178" y="102643"/>
                  <a:pt x="78178" y="102643"/>
                  <a:pt x="78178" y="102587"/>
                </a:cubicBezTo>
                <a:cubicBezTo>
                  <a:pt x="78178" y="102587"/>
                  <a:pt x="78146" y="102587"/>
                  <a:pt x="78146" y="102587"/>
                </a:cubicBezTo>
                <a:cubicBezTo>
                  <a:pt x="78115" y="102532"/>
                  <a:pt x="78115" y="102532"/>
                  <a:pt x="78115" y="102532"/>
                </a:cubicBezTo>
                <a:cubicBezTo>
                  <a:pt x="78084" y="102532"/>
                  <a:pt x="78084" y="102532"/>
                  <a:pt x="78084" y="102532"/>
                </a:cubicBezTo>
                <a:cubicBezTo>
                  <a:pt x="78084" y="102476"/>
                  <a:pt x="78084" y="102476"/>
                  <a:pt x="78053" y="102476"/>
                </a:cubicBezTo>
                <a:cubicBezTo>
                  <a:pt x="78053" y="102421"/>
                  <a:pt x="78021" y="102476"/>
                  <a:pt x="78021" y="102476"/>
                </a:cubicBezTo>
                <a:cubicBezTo>
                  <a:pt x="78053" y="102532"/>
                  <a:pt x="78021" y="102532"/>
                  <a:pt x="78021" y="102587"/>
                </a:cubicBezTo>
                <a:cubicBezTo>
                  <a:pt x="78021" y="102587"/>
                  <a:pt x="78021" y="102643"/>
                  <a:pt x="78021" y="102698"/>
                </a:cubicBezTo>
                <a:cubicBezTo>
                  <a:pt x="78021" y="102698"/>
                  <a:pt x="78021" y="102643"/>
                  <a:pt x="78021" y="102587"/>
                </a:cubicBezTo>
                <a:cubicBezTo>
                  <a:pt x="78053" y="102587"/>
                  <a:pt x="78053" y="102698"/>
                  <a:pt x="78053" y="102698"/>
                </a:cubicBezTo>
                <a:cubicBezTo>
                  <a:pt x="78053" y="102698"/>
                  <a:pt x="78084" y="102698"/>
                  <a:pt x="78084" y="102754"/>
                </a:cubicBezTo>
                <a:cubicBezTo>
                  <a:pt x="78084" y="102754"/>
                  <a:pt x="78084" y="102754"/>
                  <a:pt x="78084" y="102809"/>
                </a:cubicBezTo>
                <a:cubicBezTo>
                  <a:pt x="78115" y="102865"/>
                  <a:pt x="78115" y="102809"/>
                  <a:pt x="78146" y="102809"/>
                </a:cubicBezTo>
                <a:cubicBezTo>
                  <a:pt x="78146" y="102809"/>
                  <a:pt x="78146" y="102865"/>
                  <a:pt x="78146" y="102865"/>
                </a:cubicBezTo>
                <a:cubicBezTo>
                  <a:pt x="78178" y="102865"/>
                  <a:pt x="78146" y="102809"/>
                  <a:pt x="78146" y="102809"/>
                </a:cubicBezTo>
                <a:cubicBezTo>
                  <a:pt x="78178" y="102809"/>
                  <a:pt x="78178" y="102809"/>
                  <a:pt x="78178" y="102809"/>
                </a:cubicBezTo>
                <a:cubicBezTo>
                  <a:pt x="78178" y="102809"/>
                  <a:pt x="78178" y="102809"/>
                  <a:pt x="78178" y="102809"/>
                </a:cubicBezTo>
                <a:cubicBezTo>
                  <a:pt x="78178" y="102754"/>
                  <a:pt x="78209" y="102809"/>
                  <a:pt x="78209" y="102809"/>
                </a:cubicBezTo>
                <a:cubicBezTo>
                  <a:pt x="78209" y="102809"/>
                  <a:pt x="78209" y="102809"/>
                  <a:pt x="78209" y="102865"/>
                </a:cubicBezTo>
                <a:cubicBezTo>
                  <a:pt x="78240" y="102865"/>
                  <a:pt x="78209" y="102809"/>
                  <a:pt x="78209" y="102809"/>
                </a:cubicBezTo>
                <a:cubicBezTo>
                  <a:pt x="78240" y="102809"/>
                  <a:pt x="78240" y="102865"/>
                  <a:pt x="78240" y="102865"/>
                </a:cubicBezTo>
                <a:cubicBezTo>
                  <a:pt x="78240" y="102920"/>
                  <a:pt x="78209" y="102865"/>
                  <a:pt x="78240" y="102920"/>
                </a:cubicBezTo>
                <a:cubicBezTo>
                  <a:pt x="78240" y="102920"/>
                  <a:pt x="78240" y="102920"/>
                  <a:pt x="78240" y="102975"/>
                </a:cubicBezTo>
                <a:cubicBezTo>
                  <a:pt x="78240" y="102975"/>
                  <a:pt x="78240" y="103031"/>
                  <a:pt x="78271" y="103031"/>
                </a:cubicBezTo>
                <a:cubicBezTo>
                  <a:pt x="78271" y="103031"/>
                  <a:pt x="78271" y="103031"/>
                  <a:pt x="78271" y="103031"/>
                </a:cubicBezTo>
                <a:cubicBezTo>
                  <a:pt x="78271" y="102975"/>
                  <a:pt x="78271" y="102975"/>
                  <a:pt x="78271" y="102920"/>
                </a:cubicBezTo>
                <a:cubicBezTo>
                  <a:pt x="78271" y="102920"/>
                  <a:pt x="78271" y="102920"/>
                  <a:pt x="78271" y="102865"/>
                </a:cubicBezTo>
                <a:cubicBezTo>
                  <a:pt x="78271" y="102865"/>
                  <a:pt x="78271" y="102865"/>
                  <a:pt x="78240" y="102865"/>
                </a:cubicBezTo>
                <a:cubicBezTo>
                  <a:pt x="78240" y="102865"/>
                  <a:pt x="78240" y="102809"/>
                  <a:pt x="78271" y="102809"/>
                </a:cubicBezTo>
                <a:cubicBezTo>
                  <a:pt x="78271" y="102809"/>
                  <a:pt x="78271" y="102865"/>
                  <a:pt x="78302" y="102809"/>
                </a:cubicBezTo>
                <a:close/>
                <a:moveTo>
                  <a:pt x="77990" y="104528"/>
                </a:moveTo>
                <a:cubicBezTo>
                  <a:pt x="77990" y="104528"/>
                  <a:pt x="77990" y="104528"/>
                  <a:pt x="78021" y="104528"/>
                </a:cubicBezTo>
                <a:cubicBezTo>
                  <a:pt x="78021" y="104473"/>
                  <a:pt x="78021" y="104528"/>
                  <a:pt x="78053" y="104528"/>
                </a:cubicBezTo>
                <a:cubicBezTo>
                  <a:pt x="78053" y="104528"/>
                  <a:pt x="78053" y="104473"/>
                  <a:pt x="78053" y="104417"/>
                </a:cubicBezTo>
                <a:cubicBezTo>
                  <a:pt x="78053" y="104417"/>
                  <a:pt x="78053" y="104473"/>
                  <a:pt x="78084" y="104473"/>
                </a:cubicBezTo>
                <a:cubicBezTo>
                  <a:pt x="78084" y="104473"/>
                  <a:pt x="78115" y="104417"/>
                  <a:pt x="78115" y="104417"/>
                </a:cubicBezTo>
                <a:cubicBezTo>
                  <a:pt x="78115" y="104362"/>
                  <a:pt x="78084" y="104362"/>
                  <a:pt x="78084" y="104362"/>
                </a:cubicBezTo>
                <a:cubicBezTo>
                  <a:pt x="78053" y="104362"/>
                  <a:pt x="78021" y="104362"/>
                  <a:pt x="78021" y="104306"/>
                </a:cubicBezTo>
                <a:cubicBezTo>
                  <a:pt x="77990" y="104251"/>
                  <a:pt x="77990" y="104362"/>
                  <a:pt x="77990" y="104362"/>
                </a:cubicBezTo>
                <a:cubicBezTo>
                  <a:pt x="77990" y="104362"/>
                  <a:pt x="77990" y="104417"/>
                  <a:pt x="77959" y="104417"/>
                </a:cubicBezTo>
                <a:cubicBezTo>
                  <a:pt x="77959" y="104417"/>
                  <a:pt x="77959" y="104417"/>
                  <a:pt x="77959" y="104417"/>
                </a:cubicBezTo>
                <a:cubicBezTo>
                  <a:pt x="77959" y="104473"/>
                  <a:pt x="77959" y="104473"/>
                  <a:pt x="77959" y="104473"/>
                </a:cubicBezTo>
                <a:cubicBezTo>
                  <a:pt x="77959" y="104528"/>
                  <a:pt x="77959" y="104528"/>
                  <a:pt x="77990" y="104528"/>
                </a:cubicBezTo>
                <a:close/>
                <a:moveTo>
                  <a:pt x="78021" y="102920"/>
                </a:moveTo>
                <a:cubicBezTo>
                  <a:pt x="78021" y="102975"/>
                  <a:pt x="78053" y="102975"/>
                  <a:pt x="78053" y="102975"/>
                </a:cubicBezTo>
                <a:cubicBezTo>
                  <a:pt x="78053" y="103031"/>
                  <a:pt x="78053" y="103031"/>
                  <a:pt x="78053" y="103031"/>
                </a:cubicBezTo>
                <a:cubicBezTo>
                  <a:pt x="78053" y="103142"/>
                  <a:pt x="78084" y="103031"/>
                  <a:pt x="78115" y="103031"/>
                </a:cubicBezTo>
                <a:cubicBezTo>
                  <a:pt x="78115" y="103086"/>
                  <a:pt x="78084" y="103086"/>
                  <a:pt x="78084" y="103086"/>
                </a:cubicBezTo>
                <a:cubicBezTo>
                  <a:pt x="78084" y="103142"/>
                  <a:pt x="78084" y="103142"/>
                  <a:pt x="78084" y="103142"/>
                </a:cubicBezTo>
                <a:cubicBezTo>
                  <a:pt x="78084" y="103197"/>
                  <a:pt x="78084" y="103197"/>
                  <a:pt x="78084" y="103197"/>
                </a:cubicBezTo>
                <a:cubicBezTo>
                  <a:pt x="78084" y="103197"/>
                  <a:pt x="78084" y="103253"/>
                  <a:pt x="78084" y="103253"/>
                </a:cubicBezTo>
                <a:cubicBezTo>
                  <a:pt x="78084" y="103197"/>
                  <a:pt x="78084" y="103197"/>
                  <a:pt x="78084" y="103197"/>
                </a:cubicBezTo>
                <a:cubicBezTo>
                  <a:pt x="78115" y="103142"/>
                  <a:pt x="78115" y="103142"/>
                  <a:pt x="78115" y="103142"/>
                </a:cubicBezTo>
                <a:cubicBezTo>
                  <a:pt x="78146" y="103142"/>
                  <a:pt x="78115" y="103086"/>
                  <a:pt x="78146" y="103031"/>
                </a:cubicBezTo>
                <a:cubicBezTo>
                  <a:pt x="78146" y="103031"/>
                  <a:pt x="78115" y="102975"/>
                  <a:pt x="78115" y="102975"/>
                </a:cubicBezTo>
                <a:cubicBezTo>
                  <a:pt x="78146" y="102975"/>
                  <a:pt x="78146" y="103031"/>
                  <a:pt x="78178" y="103031"/>
                </a:cubicBezTo>
                <a:cubicBezTo>
                  <a:pt x="78178" y="102975"/>
                  <a:pt x="78115" y="102975"/>
                  <a:pt x="78146" y="102920"/>
                </a:cubicBezTo>
                <a:cubicBezTo>
                  <a:pt x="78146" y="102920"/>
                  <a:pt x="78146" y="102865"/>
                  <a:pt x="78115" y="102920"/>
                </a:cubicBezTo>
                <a:cubicBezTo>
                  <a:pt x="78115" y="102920"/>
                  <a:pt x="78115" y="102920"/>
                  <a:pt x="78084" y="102920"/>
                </a:cubicBezTo>
                <a:cubicBezTo>
                  <a:pt x="78084" y="102920"/>
                  <a:pt x="78084" y="102865"/>
                  <a:pt x="78084" y="102865"/>
                </a:cubicBezTo>
                <a:cubicBezTo>
                  <a:pt x="78115" y="102865"/>
                  <a:pt x="78084" y="102865"/>
                  <a:pt x="78084" y="102865"/>
                </a:cubicBezTo>
                <a:cubicBezTo>
                  <a:pt x="78084" y="102865"/>
                  <a:pt x="78084" y="102865"/>
                  <a:pt x="78084" y="102865"/>
                </a:cubicBezTo>
                <a:cubicBezTo>
                  <a:pt x="78053" y="102865"/>
                  <a:pt x="78053" y="102809"/>
                  <a:pt x="78021" y="102809"/>
                </a:cubicBezTo>
                <a:cubicBezTo>
                  <a:pt x="78021" y="102809"/>
                  <a:pt x="77990" y="102865"/>
                  <a:pt x="78021" y="102865"/>
                </a:cubicBezTo>
                <a:cubicBezTo>
                  <a:pt x="78021" y="102865"/>
                  <a:pt x="78021" y="102809"/>
                  <a:pt x="78021" y="102865"/>
                </a:cubicBezTo>
                <a:cubicBezTo>
                  <a:pt x="78021" y="102865"/>
                  <a:pt x="78021" y="102920"/>
                  <a:pt x="78021" y="102920"/>
                </a:cubicBezTo>
                <a:close/>
                <a:moveTo>
                  <a:pt x="80489" y="104639"/>
                </a:moveTo>
                <a:cubicBezTo>
                  <a:pt x="80489" y="104695"/>
                  <a:pt x="80489" y="104695"/>
                  <a:pt x="80489" y="104695"/>
                </a:cubicBezTo>
                <a:cubicBezTo>
                  <a:pt x="80489" y="104695"/>
                  <a:pt x="80458" y="104750"/>
                  <a:pt x="80489" y="104750"/>
                </a:cubicBezTo>
                <a:cubicBezTo>
                  <a:pt x="80489" y="104750"/>
                  <a:pt x="80520" y="104695"/>
                  <a:pt x="80520" y="104695"/>
                </a:cubicBezTo>
                <a:cubicBezTo>
                  <a:pt x="80520" y="104695"/>
                  <a:pt x="80520" y="104639"/>
                  <a:pt x="80520" y="104639"/>
                </a:cubicBezTo>
                <a:cubicBezTo>
                  <a:pt x="80520" y="104639"/>
                  <a:pt x="80520" y="104639"/>
                  <a:pt x="80489" y="104639"/>
                </a:cubicBezTo>
                <a:close/>
                <a:moveTo>
                  <a:pt x="79271" y="104584"/>
                </a:moveTo>
                <a:cubicBezTo>
                  <a:pt x="79271" y="104584"/>
                  <a:pt x="79302" y="104584"/>
                  <a:pt x="79333" y="104528"/>
                </a:cubicBezTo>
                <a:cubicBezTo>
                  <a:pt x="79333" y="104528"/>
                  <a:pt x="79364" y="104528"/>
                  <a:pt x="79364" y="104473"/>
                </a:cubicBezTo>
                <a:cubicBezTo>
                  <a:pt x="79364" y="104417"/>
                  <a:pt x="79396" y="104417"/>
                  <a:pt x="79427" y="104362"/>
                </a:cubicBezTo>
                <a:cubicBezTo>
                  <a:pt x="79427" y="104362"/>
                  <a:pt x="79427" y="104362"/>
                  <a:pt x="79458" y="104306"/>
                </a:cubicBezTo>
                <a:cubicBezTo>
                  <a:pt x="79489" y="104306"/>
                  <a:pt x="79489" y="104306"/>
                  <a:pt x="79521" y="104306"/>
                </a:cubicBezTo>
                <a:cubicBezTo>
                  <a:pt x="79583" y="104306"/>
                  <a:pt x="79614" y="104306"/>
                  <a:pt x="79646" y="104251"/>
                </a:cubicBezTo>
                <a:cubicBezTo>
                  <a:pt x="79677" y="104195"/>
                  <a:pt x="79677" y="104140"/>
                  <a:pt x="79708" y="104140"/>
                </a:cubicBezTo>
                <a:cubicBezTo>
                  <a:pt x="79739" y="104140"/>
                  <a:pt x="79739" y="104140"/>
                  <a:pt x="79770" y="104140"/>
                </a:cubicBezTo>
                <a:cubicBezTo>
                  <a:pt x="79770" y="104140"/>
                  <a:pt x="79770" y="104085"/>
                  <a:pt x="79770" y="104085"/>
                </a:cubicBezTo>
                <a:cubicBezTo>
                  <a:pt x="79802" y="104085"/>
                  <a:pt x="79802" y="104029"/>
                  <a:pt x="79802" y="104029"/>
                </a:cubicBezTo>
                <a:cubicBezTo>
                  <a:pt x="79802" y="104029"/>
                  <a:pt x="79802" y="103974"/>
                  <a:pt x="79802" y="103974"/>
                </a:cubicBezTo>
                <a:cubicBezTo>
                  <a:pt x="79802" y="103974"/>
                  <a:pt x="79802" y="103918"/>
                  <a:pt x="79833" y="103918"/>
                </a:cubicBezTo>
                <a:cubicBezTo>
                  <a:pt x="79833" y="103918"/>
                  <a:pt x="79833" y="103918"/>
                  <a:pt x="79864" y="103863"/>
                </a:cubicBezTo>
                <a:cubicBezTo>
                  <a:pt x="79895" y="103863"/>
                  <a:pt x="79895" y="103918"/>
                  <a:pt x="79927" y="103863"/>
                </a:cubicBezTo>
                <a:cubicBezTo>
                  <a:pt x="79958" y="103863"/>
                  <a:pt x="79958" y="103807"/>
                  <a:pt x="79958" y="103807"/>
                </a:cubicBezTo>
                <a:cubicBezTo>
                  <a:pt x="79958" y="103752"/>
                  <a:pt x="79958" y="103752"/>
                  <a:pt x="79958" y="103752"/>
                </a:cubicBezTo>
                <a:cubicBezTo>
                  <a:pt x="79989" y="103696"/>
                  <a:pt x="80020" y="103807"/>
                  <a:pt x="80020" y="103752"/>
                </a:cubicBezTo>
                <a:cubicBezTo>
                  <a:pt x="80020" y="103696"/>
                  <a:pt x="80020" y="103696"/>
                  <a:pt x="80020" y="103641"/>
                </a:cubicBezTo>
                <a:cubicBezTo>
                  <a:pt x="80020" y="103641"/>
                  <a:pt x="80052" y="103641"/>
                  <a:pt x="80052" y="103585"/>
                </a:cubicBezTo>
                <a:cubicBezTo>
                  <a:pt x="80020" y="103585"/>
                  <a:pt x="80020" y="103585"/>
                  <a:pt x="80020" y="103641"/>
                </a:cubicBezTo>
                <a:cubicBezTo>
                  <a:pt x="80020" y="103641"/>
                  <a:pt x="80020" y="103641"/>
                  <a:pt x="80020" y="103696"/>
                </a:cubicBezTo>
                <a:cubicBezTo>
                  <a:pt x="79989" y="103696"/>
                  <a:pt x="79989" y="103585"/>
                  <a:pt x="80020" y="103530"/>
                </a:cubicBezTo>
                <a:cubicBezTo>
                  <a:pt x="80020" y="103530"/>
                  <a:pt x="80020" y="103530"/>
                  <a:pt x="80020" y="103475"/>
                </a:cubicBezTo>
                <a:cubicBezTo>
                  <a:pt x="79989" y="103475"/>
                  <a:pt x="80020" y="103419"/>
                  <a:pt x="80020" y="103419"/>
                </a:cubicBezTo>
                <a:cubicBezTo>
                  <a:pt x="80020" y="103364"/>
                  <a:pt x="80020" y="103419"/>
                  <a:pt x="79989" y="103364"/>
                </a:cubicBezTo>
                <a:cubicBezTo>
                  <a:pt x="79989" y="103364"/>
                  <a:pt x="80020" y="103308"/>
                  <a:pt x="80020" y="103308"/>
                </a:cubicBezTo>
                <a:cubicBezTo>
                  <a:pt x="80052" y="103308"/>
                  <a:pt x="80052" y="103308"/>
                  <a:pt x="80020" y="103308"/>
                </a:cubicBezTo>
                <a:cubicBezTo>
                  <a:pt x="80020" y="103308"/>
                  <a:pt x="80020" y="103308"/>
                  <a:pt x="80020" y="103253"/>
                </a:cubicBezTo>
                <a:cubicBezTo>
                  <a:pt x="80020" y="103253"/>
                  <a:pt x="80020" y="103253"/>
                  <a:pt x="79989" y="103253"/>
                </a:cubicBezTo>
                <a:cubicBezTo>
                  <a:pt x="79989" y="103253"/>
                  <a:pt x="79989" y="103308"/>
                  <a:pt x="79989" y="103308"/>
                </a:cubicBezTo>
                <a:cubicBezTo>
                  <a:pt x="79958" y="103308"/>
                  <a:pt x="79958" y="103364"/>
                  <a:pt x="79927" y="103364"/>
                </a:cubicBezTo>
                <a:cubicBezTo>
                  <a:pt x="79927" y="103364"/>
                  <a:pt x="79895" y="103364"/>
                  <a:pt x="79895" y="103419"/>
                </a:cubicBezTo>
                <a:cubicBezTo>
                  <a:pt x="79895" y="103419"/>
                  <a:pt x="79864" y="103475"/>
                  <a:pt x="79864" y="103419"/>
                </a:cubicBezTo>
                <a:cubicBezTo>
                  <a:pt x="79864" y="103419"/>
                  <a:pt x="79864" y="103419"/>
                  <a:pt x="79895" y="103364"/>
                </a:cubicBezTo>
                <a:cubicBezTo>
                  <a:pt x="79895" y="103364"/>
                  <a:pt x="79864" y="103308"/>
                  <a:pt x="79864" y="103308"/>
                </a:cubicBezTo>
                <a:cubicBezTo>
                  <a:pt x="79833" y="103308"/>
                  <a:pt x="79864" y="103308"/>
                  <a:pt x="79833" y="103308"/>
                </a:cubicBezTo>
                <a:cubicBezTo>
                  <a:pt x="79833" y="103253"/>
                  <a:pt x="79802" y="103253"/>
                  <a:pt x="79802" y="103253"/>
                </a:cubicBezTo>
                <a:cubicBezTo>
                  <a:pt x="79770" y="103253"/>
                  <a:pt x="79770" y="103253"/>
                  <a:pt x="79770" y="103253"/>
                </a:cubicBezTo>
                <a:cubicBezTo>
                  <a:pt x="79739" y="103308"/>
                  <a:pt x="79739" y="103308"/>
                  <a:pt x="79739" y="103308"/>
                </a:cubicBezTo>
                <a:cubicBezTo>
                  <a:pt x="79708" y="103308"/>
                  <a:pt x="79708" y="103308"/>
                  <a:pt x="79708" y="103364"/>
                </a:cubicBezTo>
                <a:cubicBezTo>
                  <a:pt x="79677" y="103364"/>
                  <a:pt x="79677" y="103364"/>
                  <a:pt x="79677" y="103308"/>
                </a:cubicBezTo>
                <a:cubicBezTo>
                  <a:pt x="79677" y="103308"/>
                  <a:pt x="79646" y="103308"/>
                  <a:pt x="79646" y="103308"/>
                </a:cubicBezTo>
                <a:cubicBezTo>
                  <a:pt x="79646" y="103308"/>
                  <a:pt x="79614" y="103364"/>
                  <a:pt x="79614" y="103308"/>
                </a:cubicBezTo>
                <a:cubicBezTo>
                  <a:pt x="79614" y="103253"/>
                  <a:pt x="79614" y="103253"/>
                  <a:pt x="79614" y="103253"/>
                </a:cubicBezTo>
                <a:cubicBezTo>
                  <a:pt x="79614" y="103197"/>
                  <a:pt x="79583" y="103197"/>
                  <a:pt x="79583" y="103142"/>
                </a:cubicBezTo>
                <a:cubicBezTo>
                  <a:pt x="79552" y="103142"/>
                  <a:pt x="79552" y="103086"/>
                  <a:pt x="79521" y="103086"/>
                </a:cubicBezTo>
                <a:cubicBezTo>
                  <a:pt x="79521" y="103086"/>
                  <a:pt x="79489" y="103086"/>
                  <a:pt x="79489" y="103086"/>
                </a:cubicBezTo>
                <a:cubicBezTo>
                  <a:pt x="79458" y="103031"/>
                  <a:pt x="79458" y="103031"/>
                  <a:pt x="79427" y="103031"/>
                </a:cubicBezTo>
                <a:cubicBezTo>
                  <a:pt x="79427" y="103031"/>
                  <a:pt x="79396" y="103031"/>
                  <a:pt x="79364" y="102975"/>
                </a:cubicBezTo>
                <a:cubicBezTo>
                  <a:pt x="79333" y="102975"/>
                  <a:pt x="79333" y="102865"/>
                  <a:pt x="79302" y="102920"/>
                </a:cubicBezTo>
                <a:cubicBezTo>
                  <a:pt x="79271" y="102920"/>
                  <a:pt x="79271" y="102920"/>
                  <a:pt x="79271" y="102975"/>
                </a:cubicBezTo>
                <a:cubicBezTo>
                  <a:pt x="79239" y="102975"/>
                  <a:pt x="79271" y="103031"/>
                  <a:pt x="79239" y="103031"/>
                </a:cubicBezTo>
                <a:cubicBezTo>
                  <a:pt x="79239" y="103031"/>
                  <a:pt x="79239" y="103086"/>
                  <a:pt x="79271" y="103086"/>
                </a:cubicBezTo>
                <a:cubicBezTo>
                  <a:pt x="79271" y="103086"/>
                  <a:pt x="79271" y="103086"/>
                  <a:pt x="79302" y="103086"/>
                </a:cubicBezTo>
                <a:cubicBezTo>
                  <a:pt x="79302" y="103086"/>
                  <a:pt x="79302" y="103086"/>
                  <a:pt x="79333" y="103086"/>
                </a:cubicBezTo>
                <a:cubicBezTo>
                  <a:pt x="79364" y="103086"/>
                  <a:pt x="79396" y="103142"/>
                  <a:pt x="79396" y="103253"/>
                </a:cubicBezTo>
                <a:cubicBezTo>
                  <a:pt x="79364" y="103253"/>
                  <a:pt x="79364" y="103308"/>
                  <a:pt x="79364" y="103308"/>
                </a:cubicBezTo>
                <a:cubicBezTo>
                  <a:pt x="79364" y="103364"/>
                  <a:pt x="79396" y="103364"/>
                  <a:pt x="79364" y="103419"/>
                </a:cubicBezTo>
                <a:cubicBezTo>
                  <a:pt x="79364" y="103419"/>
                  <a:pt x="79364" y="103419"/>
                  <a:pt x="79364" y="103475"/>
                </a:cubicBezTo>
                <a:cubicBezTo>
                  <a:pt x="79333" y="103475"/>
                  <a:pt x="79364" y="103530"/>
                  <a:pt x="79364" y="103585"/>
                </a:cubicBezTo>
                <a:cubicBezTo>
                  <a:pt x="79333" y="103585"/>
                  <a:pt x="79333" y="103641"/>
                  <a:pt x="79364" y="103641"/>
                </a:cubicBezTo>
                <a:cubicBezTo>
                  <a:pt x="79364" y="103696"/>
                  <a:pt x="79333" y="103696"/>
                  <a:pt x="79333" y="103752"/>
                </a:cubicBezTo>
                <a:cubicBezTo>
                  <a:pt x="79333" y="103807"/>
                  <a:pt x="79364" y="103918"/>
                  <a:pt x="79333" y="103974"/>
                </a:cubicBezTo>
                <a:cubicBezTo>
                  <a:pt x="79302" y="104029"/>
                  <a:pt x="79271" y="104140"/>
                  <a:pt x="79302" y="104195"/>
                </a:cubicBezTo>
                <a:cubicBezTo>
                  <a:pt x="79302" y="104251"/>
                  <a:pt x="79302" y="104417"/>
                  <a:pt x="79302" y="104473"/>
                </a:cubicBezTo>
                <a:cubicBezTo>
                  <a:pt x="79271" y="104473"/>
                  <a:pt x="79271" y="104528"/>
                  <a:pt x="79271" y="104584"/>
                </a:cubicBezTo>
                <a:close/>
                <a:moveTo>
                  <a:pt x="79864" y="105914"/>
                </a:moveTo>
                <a:cubicBezTo>
                  <a:pt x="79864" y="105914"/>
                  <a:pt x="79864" y="105970"/>
                  <a:pt x="79895" y="105970"/>
                </a:cubicBezTo>
                <a:cubicBezTo>
                  <a:pt x="79895" y="106025"/>
                  <a:pt x="79927" y="106081"/>
                  <a:pt x="79958" y="106081"/>
                </a:cubicBezTo>
                <a:cubicBezTo>
                  <a:pt x="80020" y="106081"/>
                  <a:pt x="80052" y="106081"/>
                  <a:pt x="80052" y="106025"/>
                </a:cubicBezTo>
                <a:cubicBezTo>
                  <a:pt x="80083" y="105970"/>
                  <a:pt x="80114" y="105914"/>
                  <a:pt x="80114" y="105859"/>
                </a:cubicBezTo>
                <a:cubicBezTo>
                  <a:pt x="80145" y="105804"/>
                  <a:pt x="80145" y="105748"/>
                  <a:pt x="80114" y="105693"/>
                </a:cubicBezTo>
                <a:cubicBezTo>
                  <a:pt x="80083" y="105693"/>
                  <a:pt x="80114" y="105637"/>
                  <a:pt x="80052" y="105637"/>
                </a:cubicBezTo>
                <a:cubicBezTo>
                  <a:pt x="80052" y="105582"/>
                  <a:pt x="80052" y="105582"/>
                  <a:pt x="80052" y="105582"/>
                </a:cubicBezTo>
                <a:cubicBezTo>
                  <a:pt x="80052" y="105526"/>
                  <a:pt x="80020" y="105526"/>
                  <a:pt x="80020" y="105526"/>
                </a:cubicBezTo>
                <a:cubicBezTo>
                  <a:pt x="80052" y="105471"/>
                  <a:pt x="80020" y="105471"/>
                  <a:pt x="80020" y="105415"/>
                </a:cubicBezTo>
                <a:cubicBezTo>
                  <a:pt x="80020" y="105415"/>
                  <a:pt x="80020" y="105415"/>
                  <a:pt x="80052" y="105360"/>
                </a:cubicBezTo>
                <a:cubicBezTo>
                  <a:pt x="80052" y="105360"/>
                  <a:pt x="80020" y="105304"/>
                  <a:pt x="80020" y="105249"/>
                </a:cubicBezTo>
                <a:cubicBezTo>
                  <a:pt x="80020" y="105194"/>
                  <a:pt x="80020" y="105138"/>
                  <a:pt x="80052" y="105083"/>
                </a:cubicBezTo>
                <a:cubicBezTo>
                  <a:pt x="80083" y="104972"/>
                  <a:pt x="80114" y="104916"/>
                  <a:pt x="80114" y="104861"/>
                </a:cubicBezTo>
                <a:cubicBezTo>
                  <a:pt x="80114" y="104805"/>
                  <a:pt x="80114" y="104805"/>
                  <a:pt x="80114" y="104750"/>
                </a:cubicBezTo>
                <a:cubicBezTo>
                  <a:pt x="80145" y="104750"/>
                  <a:pt x="80145" y="104695"/>
                  <a:pt x="80145" y="104639"/>
                </a:cubicBezTo>
                <a:cubicBezTo>
                  <a:pt x="80145" y="104639"/>
                  <a:pt x="80145" y="104584"/>
                  <a:pt x="80145" y="104584"/>
                </a:cubicBezTo>
                <a:cubicBezTo>
                  <a:pt x="80176" y="104528"/>
                  <a:pt x="80176" y="104473"/>
                  <a:pt x="80208" y="104473"/>
                </a:cubicBezTo>
                <a:cubicBezTo>
                  <a:pt x="80208" y="104473"/>
                  <a:pt x="80239" y="104417"/>
                  <a:pt x="80239" y="104417"/>
                </a:cubicBezTo>
                <a:cubicBezTo>
                  <a:pt x="80239" y="104362"/>
                  <a:pt x="80239" y="104306"/>
                  <a:pt x="80239" y="104306"/>
                </a:cubicBezTo>
                <a:cubicBezTo>
                  <a:pt x="80270" y="104251"/>
                  <a:pt x="80301" y="104140"/>
                  <a:pt x="80270" y="104085"/>
                </a:cubicBezTo>
                <a:cubicBezTo>
                  <a:pt x="80270" y="104085"/>
                  <a:pt x="80239" y="104029"/>
                  <a:pt x="80239" y="103974"/>
                </a:cubicBezTo>
                <a:cubicBezTo>
                  <a:pt x="80208" y="103974"/>
                  <a:pt x="80208" y="103974"/>
                  <a:pt x="80176" y="103974"/>
                </a:cubicBezTo>
                <a:cubicBezTo>
                  <a:pt x="80176" y="103974"/>
                  <a:pt x="80145" y="103974"/>
                  <a:pt x="80114" y="103974"/>
                </a:cubicBezTo>
                <a:cubicBezTo>
                  <a:pt x="80083" y="103918"/>
                  <a:pt x="80083" y="103918"/>
                  <a:pt x="80052" y="103918"/>
                </a:cubicBezTo>
                <a:cubicBezTo>
                  <a:pt x="80020" y="103918"/>
                  <a:pt x="80020" y="103974"/>
                  <a:pt x="79989" y="104029"/>
                </a:cubicBezTo>
                <a:cubicBezTo>
                  <a:pt x="79958" y="104029"/>
                  <a:pt x="79864" y="104029"/>
                  <a:pt x="79895" y="104085"/>
                </a:cubicBezTo>
                <a:cubicBezTo>
                  <a:pt x="79895" y="104085"/>
                  <a:pt x="79895" y="104140"/>
                  <a:pt x="79895" y="104140"/>
                </a:cubicBezTo>
                <a:cubicBezTo>
                  <a:pt x="79927" y="104195"/>
                  <a:pt x="79895" y="104195"/>
                  <a:pt x="79895" y="104251"/>
                </a:cubicBezTo>
                <a:cubicBezTo>
                  <a:pt x="79895" y="104306"/>
                  <a:pt x="79864" y="104417"/>
                  <a:pt x="79833" y="104473"/>
                </a:cubicBezTo>
                <a:cubicBezTo>
                  <a:pt x="79833" y="104528"/>
                  <a:pt x="79833" y="104528"/>
                  <a:pt x="79833" y="104584"/>
                </a:cubicBezTo>
                <a:cubicBezTo>
                  <a:pt x="79833" y="104639"/>
                  <a:pt x="79833" y="104695"/>
                  <a:pt x="79833" y="104695"/>
                </a:cubicBezTo>
                <a:cubicBezTo>
                  <a:pt x="79833" y="104805"/>
                  <a:pt x="79864" y="104861"/>
                  <a:pt x="79833" y="104972"/>
                </a:cubicBezTo>
                <a:cubicBezTo>
                  <a:pt x="79833" y="105027"/>
                  <a:pt x="79802" y="104972"/>
                  <a:pt x="79770" y="105027"/>
                </a:cubicBezTo>
                <a:cubicBezTo>
                  <a:pt x="79739" y="105083"/>
                  <a:pt x="79739" y="105083"/>
                  <a:pt x="79677" y="105083"/>
                </a:cubicBezTo>
                <a:cubicBezTo>
                  <a:pt x="79646" y="105083"/>
                  <a:pt x="79614" y="105027"/>
                  <a:pt x="79614" y="105083"/>
                </a:cubicBezTo>
                <a:cubicBezTo>
                  <a:pt x="79583" y="105138"/>
                  <a:pt x="79552" y="105194"/>
                  <a:pt x="79583" y="105249"/>
                </a:cubicBezTo>
                <a:cubicBezTo>
                  <a:pt x="79583" y="105304"/>
                  <a:pt x="79552" y="105360"/>
                  <a:pt x="79583" y="105360"/>
                </a:cubicBezTo>
                <a:cubicBezTo>
                  <a:pt x="79583" y="105415"/>
                  <a:pt x="79614" y="105415"/>
                  <a:pt x="79614" y="105471"/>
                </a:cubicBezTo>
                <a:cubicBezTo>
                  <a:pt x="79614" y="105471"/>
                  <a:pt x="79614" y="105526"/>
                  <a:pt x="79646" y="105526"/>
                </a:cubicBezTo>
                <a:cubicBezTo>
                  <a:pt x="79646" y="105582"/>
                  <a:pt x="79677" y="105637"/>
                  <a:pt x="79708" y="105693"/>
                </a:cubicBezTo>
                <a:cubicBezTo>
                  <a:pt x="79739" y="105693"/>
                  <a:pt x="79770" y="105693"/>
                  <a:pt x="79802" y="105748"/>
                </a:cubicBezTo>
                <a:cubicBezTo>
                  <a:pt x="79833" y="105748"/>
                  <a:pt x="79864" y="105748"/>
                  <a:pt x="79864" y="105804"/>
                </a:cubicBezTo>
                <a:cubicBezTo>
                  <a:pt x="79864" y="105859"/>
                  <a:pt x="79864" y="105859"/>
                  <a:pt x="79864" y="105914"/>
                </a:cubicBezTo>
                <a:close/>
                <a:moveTo>
                  <a:pt x="79677" y="102476"/>
                </a:moveTo>
                <a:cubicBezTo>
                  <a:pt x="79677" y="102476"/>
                  <a:pt x="79708" y="102587"/>
                  <a:pt x="79708" y="102532"/>
                </a:cubicBezTo>
                <a:cubicBezTo>
                  <a:pt x="79739" y="102476"/>
                  <a:pt x="79739" y="102476"/>
                  <a:pt x="79739" y="102421"/>
                </a:cubicBezTo>
                <a:cubicBezTo>
                  <a:pt x="79739" y="102365"/>
                  <a:pt x="79739" y="102310"/>
                  <a:pt x="79708" y="102310"/>
                </a:cubicBezTo>
                <a:cubicBezTo>
                  <a:pt x="79677" y="102255"/>
                  <a:pt x="79614" y="102255"/>
                  <a:pt x="79583" y="102310"/>
                </a:cubicBezTo>
                <a:cubicBezTo>
                  <a:pt x="79552" y="102365"/>
                  <a:pt x="79614" y="102365"/>
                  <a:pt x="79646" y="102421"/>
                </a:cubicBezTo>
                <a:cubicBezTo>
                  <a:pt x="79646" y="102421"/>
                  <a:pt x="79646" y="102421"/>
                  <a:pt x="79677" y="102476"/>
                </a:cubicBezTo>
                <a:close/>
                <a:moveTo>
                  <a:pt x="80395" y="103585"/>
                </a:moveTo>
                <a:cubicBezTo>
                  <a:pt x="80395" y="103585"/>
                  <a:pt x="80395" y="103530"/>
                  <a:pt x="80364" y="103585"/>
                </a:cubicBezTo>
                <a:cubicBezTo>
                  <a:pt x="80364" y="103585"/>
                  <a:pt x="80333" y="103641"/>
                  <a:pt x="80364" y="103696"/>
                </a:cubicBezTo>
                <a:cubicBezTo>
                  <a:pt x="80364" y="103696"/>
                  <a:pt x="80364" y="103696"/>
                  <a:pt x="80364" y="103752"/>
                </a:cubicBezTo>
                <a:cubicBezTo>
                  <a:pt x="80364" y="103807"/>
                  <a:pt x="80395" y="103752"/>
                  <a:pt x="80395" y="103752"/>
                </a:cubicBezTo>
                <a:cubicBezTo>
                  <a:pt x="80426" y="103752"/>
                  <a:pt x="80426" y="103752"/>
                  <a:pt x="80426" y="103752"/>
                </a:cubicBezTo>
                <a:cubicBezTo>
                  <a:pt x="80426" y="103696"/>
                  <a:pt x="80426" y="103641"/>
                  <a:pt x="80426" y="103696"/>
                </a:cubicBezTo>
                <a:cubicBezTo>
                  <a:pt x="80426" y="103696"/>
                  <a:pt x="80395" y="103696"/>
                  <a:pt x="80395" y="103696"/>
                </a:cubicBezTo>
                <a:cubicBezTo>
                  <a:pt x="80395" y="103641"/>
                  <a:pt x="80426" y="103641"/>
                  <a:pt x="80395" y="103585"/>
                </a:cubicBezTo>
                <a:close/>
                <a:moveTo>
                  <a:pt x="80395" y="102421"/>
                </a:moveTo>
                <a:cubicBezTo>
                  <a:pt x="80395" y="102421"/>
                  <a:pt x="80426" y="102476"/>
                  <a:pt x="80426" y="102476"/>
                </a:cubicBezTo>
                <a:cubicBezTo>
                  <a:pt x="80426" y="102421"/>
                  <a:pt x="80426" y="102421"/>
                  <a:pt x="80395" y="102421"/>
                </a:cubicBezTo>
                <a:cubicBezTo>
                  <a:pt x="80395" y="102365"/>
                  <a:pt x="80395" y="102365"/>
                  <a:pt x="80395" y="102310"/>
                </a:cubicBezTo>
                <a:cubicBezTo>
                  <a:pt x="80395" y="102255"/>
                  <a:pt x="80364" y="102144"/>
                  <a:pt x="80333" y="102088"/>
                </a:cubicBezTo>
                <a:cubicBezTo>
                  <a:pt x="80333" y="102088"/>
                  <a:pt x="80333" y="102033"/>
                  <a:pt x="80301" y="102088"/>
                </a:cubicBezTo>
                <a:cubicBezTo>
                  <a:pt x="80301" y="102088"/>
                  <a:pt x="80270" y="102144"/>
                  <a:pt x="80301" y="102144"/>
                </a:cubicBezTo>
                <a:cubicBezTo>
                  <a:pt x="80333" y="102255"/>
                  <a:pt x="80364" y="102310"/>
                  <a:pt x="80395" y="102421"/>
                </a:cubicBezTo>
                <a:close/>
                <a:moveTo>
                  <a:pt x="79396" y="101201"/>
                </a:moveTo>
                <a:cubicBezTo>
                  <a:pt x="79396" y="101201"/>
                  <a:pt x="79396" y="101146"/>
                  <a:pt x="79364" y="101146"/>
                </a:cubicBezTo>
                <a:cubicBezTo>
                  <a:pt x="79364" y="101201"/>
                  <a:pt x="79364" y="101146"/>
                  <a:pt x="79333" y="101146"/>
                </a:cubicBezTo>
                <a:cubicBezTo>
                  <a:pt x="79333" y="101146"/>
                  <a:pt x="79333" y="101090"/>
                  <a:pt x="79333" y="101146"/>
                </a:cubicBezTo>
                <a:cubicBezTo>
                  <a:pt x="79302" y="101146"/>
                  <a:pt x="79302" y="101146"/>
                  <a:pt x="79271" y="101146"/>
                </a:cubicBezTo>
                <a:cubicBezTo>
                  <a:pt x="79271" y="101090"/>
                  <a:pt x="79271" y="101146"/>
                  <a:pt x="79239" y="101090"/>
                </a:cubicBezTo>
                <a:cubicBezTo>
                  <a:pt x="79239" y="101090"/>
                  <a:pt x="79239" y="101146"/>
                  <a:pt x="79239" y="101146"/>
                </a:cubicBezTo>
                <a:cubicBezTo>
                  <a:pt x="79239" y="101201"/>
                  <a:pt x="79208" y="101201"/>
                  <a:pt x="79208" y="101201"/>
                </a:cubicBezTo>
                <a:cubicBezTo>
                  <a:pt x="79208" y="101256"/>
                  <a:pt x="79208" y="101312"/>
                  <a:pt x="79208" y="101312"/>
                </a:cubicBezTo>
                <a:cubicBezTo>
                  <a:pt x="79208" y="101312"/>
                  <a:pt x="79239" y="101367"/>
                  <a:pt x="79239" y="101423"/>
                </a:cubicBezTo>
                <a:cubicBezTo>
                  <a:pt x="79271" y="101423"/>
                  <a:pt x="79271" y="101423"/>
                  <a:pt x="79302" y="101423"/>
                </a:cubicBezTo>
                <a:cubicBezTo>
                  <a:pt x="79302" y="101478"/>
                  <a:pt x="79302" y="101478"/>
                  <a:pt x="79333" y="101478"/>
                </a:cubicBezTo>
                <a:cubicBezTo>
                  <a:pt x="79333" y="101478"/>
                  <a:pt x="79364" y="101423"/>
                  <a:pt x="79364" y="101423"/>
                </a:cubicBezTo>
                <a:cubicBezTo>
                  <a:pt x="79364" y="101367"/>
                  <a:pt x="79427" y="101367"/>
                  <a:pt x="79427" y="101312"/>
                </a:cubicBezTo>
                <a:cubicBezTo>
                  <a:pt x="79427" y="101312"/>
                  <a:pt x="79427" y="101312"/>
                  <a:pt x="79396" y="101256"/>
                </a:cubicBezTo>
                <a:cubicBezTo>
                  <a:pt x="79396" y="101256"/>
                  <a:pt x="79396" y="101256"/>
                  <a:pt x="79396" y="101256"/>
                </a:cubicBezTo>
                <a:cubicBezTo>
                  <a:pt x="79396" y="101256"/>
                  <a:pt x="79427" y="101201"/>
                  <a:pt x="79396" y="101201"/>
                </a:cubicBezTo>
                <a:close/>
                <a:moveTo>
                  <a:pt x="79489" y="108798"/>
                </a:moveTo>
                <a:cubicBezTo>
                  <a:pt x="79489" y="108798"/>
                  <a:pt x="79552" y="108798"/>
                  <a:pt x="79521" y="108743"/>
                </a:cubicBezTo>
                <a:cubicBezTo>
                  <a:pt x="79521" y="108743"/>
                  <a:pt x="79458" y="108743"/>
                  <a:pt x="79458" y="108743"/>
                </a:cubicBezTo>
                <a:cubicBezTo>
                  <a:pt x="79427" y="108743"/>
                  <a:pt x="79427" y="108743"/>
                  <a:pt x="79427" y="108687"/>
                </a:cubicBezTo>
                <a:cubicBezTo>
                  <a:pt x="79396" y="108687"/>
                  <a:pt x="79396" y="108632"/>
                  <a:pt x="79396" y="108632"/>
                </a:cubicBezTo>
                <a:cubicBezTo>
                  <a:pt x="79364" y="108632"/>
                  <a:pt x="79364" y="108632"/>
                  <a:pt x="79364" y="108632"/>
                </a:cubicBezTo>
                <a:cubicBezTo>
                  <a:pt x="79364" y="108632"/>
                  <a:pt x="79333" y="108632"/>
                  <a:pt x="79333" y="108632"/>
                </a:cubicBezTo>
                <a:cubicBezTo>
                  <a:pt x="79333" y="108632"/>
                  <a:pt x="79302" y="108632"/>
                  <a:pt x="79302" y="108632"/>
                </a:cubicBezTo>
                <a:cubicBezTo>
                  <a:pt x="79302" y="108687"/>
                  <a:pt x="79302" y="108687"/>
                  <a:pt x="79302" y="108743"/>
                </a:cubicBezTo>
                <a:cubicBezTo>
                  <a:pt x="79271" y="108743"/>
                  <a:pt x="79271" y="108743"/>
                  <a:pt x="79271" y="108743"/>
                </a:cubicBezTo>
                <a:cubicBezTo>
                  <a:pt x="79239" y="108743"/>
                  <a:pt x="79239" y="108687"/>
                  <a:pt x="79239" y="108687"/>
                </a:cubicBezTo>
                <a:cubicBezTo>
                  <a:pt x="79208" y="108687"/>
                  <a:pt x="79208" y="108798"/>
                  <a:pt x="79208" y="108798"/>
                </a:cubicBezTo>
                <a:cubicBezTo>
                  <a:pt x="79208" y="108853"/>
                  <a:pt x="79208" y="108798"/>
                  <a:pt x="79239" y="108798"/>
                </a:cubicBezTo>
                <a:cubicBezTo>
                  <a:pt x="79271" y="108798"/>
                  <a:pt x="79239" y="108853"/>
                  <a:pt x="79239" y="108909"/>
                </a:cubicBezTo>
                <a:cubicBezTo>
                  <a:pt x="79239" y="108909"/>
                  <a:pt x="79271" y="108909"/>
                  <a:pt x="79271" y="108964"/>
                </a:cubicBezTo>
                <a:cubicBezTo>
                  <a:pt x="79271" y="108964"/>
                  <a:pt x="79302" y="108964"/>
                  <a:pt x="79302" y="108964"/>
                </a:cubicBezTo>
                <a:cubicBezTo>
                  <a:pt x="79302" y="109020"/>
                  <a:pt x="79333" y="109020"/>
                  <a:pt x="79364" y="108964"/>
                </a:cubicBezTo>
                <a:cubicBezTo>
                  <a:pt x="79396" y="108964"/>
                  <a:pt x="79427" y="108964"/>
                  <a:pt x="79427" y="108964"/>
                </a:cubicBezTo>
                <a:cubicBezTo>
                  <a:pt x="79427" y="108964"/>
                  <a:pt x="79427" y="108964"/>
                  <a:pt x="79458" y="108964"/>
                </a:cubicBezTo>
                <a:cubicBezTo>
                  <a:pt x="79458" y="108964"/>
                  <a:pt x="79458" y="108964"/>
                  <a:pt x="79458" y="108964"/>
                </a:cubicBezTo>
                <a:cubicBezTo>
                  <a:pt x="79489" y="108964"/>
                  <a:pt x="79458" y="108909"/>
                  <a:pt x="79458" y="108909"/>
                </a:cubicBezTo>
                <a:cubicBezTo>
                  <a:pt x="79458" y="108909"/>
                  <a:pt x="79458" y="108909"/>
                  <a:pt x="79458" y="108909"/>
                </a:cubicBezTo>
                <a:cubicBezTo>
                  <a:pt x="79458" y="108853"/>
                  <a:pt x="79458" y="108798"/>
                  <a:pt x="79489" y="108798"/>
                </a:cubicBezTo>
                <a:close/>
                <a:moveTo>
                  <a:pt x="79271" y="102754"/>
                </a:moveTo>
                <a:cubicBezTo>
                  <a:pt x="79271" y="102809"/>
                  <a:pt x="79302" y="102809"/>
                  <a:pt x="79302" y="102809"/>
                </a:cubicBezTo>
                <a:cubicBezTo>
                  <a:pt x="79302" y="102809"/>
                  <a:pt x="79302" y="102754"/>
                  <a:pt x="79302" y="102754"/>
                </a:cubicBezTo>
                <a:cubicBezTo>
                  <a:pt x="79302" y="102754"/>
                  <a:pt x="79302" y="102754"/>
                  <a:pt x="79302" y="102754"/>
                </a:cubicBezTo>
                <a:cubicBezTo>
                  <a:pt x="79302" y="102698"/>
                  <a:pt x="79271" y="102754"/>
                  <a:pt x="79271" y="102754"/>
                </a:cubicBezTo>
                <a:close/>
                <a:moveTo>
                  <a:pt x="79396" y="102144"/>
                </a:moveTo>
                <a:cubicBezTo>
                  <a:pt x="79396" y="102144"/>
                  <a:pt x="79427" y="102088"/>
                  <a:pt x="79396" y="102088"/>
                </a:cubicBezTo>
                <a:cubicBezTo>
                  <a:pt x="79396" y="102088"/>
                  <a:pt x="79364" y="102088"/>
                  <a:pt x="79364" y="102088"/>
                </a:cubicBezTo>
                <a:cubicBezTo>
                  <a:pt x="79333" y="102144"/>
                  <a:pt x="79333" y="102144"/>
                  <a:pt x="79333" y="102144"/>
                </a:cubicBezTo>
                <a:cubicBezTo>
                  <a:pt x="79302" y="102199"/>
                  <a:pt x="79333" y="102199"/>
                  <a:pt x="79333" y="102255"/>
                </a:cubicBezTo>
                <a:cubicBezTo>
                  <a:pt x="79333" y="102310"/>
                  <a:pt x="79333" y="102365"/>
                  <a:pt x="79302" y="102365"/>
                </a:cubicBezTo>
                <a:cubicBezTo>
                  <a:pt x="79302" y="102365"/>
                  <a:pt x="79271" y="102421"/>
                  <a:pt x="79271" y="102476"/>
                </a:cubicBezTo>
                <a:cubicBezTo>
                  <a:pt x="79271" y="102476"/>
                  <a:pt x="79302" y="102532"/>
                  <a:pt x="79302" y="102532"/>
                </a:cubicBezTo>
                <a:cubicBezTo>
                  <a:pt x="79333" y="102532"/>
                  <a:pt x="79333" y="102587"/>
                  <a:pt x="79302" y="102587"/>
                </a:cubicBezTo>
                <a:cubicBezTo>
                  <a:pt x="79302" y="102587"/>
                  <a:pt x="79302" y="102587"/>
                  <a:pt x="79302" y="102587"/>
                </a:cubicBezTo>
                <a:cubicBezTo>
                  <a:pt x="79302" y="102587"/>
                  <a:pt x="79302" y="102643"/>
                  <a:pt x="79302" y="102643"/>
                </a:cubicBezTo>
                <a:cubicBezTo>
                  <a:pt x="79302" y="102643"/>
                  <a:pt x="79302" y="102643"/>
                  <a:pt x="79333" y="102698"/>
                </a:cubicBezTo>
                <a:cubicBezTo>
                  <a:pt x="79333" y="102754"/>
                  <a:pt x="79333" y="102643"/>
                  <a:pt x="79364" y="102643"/>
                </a:cubicBezTo>
                <a:cubicBezTo>
                  <a:pt x="79364" y="102587"/>
                  <a:pt x="79364" y="102587"/>
                  <a:pt x="79364" y="102532"/>
                </a:cubicBezTo>
                <a:cubicBezTo>
                  <a:pt x="79364" y="102476"/>
                  <a:pt x="79364" y="102476"/>
                  <a:pt x="79396" y="102421"/>
                </a:cubicBezTo>
                <a:cubicBezTo>
                  <a:pt x="79396" y="102365"/>
                  <a:pt x="79396" y="102255"/>
                  <a:pt x="79396" y="102144"/>
                </a:cubicBezTo>
                <a:close/>
                <a:moveTo>
                  <a:pt x="80114" y="102199"/>
                </a:moveTo>
                <a:cubicBezTo>
                  <a:pt x="80114" y="102144"/>
                  <a:pt x="80083" y="102144"/>
                  <a:pt x="80083" y="102144"/>
                </a:cubicBezTo>
                <a:cubicBezTo>
                  <a:pt x="80052" y="102144"/>
                  <a:pt x="80083" y="102310"/>
                  <a:pt x="80083" y="102310"/>
                </a:cubicBezTo>
                <a:cubicBezTo>
                  <a:pt x="80114" y="102310"/>
                  <a:pt x="80083" y="102365"/>
                  <a:pt x="80114" y="102365"/>
                </a:cubicBezTo>
                <a:cubicBezTo>
                  <a:pt x="80114" y="102421"/>
                  <a:pt x="80114" y="102421"/>
                  <a:pt x="80083" y="102421"/>
                </a:cubicBezTo>
                <a:cubicBezTo>
                  <a:pt x="80083" y="102421"/>
                  <a:pt x="80083" y="102421"/>
                  <a:pt x="80083" y="102421"/>
                </a:cubicBezTo>
                <a:cubicBezTo>
                  <a:pt x="80052" y="102421"/>
                  <a:pt x="80083" y="102476"/>
                  <a:pt x="80083" y="102532"/>
                </a:cubicBezTo>
                <a:cubicBezTo>
                  <a:pt x="80083" y="102532"/>
                  <a:pt x="80052" y="102587"/>
                  <a:pt x="80083" y="102587"/>
                </a:cubicBezTo>
                <a:cubicBezTo>
                  <a:pt x="80083" y="102587"/>
                  <a:pt x="80083" y="102532"/>
                  <a:pt x="80114" y="102532"/>
                </a:cubicBezTo>
                <a:cubicBezTo>
                  <a:pt x="80114" y="102532"/>
                  <a:pt x="80083" y="102643"/>
                  <a:pt x="80083" y="102643"/>
                </a:cubicBezTo>
                <a:cubicBezTo>
                  <a:pt x="80083" y="102698"/>
                  <a:pt x="80083" y="102698"/>
                  <a:pt x="80052" y="102698"/>
                </a:cubicBezTo>
                <a:cubicBezTo>
                  <a:pt x="80052" y="102754"/>
                  <a:pt x="80052" y="102754"/>
                  <a:pt x="80052" y="102809"/>
                </a:cubicBezTo>
                <a:cubicBezTo>
                  <a:pt x="80052" y="102809"/>
                  <a:pt x="80020" y="102920"/>
                  <a:pt x="80052" y="102920"/>
                </a:cubicBezTo>
                <a:cubicBezTo>
                  <a:pt x="80083" y="102865"/>
                  <a:pt x="80083" y="102809"/>
                  <a:pt x="80114" y="102754"/>
                </a:cubicBezTo>
                <a:cubicBezTo>
                  <a:pt x="80114" y="102754"/>
                  <a:pt x="80145" y="102698"/>
                  <a:pt x="80145" y="102698"/>
                </a:cubicBezTo>
                <a:cubicBezTo>
                  <a:pt x="80176" y="102643"/>
                  <a:pt x="80176" y="102643"/>
                  <a:pt x="80176" y="102587"/>
                </a:cubicBezTo>
                <a:cubicBezTo>
                  <a:pt x="80208" y="102587"/>
                  <a:pt x="80239" y="102587"/>
                  <a:pt x="80239" y="102587"/>
                </a:cubicBezTo>
                <a:cubicBezTo>
                  <a:pt x="80270" y="102587"/>
                  <a:pt x="80270" y="102643"/>
                  <a:pt x="80270" y="102643"/>
                </a:cubicBezTo>
                <a:cubicBezTo>
                  <a:pt x="80301" y="102643"/>
                  <a:pt x="80301" y="102698"/>
                  <a:pt x="80301" y="102698"/>
                </a:cubicBezTo>
                <a:cubicBezTo>
                  <a:pt x="80333" y="102754"/>
                  <a:pt x="80333" y="102754"/>
                  <a:pt x="80333" y="102754"/>
                </a:cubicBezTo>
                <a:cubicBezTo>
                  <a:pt x="80364" y="102809"/>
                  <a:pt x="80364" y="102809"/>
                  <a:pt x="80364" y="102865"/>
                </a:cubicBezTo>
                <a:cubicBezTo>
                  <a:pt x="80364" y="102865"/>
                  <a:pt x="80364" y="102865"/>
                  <a:pt x="80395" y="102920"/>
                </a:cubicBezTo>
                <a:cubicBezTo>
                  <a:pt x="80426" y="102920"/>
                  <a:pt x="80458" y="102920"/>
                  <a:pt x="80489" y="102975"/>
                </a:cubicBezTo>
                <a:cubicBezTo>
                  <a:pt x="80520" y="102975"/>
                  <a:pt x="80551" y="103031"/>
                  <a:pt x="80551" y="103031"/>
                </a:cubicBezTo>
                <a:cubicBezTo>
                  <a:pt x="80551" y="103086"/>
                  <a:pt x="80583" y="103142"/>
                  <a:pt x="80583" y="103142"/>
                </a:cubicBezTo>
                <a:cubicBezTo>
                  <a:pt x="80583" y="103086"/>
                  <a:pt x="80583" y="103086"/>
                  <a:pt x="80583" y="103031"/>
                </a:cubicBezTo>
                <a:cubicBezTo>
                  <a:pt x="80583" y="103031"/>
                  <a:pt x="80583" y="102975"/>
                  <a:pt x="80583" y="102975"/>
                </a:cubicBezTo>
                <a:cubicBezTo>
                  <a:pt x="80583" y="102920"/>
                  <a:pt x="80551" y="102920"/>
                  <a:pt x="80551" y="102865"/>
                </a:cubicBezTo>
                <a:cubicBezTo>
                  <a:pt x="80551" y="102809"/>
                  <a:pt x="80551" y="102809"/>
                  <a:pt x="80551" y="102754"/>
                </a:cubicBezTo>
                <a:cubicBezTo>
                  <a:pt x="80520" y="102698"/>
                  <a:pt x="80489" y="102643"/>
                  <a:pt x="80489" y="102587"/>
                </a:cubicBezTo>
                <a:cubicBezTo>
                  <a:pt x="80489" y="102587"/>
                  <a:pt x="80458" y="102587"/>
                  <a:pt x="80458" y="102587"/>
                </a:cubicBezTo>
                <a:cubicBezTo>
                  <a:pt x="80458" y="102587"/>
                  <a:pt x="80426" y="102587"/>
                  <a:pt x="80426" y="102532"/>
                </a:cubicBezTo>
                <a:cubicBezTo>
                  <a:pt x="80426" y="102532"/>
                  <a:pt x="80426" y="102587"/>
                  <a:pt x="80426" y="102587"/>
                </a:cubicBezTo>
                <a:cubicBezTo>
                  <a:pt x="80395" y="102643"/>
                  <a:pt x="80364" y="102476"/>
                  <a:pt x="80364" y="102421"/>
                </a:cubicBezTo>
                <a:cubicBezTo>
                  <a:pt x="80333" y="102421"/>
                  <a:pt x="80333" y="102421"/>
                  <a:pt x="80301" y="102421"/>
                </a:cubicBezTo>
                <a:cubicBezTo>
                  <a:pt x="80301" y="102421"/>
                  <a:pt x="80301" y="102365"/>
                  <a:pt x="80301" y="102365"/>
                </a:cubicBezTo>
                <a:cubicBezTo>
                  <a:pt x="80270" y="102310"/>
                  <a:pt x="80270" y="102310"/>
                  <a:pt x="80239" y="102310"/>
                </a:cubicBezTo>
                <a:cubicBezTo>
                  <a:pt x="80239" y="102310"/>
                  <a:pt x="80208" y="102255"/>
                  <a:pt x="80208" y="102255"/>
                </a:cubicBezTo>
                <a:cubicBezTo>
                  <a:pt x="80176" y="102255"/>
                  <a:pt x="80176" y="102255"/>
                  <a:pt x="80145" y="102255"/>
                </a:cubicBezTo>
                <a:cubicBezTo>
                  <a:pt x="80145" y="102255"/>
                  <a:pt x="80145" y="102310"/>
                  <a:pt x="80145" y="102310"/>
                </a:cubicBezTo>
                <a:cubicBezTo>
                  <a:pt x="80114" y="102365"/>
                  <a:pt x="80145" y="102199"/>
                  <a:pt x="80145" y="102199"/>
                </a:cubicBezTo>
                <a:cubicBezTo>
                  <a:pt x="80145" y="102199"/>
                  <a:pt x="80114" y="102199"/>
                  <a:pt x="80114" y="102199"/>
                </a:cubicBezTo>
                <a:close/>
                <a:moveTo>
                  <a:pt x="80801" y="103364"/>
                </a:moveTo>
                <a:cubicBezTo>
                  <a:pt x="80832" y="103419"/>
                  <a:pt x="80864" y="103364"/>
                  <a:pt x="80864" y="103364"/>
                </a:cubicBezTo>
                <a:cubicBezTo>
                  <a:pt x="80895" y="103364"/>
                  <a:pt x="80926" y="103364"/>
                  <a:pt x="80926" y="103364"/>
                </a:cubicBezTo>
                <a:cubicBezTo>
                  <a:pt x="80926" y="103308"/>
                  <a:pt x="80895" y="103253"/>
                  <a:pt x="80864" y="103253"/>
                </a:cubicBezTo>
                <a:cubicBezTo>
                  <a:pt x="80864" y="103197"/>
                  <a:pt x="80864" y="103142"/>
                  <a:pt x="80832" y="103142"/>
                </a:cubicBezTo>
                <a:cubicBezTo>
                  <a:pt x="80832" y="103142"/>
                  <a:pt x="80770" y="103142"/>
                  <a:pt x="80770" y="103142"/>
                </a:cubicBezTo>
                <a:cubicBezTo>
                  <a:pt x="80739" y="103197"/>
                  <a:pt x="80770" y="103253"/>
                  <a:pt x="80770" y="103253"/>
                </a:cubicBezTo>
                <a:cubicBezTo>
                  <a:pt x="80770" y="103308"/>
                  <a:pt x="80801" y="103308"/>
                  <a:pt x="80801" y="103364"/>
                </a:cubicBezTo>
                <a:close/>
                <a:moveTo>
                  <a:pt x="80645" y="101478"/>
                </a:moveTo>
                <a:cubicBezTo>
                  <a:pt x="80676" y="101478"/>
                  <a:pt x="80645" y="101478"/>
                  <a:pt x="80645" y="101423"/>
                </a:cubicBezTo>
                <a:cubicBezTo>
                  <a:pt x="80614" y="101423"/>
                  <a:pt x="80583" y="101423"/>
                  <a:pt x="80583" y="101478"/>
                </a:cubicBezTo>
                <a:cubicBezTo>
                  <a:pt x="80583" y="101478"/>
                  <a:pt x="80614" y="101478"/>
                  <a:pt x="80614" y="101478"/>
                </a:cubicBezTo>
                <a:cubicBezTo>
                  <a:pt x="80614" y="101478"/>
                  <a:pt x="80645" y="101534"/>
                  <a:pt x="80645" y="101478"/>
                </a:cubicBezTo>
                <a:close/>
                <a:moveTo>
                  <a:pt x="80707" y="104362"/>
                </a:moveTo>
                <a:cubicBezTo>
                  <a:pt x="80739" y="104362"/>
                  <a:pt x="80739" y="104362"/>
                  <a:pt x="80739" y="104362"/>
                </a:cubicBezTo>
                <a:cubicBezTo>
                  <a:pt x="80770" y="104362"/>
                  <a:pt x="80770" y="104306"/>
                  <a:pt x="80770" y="104306"/>
                </a:cubicBezTo>
                <a:cubicBezTo>
                  <a:pt x="80770" y="104306"/>
                  <a:pt x="80739" y="104195"/>
                  <a:pt x="80739" y="104251"/>
                </a:cubicBezTo>
                <a:cubicBezTo>
                  <a:pt x="80739" y="104251"/>
                  <a:pt x="80739" y="104306"/>
                  <a:pt x="80739" y="104306"/>
                </a:cubicBezTo>
                <a:cubicBezTo>
                  <a:pt x="80739" y="104306"/>
                  <a:pt x="80707" y="104362"/>
                  <a:pt x="80707" y="104362"/>
                </a:cubicBezTo>
                <a:close/>
                <a:moveTo>
                  <a:pt x="80739" y="103086"/>
                </a:moveTo>
                <a:cubicBezTo>
                  <a:pt x="80770" y="103031"/>
                  <a:pt x="80739" y="102975"/>
                  <a:pt x="80707" y="103031"/>
                </a:cubicBezTo>
                <a:cubicBezTo>
                  <a:pt x="80707" y="103031"/>
                  <a:pt x="80739" y="103086"/>
                  <a:pt x="80739" y="103086"/>
                </a:cubicBezTo>
                <a:close/>
                <a:moveTo>
                  <a:pt x="80676" y="102754"/>
                </a:moveTo>
                <a:cubicBezTo>
                  <a:pt x="80676" y="102698"/>
                  <a:pt x="80645" y="102698"/>
                  <a:pt x="80645" y="102754"/>
                </a:cubicBezTo>
                <a:cubicBezTo>
                  <a:pt x="80645" y="102754"/>
                  <a:pt x="80676" y="102754"/>
                  <a:pt x="80676" y="102754"/>
                </a:cubicBezTo>
                <a:close/>
                <a:moveTo>
                  <a:pt x="80114" y="101922"/>
                </a:moveTo>
                <a:cubicBezTo>
                  <a:pt x="80083" y="101922"/>
                  <a:pt x="80083" y="101866"/>
                  <a:pt x="80083" y="101866"/>
                </a:cubicBezTo>
                <a:cubicBezTo>
                  <a:pt x="80083" y="101811"/>
                  <a:pt x="80052" y="101811"/>
                  <a:pt x="80052" y="101811"/>
                </a:cubicBezTo>
                <a:cubicBezTo>
                  <a:pt x="80020" y="101811"/>
                  <a:pt x="80020" y="101756"/>
                  <a:pt x="80020" y="101756"/>
                </a:cubicBezTo>
                <a:cubicBezTo>
                  <a:pt x="80020" y="101700"/>
                  <a:pt x="79989" y="101645"/>
                  <a:pt x="79958" y="101645"/>
                </a:cubicBezTo>
                <a:cubicBezTo>
                  <a:pt x="79958" y="101589"/>
                  <a:pt x="79958" y="101534"/>
                  <a:pt x="79927" y="101534"/>
                </a:cubicBezTo>
                <a:cubicBezTo>
                  <a:pt x="79927" y="101534"/>
                  <a:pt x="79895" y="101534"/>
                  <a:pt x="79895" y="101589"/>
                </a:cubicBezTo>
                <a:cubicBezTo>
                  <a:pt x="79895" y="101589"/>
                  <a:pt x="79895" y="101589"/>
                  <a:pt x="79895" y="101589"/>
                </a:cubicBezTo>
                <a:cubicBezTo>
                  <a:pt x="79895" y="101645"/>
                  <a:pt x="79895" y="101645"/>
                  <a:pt x="79895" y="101645"/>
                </a:cubicBezTo>
                <a:cubicBezTo>
                  <a:pt x="79895" y="101645"/>
                  <a:pt x="79895" y="101700"/>
                  <a:pt x="79895" y="101700"/>
                </a:cubicBezTo>
                <a:cubicBezTo>
                  <a:pt x="79927" y="101700"/>
                  <a:pt x="79958" y="101700"/>
                  <a:pt x="79989" y="101756"/>
                </a:cubicBezTo>
                <a:cubicBezTo>
                  <a:pt x="79989" y="101756"/>
                  <a:pt x="79989" y="101811"/>
                  <a:pt x="79989" y="101811"/>
                </a:cubicBezTo>
                <a:cubicBezTo>
                  <a:pt x="80020" y="101811"/>
                  <a:pt x="80020" y="101811"/>
                  <a:pt x="80020" y="101866"/>
                </a:cubicBezTo>
                <a:cubicBezTo>
                  <a:pt x="80052" y="101866"/>
                  <a:pt x="80052" y="101866"/>
                  <a:pt x="80052" y="101866"/>
                </a:cubicBezTo>
                <a:cubicBezTo>
                  <a:pt x="80083" y="101866"/>
                  <a:pt x="80083" y="101922"/>
                  <a:pt x="80083" y="101922"/>
                </a:cubicBezTo>
                <a:cubicBezTo>
                  <a:pt x="80114" y="101977"/>
                  <a:pt x="80114" y="101977"/>
                  <a:pt x="80145" y="102033"/>
                </a:cubicBezTo>
                <a:cubicBezTo>
                  <a:pt x="80145" y="101977"/>
                  <a:pt x="80114" y="101977"/>
                  <a:pt x="80114" y="101922"/>
                </a:cubicBezTo>
                <a:close/>
                <a:moveTo>
                  <a:pt x="80832" y="104306"/>
                </a:moveTo>
                <a:cubicBezTo>
                  <a:pt x="80832" y="104306"/>
                  <a:pt x="80895" y="104306"/>
                  <a:pt x="80864" y="104251"/>
                </a:cubicBezTo>
                <a:cubicBezTo>
                  <a:pt x="80832" y="104251"/>
                  <a:pt x="80832" y="104251"/>
                  <a:pt x="80832" y="104251"/>
                </a:cubicBezTo>
                <a:cubicBezTo>
                  <a:pt x="80801" y="104195"/>
                  <a:pt x="80801" y="104251"/>
                  <a:pt x="80801" y="104306"/>
                </a:cubicBezTo>
                <a:cubicBezTo>
                  <a:pt x="80770" y="104362"/>
                  <a:pt x="80801" y="104306"/>
                  <a:pt x="80832" y="104306"/>
                </a:cubicBezTo>
                <a:close/>
                <a:moveTo>
                  <a:pt x="79708" y="104251"/>
                </a:moveTo>
                <a:cubicBezTo>
                  <a:pt x="79677" y="104251"/>
                  <a:pt x="79677" y="104306"/>
                  <a:pt x="79677" y="104306"/>
                </a:cubicBezTo>
                <a:cubicBezTo>
                  <a:pt x="79646" y="104362"/>
                  <a:pt x="79646" y="104417"/>
                  <a:pt x="79614" y="104417"/>
                </a:cubicBezTo>
                <a:cubicBezTo>
                  <a:pt x="79614" y="104473"/>
                  <a:pt x="79614" y="104528"/>
                  <a:pt x="79646" y="104528"/>
                </a:cubicBezTo>
                <a:cubicBezTo>
                  <a:pt x="79646" y="104584"/>
                  <a:pt x="79677" y="104528"/>
                  <a:pt x="79677" y="104528"/>
                </a:cubicBezTo>
                <a:cubicBezTo>
                  <a:pt x="79677" y="104528"/>
                  <a:pt x="79677" y="104528"/>
                  <a:pt x="79708" y="104528"/>
                </a:cubicBezTo>
                <a:cubicBezTo>
                  <a:pt x="79708" y="104528"/>
                  <a:pt x="79708" y="104528"/>
                  <a:pt x="79708" y="104528"/>
                </a:cubicBezTo>
                <a:cubicBezTo>
                  <a:pt x="79739" y="104528"/>
                  <a:pt x="79739" y="104473"/>
                  <a:pt x="79739" y="104417"/>
                </a:cubicBezTo>
                <a:cubicBezTo>
                  <a:pt x="79739" y="104417"/>
                  <a:pt x="79770" y="104362"/>
                  <a:pt x="79770" y="104306"/>
                </a:cubicBezTo>
                <a:cubicBezTo>
                  <a:pt x="79770" y="104251"/>
                  <a:pt x="79739" y="104195"/>
                  <a:pt x="79708" y="104251"/>
                </a:cubicBezTo>
                <a:close/>
                <a:moveTo>
                  <a:pt x="80458" y="105360"/>
                </a:moveTo>
                <a:cubicBezTo>
                  <a:pt x="80458" y="105360"/>
                  <a:pt x="80458" y="105415"/>
                  <a:pt x="80489" y="105471"/>
                </a:cubicBezTo>
                <a:cubicBezTo>
                  <a:pt x="80520" y="105471"/>
                  <a:pt x="80551" y="105471"/>
                  <a:pt x="80614" y="105471"/>
                </a:cubicBezTo>
                <a:cubicBezTo>
                  <a:pt x="80614" y="105471"/>
                  <a:pt x="80645" y="105471"/>
                  <a:pt x="80676" y="105471"/>
                </a:cubicBezTo>
                <a:cubicBezTo>
                  <a:pt x="80676" y="105471"/>
                  <a:pt x="80707" y="105471"/>
                  <a:pt x="80707" y="105471"/>
                </a:cubicBezTo>
                <a:cubicBezTo>
                  <a:pt x="80739" y="105471"/>
                  <a:pt x="80770" y="105471"/>
                  <a:pt x="80801" y="105415"/>
                </a:cubicBezTo>
                <a:cubicBezTo>
                  <a:pt x="80801" y="105360"/>
                  <a:pt x="80801" y="105360"/>
                  <a:pt x="80832" y="105304"/>
                </a:cubicBezTo>
                <a:cubicBezTo>
                  <a:pt x="80832" y="105304"/>
                  <a:pt x="80832" y="105304"/>
                  <a:pt x="80832" y="105304"/>
                </a:cubicBezTo>
                <a:cubicBezTo>
                  <a:pt x="80864" y="105249"/>
                  <a:pt x="80864" y="105304"/>
                  <a:pt x="80864" y="105304"/>
                </a:cubicBezTo>
                <a:cubicBezTo>
                  <a:pt x="80864" y="105360"/>
                  <a:pt x="80864" y="105360"/>
                  <a:pt x="80895" y="105304"/>
                </a:cubicBezTo>
                <a:cubicBezTo>
                  <a:pt x="80926" y="105304"/>
                  <a:pt x="80926" y="105249"/>
                  <a:pt x="80895" y="105194"/>
                </a:cubicBezTo>
                <a:cubicBezTo>
                  <a:pt x="80864" y="105194"/>
                  <a:pt x="80926" y="105138"/>
                  <a:pt x="80895" y="105083"/>
                </a:cubicBezTo>
                <a:cubicBezTo>
                  <a:pt x="80895" y="105083"/>
                  <a:pt x="80864" y="105083"/>
                  <a:pt x="80895" y="105027"/>
                </a:cubicBezTo>
                <a:cubicBezTo>
                  <a:pt x="80895" y="105027"/>
                  <a:pt x="80895" y="105027"/>
                  <a:pt x="80895" y="104972"/>
                </a:cubicBezTo>
                <a:cubicBezTo>
                  <a:pt x="80895" y="104972"/>
                  <a:pt x="80864" y="104972"/>
                  <a:pt x="80864" y="104972"/>
                </a:cubicBezTo>
                <a:cubicBezTo>
                  <a:pt x="80832" y="104972"/>
                  <a:pt x="80832" y="104972"/>
                  <a:pt x="80801" y="104916"/>
                </a:cubicBezTo>
                <a:cubicBezTo>
                  <a:pt x="80801" y="104916"/>
                  <a:pt x="80801" y="104916"/>
                  <a:pt x="80801" y="104861"/>
                </a:cubicBezTo>
                <a:cubicBezTo>
                  <a:pt x="80770" y="104861"/>
                  <a:pt x="80770" y="104916"/>
                  <a:pt x="80770" y="104916"/>
                </a:cubicBezTo>
                <a:cubicBezTo>
                  <a:pt x="80739" y="104861"/>
                  <a:pt x="80770" y="104861"/>
                  <a:pt x="80739" y="104861"/>
                </a:cubicBezTo>
                <a:cubicBezTo>
                  <a:pt x="80707" y="104861"/>
                  <a:pt x="80707" y="104861"/>
                  <a:pt x="80676" y="104861"/>
                </a:cubicBezTo>
                <a:cubicBezTo>
                  <a:pt x="80676" y="104861"/>
                  <a:pt x="80645" y="104861"/>
                  <a:pt x="80645" y="104861"/>
                </a:cubicBezTo>
                <a:cubicBezTo>
                  <a:pt x="80614" y="104916"/>
                  <a:pt x="80614" y="104916"/>
                  <a:pt x="80614" y="104916"/>
                </a:cubicBezTo>
                <a:cubicBezTo>
                  <a:pt x="80583" y="104972"/>
                  <a:pt x="80583" y="105027"/>
                  <a:pt x="80551" y="105027"/>
                </a:cubicBezTo>
                <a:cubicBezTo>
                  <a:pt x="80520" y="105083"/>
                  <a:pt x="80520" y="105083"/>
                  <a:pt x="80520" y="105083"/>
                </a:cubicBezTo>
                <a:cubicBezTo>
                  <a:pt x="80520" y="105138"/>
                  <a:pt x="80489" y="105138"/>
                  <a:pt x="80489" y="105138"/>
                </a:cubicBezTo>
                <a:cubicBezTo>
                  <a:pt x="80458" y="105138"/>
                  <a:pt x="80458" y="105194"/>
                  <a:pt x="80426" y="105194"/>
                </a:cubicBezTo>
                <a:cubicBezTo>
                  <a:pt x="80426" y="105194"/>
                  <a:pt x="80426" y="105249"/>
                  <a:pt x="80426" y="105249"/>
                </a:cubicBezTo>
                <a:cubicBezTo>
                  <a:pt x="80426" y="105360"/>
                  <a:pt x="80458" y="105304"/>
                  <a:pt x="80458" y="105360"/>
                </a:cubicBezTo>
                <a:close/>
                <a:moveTo>
                  <a:pt x="81020" y="103308"/>
                </a:moveTo>
                <a:cubicBezTo>
                  <a:pt x="81051" y="103364"/>
                  <a:pt x="81051" y="103253"/>
                  <a:pt x="81051" y="103253"/>
                </a:cubicBezTo>
                <a:cubicBezTo>
                  <a:pt x="81020" y="103253"/>
                  <a:pt x="81020" y="103197"/>
                  <a:pt x="81020" y="103197"/>
                </a:cubicBezTo>
                <a:cubicBezTo>
                  <a:pt x="81020" y="103197"/>
                  <a:pt x="81020" y="103086"/>
                  <a:pt x="80989" y="103086"/>
                </a:cubicBezTo>
                <a:cubicBezTo>
                  <a:pt x="80957" y="103086"/>
                  <a:pt x="80989" y="103197"/>
                  <a:pt x="80989" y="103197"/>
                </a:cubicBezTo>
                <a:cubicBezTo>
                  <a:pt x="80989" y="103197"/>
                  <a:pt x="80989" y="103197"/>
                  <a:pt x="81020" y="103197"/>
                </a:cubicBezTo>
                <a:cubicBezTo>
                  <a:pt x="81020" y="103253"/>
                  <a:pt x="81020" y="103253"/>
                  <a:pt x="81020" y="103253"/>
                </a:cubicBezTo>
                <a:cubicBezTo>
                  <a:pt x="81020" y="103253"/>
                  <a:pt x="81020" y="103308"/>
                  <a:pt x="81020" y="103308"/>
                </a:cubicBezTo>
                <a:close/>
                <a:moveTo>
                  <a:pt x="79864" y="100092"/>
                </a:moveTo>
                <a:cubicBezTo>
                  <a:pt x="79864" y="100092"/>
                  <a:pt x="79895" y="100147"/>
                  <a:pt x="79895" y="100147"/>
                </a:cubicBezTo>
                <a:cubicBezTo>
                  <a:pt x="79895" y="100203"/>
                  <a:pt x="79927" y="100147"/>
                  <a:pt x="79927" y="100147"/>
                </a:cubicBezTo>
                <a:cubicBezTo>
                  <a:pt x="79895" y="100147"/>
                  <a:pt x="79895" y="100147"/>
                  <a:pt x="79895" y="100147"/>
                </a:cubicBezTo>
                <a:cubicBezTo>
                  <a:pt x="79895" y="100092"/>
                  <a:pt x="79895" y="100092"/>
                  <a:pt x="79895" y="100092"/>
                </a:cubicBezTo>
                <a:cubicBezTo>
                  <a:pt x="79895" y="100036"/>
                  <a:pt x="79864" y="100092"/>
                  <a:pt x="79864" y="100092"/>
                </a:cubicBezTo>
                <a:close/>
                <a:moveTo>
                  <a:pt x="79427" y="99593"/>
                </a:moveTo>
                <a:cubicBezTo>
                  <a:pt x="79396" y="99593"/>
                  <a:pt x="79396" y="99593"/>
                  <a:pt x="79396" y="99648"/>
                </a:cubicBezTo>
                <a:cubicBezTo>
                  <a:pt x="79396" y="99648"/>
                  <a:pt x="79427" y="99593"/>
                  <a:pt x="79427" y="99593"/>
                </a:cubicBezTo>
                <a:close/>
                <a:moveTo>
                  <a:pt x="80583" y="100924"/>
                </a:moveTo>
                <a:cubicBezTo>
                  <a:pt x="80583" y="100924"/>
                  <a:pt x="80551" y="100979"/>
                  <a:pt x="80551" y="100979"/>
                </a:cubicBezTo>
                <a:cubicBezTo>
                  <a:pt x="80551" y="101035"/>
                  <a:pt x="80551" y="101035"/>
                  <a:pt x="80583" y="101035"/>
                </a:cubicBezTo>
                <a:cubicBezTo>
                  <a:pt x="80614" y="101035"/>
                  <a:pt x="80614" y="101090"/>
                  <a:pt x="80645" y="101090"/>
                </a:cubicBezTo>
                <a:cubicBezTo>
                  <a:pt x="80676" y="101146"/>
                  <a:pt x="80676" y="101090"/>
                  <a:pt x="80676" y="101035"/>
                </a:cubicBezTo>
                <a:cubicBezTo>
                  <a:pt x="80707" y="101035"/>
                  <a:pt x="80707" y="101090"/>
                  <a:pt x="80707" y="101090"/>
                </a:cubicBezTo>
                <a:cubicBezTo>
                  <a:pt x="80739" y="101035"/>
                  <a:pt x="80739" y="100979"/>
                  <a:pt x="80739" y="100979"/>
                </a:cubicBezTo>
                <a:cubicBezTo>
                  <a:pt x="80739" y="100979"/>
                  <a:pt x="80770" y="100979"/>
                  <a:pt x="80770" y="100979"/>
                </a:cubicBezTo>
                <a:cubicBezTo>
                  <a:pt x="80770" y="100924"/>
                  <a:pt x="80770" y="100924"/>
                  <a:pt x="80770" y="100924"/>
                </a:cubicBezTo>
                <a:cubicBezTo>
                  <a:pt x="80770" y="100868"/>
                  <a:pt x="80770" y="100868"/>
                  <a:pt x="80770" y="100813"/>
                </a:cubicBezTo>
                <a:cubicBezTo>
                  <a:pt x="80770" y="100813"/>
                  <a:pt x="80770" y="100813"/>
                  <a:pt x="80770" y="100813"/>
                </a:cubicBezTo>
                <a:cubicBezTo>
                  <a:pt x="80770" y="100757"/>
                  <a:pt x="80770" y="100757"/>
                  <a:pt x="80770" y="100702"/>
                </a:cubicBezTo>
                <a:cubicBezTo>
                  <a:pt x="80770" y="100702"/>
                  <a:pt x="80739" y="100702"/>
                  <a:pt x="80739" y="100702"/>
                </a:cubicBezTo>
                <a:cubicBezTo>
                  <a:pt x="80739" y="100702"/>
                  <a:pt x="80739" y="100591"/>
                  <a:pt x="80707" y="100646"/>
                </a:cubicBezTo>
                <a:cubicBezTo>
                  <a:pt x="80707" y="100646"/>
                  <a:pt x="80739" y="100702"/>
                  <a:pt x="80707" y="100702"/>
                </a:cubicBezTo>
                <a:cubicBezTo>
                  <a:pt x="80707" y="100702"/>
                  <a:pt x="80707" y="100591"/>
                  <a:pt x="80676" y="100591"/>
                </a:cubicBezTo>
                <a:cubicBezTo>
                  <a:pt x="80676" y="100536"/>
                  <a:pt x="80676" y="100480"/>
                  <a:pt x="80645" y="100536"/>
                </a:cubicBezTo>
                <a:cubicBezTo>
                  <a:pt x="80614" y="100536"/>
                  <a:pt x="80614" y="100536"/>
                  <a:pt x="80614" y="100591"/>
                </a:cubicBezTo>
                <a:cubicBezTo>
                  <a:pt x="80614" y="100646"/>
                  <a:pt x="80614" y="100646"/>
                  <a:pt x="80614" y="100646"/>
                </a:cubicBezTo>
                <a:cubicBezTo>
                  <a:pt x="80614" y="100702"/>
                  <a:pt x="80614" y="100702"/>
                  <a:pt x="80614" y="100757"/>
                </a:cubicBezTo>
                <a:cubicBezTo>
                  <a:pt x="80614" y="100813"/>
                  <a:pt x="80614" y="100868"/>
                  <a:pt x="80583" y="100924"/>
                </a:cubicBezTo>
                <a:close/>
                <a:moveTo>
                  <a:pt x="80426" y="100646"/>
                </a:moveTo>
                <a:cubicBezTo>
                  <a:pt x="80395" y="100646"/>
                  <a:pt x="80426" y="100702"/>
                  <a:pt x="80426" y="100702"/>
                </a:cubicBezTo>
                <a:cubicBezTo>
                  <a:pt x="80426" y="100702"/>
                  <a:pt x="80426" y="100646"/>
                  <a:pt x="80426" y="100646"/>
                </a:cubicBezTo>
                <a:close/>
                <a:moveTo>
                  <a:pt x="79489" y="99704"/>
                </a:moveTo>
                <a:cubicBezTo>
                  <a:pt x="79489" y="99704"/>
                  <a:pt x="79458" y="99704"/>
                  <a:pt x="79458" y="99704"/>
                </a:cubicBezTo>
                <a:cubicBezTo>
                  <a:pt x="79458" y="99759"/>
                  <a:pt x="79458" y="99759"/>
                  <a:pt x="79427" y="99704"/>
                </a:cubicBezTo>
                <a:cubicBezTo>
                  <a:pt x="79427" y="99648"/>
                  <a:pt x="79396" y="99648"/>
                  <a:pt x="79364" y="99704"/>
                </a:cubicBezTo>
                <a:cubicBezTo>
                  <a:pt x="79364" y="99704"/>
                  <a:pt x="79364" y="99704"/>
                  <a:pt x="79364" y="99704"/>
                </a:cubicBezTo>
                <a:cubicBezTo>
                  <a:pt x="79396" y="99759"/>
                  <a:pt x="79427" y="99759"/>
                  <a:pt x="79458" y="99759"/>
                </a:cubicBezTo>
                <a:cubicBezTo>
                  <a:pt x="79458" y="99815"/>
                  <a:pt x="79489" y="99759"/>
                  <a:pt x="79489" y="99704"/>
                </a:cubicBezTo>
                <a:close/>
                <a:moveTo>
                  <a:pt x="77990" y="98207"/>
                </a:moveTo>
                <a:cubicBezTo>
                  <a:pt x="77990" y="98207"/>
                  <a:pt x="77990" y="98262"/>
                  <a:pt x="77990" y="98262"/>
                </a:cubicBezTo>
                <a:cubicBezTo>
                  <a:pt x="77990" y="98317"/>
                  <a:pt x="77990" y="98373"/>
                  <a:pt x="77990" y="98428"/>
                </a:cubicBezTo>
                <a:cubicBezTo>
                  <a:pt x="77990" y="98428"/>
                  <a:pt x="77959" y="98539"/>
                  <a:pt x="77990" y="98484"/>
                </a:cubicBezTo>
                <a:cubicBezTo>
                  <a:pt x="77990" y="98484"/>
                  <a:pt x="77990" y="98428"/>
                  <a:pt x="78021" y="98428"/>
                </a:cubicBezTo>
                <a:cubicBezTo>
                  <a:pt x="78021" y="98428"/>
                  <a:pt x="78053" y="98428"/>
                  <a:pt x="78053" y="98484"/>
                </a:cubicBezTo>
                <a:cubicBezTo>
                  <a:pt x="78053" y="98539"/>
                  <a:pt x="78053" y="98595"/>
                  <a:pt x="78053" y="98650"/>
                </a:cubicBezTo>
                <a:cubicBezTo>
                  <a:pt x="78053" y="98706"/>
                  <a:pt x="78053" y="98706"/>
                  <a:pt x="78053" y="98706"/>
                </a:cubicBezTo>
                <a:cubicBezTo>
                  <a:pt x="78084" y="98761"/>
                  <a:pt x="78053" y="98761"/>
                  <a:pt x="78053" y="98817"/>
                </a:cubicBezTo>
                <a:cubicBezTo>
                  <a:pt x="78053" y="98872"/>
                  <a:pt x="78115" y="98927"/>
                  <a:pt x="78084" y="98983"/>
                </a:cubicBezTo>
                <a:cubicBezTo>
                  <a:pt x="78021" y="98983"/>
                  <a:pt x="78115" y="99094"/>
                  <a:pt x="78115" y="99149"/>
                </a:cubicBezTo>
                <a:cubicBezTo>
                  <a:pt x="78178" y="99316"/>
                  <a:pt x="78115" y="99593"/>
                  <a:pt x="78178" y="99759"/>
                </a:cubicBezTo>
                <a:cubicBezTo>
                  <a:pt x="78209" y="99759"/>
                  <a:pt x="78209" y="99815"/>
                  <a:pt x="78240" y="99759"/>
                </a:cubicBezTo>
                <a:cubicBezTo>
                  <a:pt x="78240" y="99759"/>
                  <a:pt x="78240" y="99704"/>
                  <a:pt x="78240" y="99704"/>
                </a:cubicBezTo>
                <a:cubicBezTo>
                  <a:pt x="78240" y="99704"/>
                  <a:pt x="78240" y="99648"/>
                  <a:pt x="78240" y="99648"/>
                </a:cubicBezTo>
                <a:cubicBezTo>
                  <a:pt x="78271" y="99648"/>
                  <a:pt x="78271" y="99704"/>
                  <a:pt x="78271" y="99704"/>
                </a:cubicBezTo>
                <a:cubicBezTo>
                  <a:pt x="78271" y="99759"/>
                  <a:pt x="78271" y="99870"/>
                  <a:pt x="78302" y="99870"/>
                </a:cubicBezTo>
                <a:cubicBezTo>
                  <a:pt x="78302" y="99926"/>
                  <a:pt x="78365" y="99926"/>
                  <a:pt x="78334" y="99981"/>
                </a:cubicBezTo>
                <a:cubicBezTo>
                  <a:pt x="78334" y="100036"/>
                  <a:pt x="78334" y="100036"/>
                  <a:pt x="78334" y="100092"/>
                </a:cubicBezTo>
                <a:cubicBezTo>
                  <a:pt x="78334" y="100092"/>
                  <a:pt x="78365" y="100092"/>
                  <a:pt x="78365" y="100092"/>
                </a:cubicBezTo>
                <a:cubicBezTo>
                  <a:pt x="78396" y="100147"/>
                  <a:pt x="78396" y="100147"/>
                  <a:pt x="78396" y="100147"/>
                </a:cubicBezTo>
                <a:cubicBezTo>
                  <a:pt x="78396" y="100147"/>
                  <a:pt x="78427" y="100147"/>
                  <a:pt x="78427" y="100147"/>
                </a:cubicBezTo>
                <a:cubicBezTo>
                  <a:pt x="78427" y="100147"/>
                  <a:pt x="78427" y="100147"/>
                  <a:pt x="78459" y="100147"/>
                </a:cubicBezTo>
                <a:cubicBezTo>
                  <a:pt x="78490" y="100092"/>
                  <a:pt x="78490" y="100092"/>
                  <a:pt x="78490" y="100036"/>
                </a:cubicBezTo>
                <a:cubicBezTo>
                  <a:pt x="78490" y="99981"/>
                  <a:pt x="78459" y="99926"/>
                  <a:pt x="78459" y="99870"/>
                </a:cubicBezTo>
                <a:cubicBezTo>
                  <a:pt x="78427" y="99870"/>
                  <a:pt x="78427" y="99759"/>
                  <a:pt x="78459" y="99704"/>
                </a:cubicBezTo>
                <a:cubicBezTo>
                  <a:pt x="78459" y="99648"/>
                  <a:pt x="78490" y="99759"/>
                  <a:pt x="78490" y="99759"/>
                </a:cubicBezTo>
                <a:cubicBezTo>
                  <a:pt x="78521" y="99815"/>
                  <a:pt x="78552" y="99759"/>
                  <a:pt x="78584" y="99759"/>
                </a:cubicBezTo>
                <a:cubicBezTo>
                  <a:pt x="78646" y="99759"/>
                  <a:pt x="78646" y="99815"/>
                  <a:pt x="78677" y="99870"/>
                </a:cubicBezTo>
                <a:cubicBezTo>
                  <a:pt x="78677" y="99981"/>
                  <a:pt x="78677" y="100036"/>
                  <a:pt x="78646" y="100092"/>
                </a:cubicBezTo>
                <a:cubicBezTo>
                  <a:pt x="78646" y="100092"/>
                  <a:pt x="78615" y="100147"/>
                  <a:pt x="78615" y="100147"/>
                </a:cubicBezTo>
                <a:cubicBezTo>
                  <a:pt x="78584" y="100203"/>
                  <a:pt x="78584" y="100203"/>
                  <a:pt x="78552" y="100258"/>
                </a:cubicBezTo>
                <a:cubicBezTo>
                  <a:pt x="78521" y="100314"/>
                  <a:pt x="78459" y="100314"/>
                  <a:pt x="78459" y="100425"/>
                </a:cubicBezTo>
                <a:cubicBezTo>
                  <a:pt x="78459" y="100480"/>
                  <a:pt x="78490" y="100536"/>
                  <a:pt x="78490" y="100591"/>
                </a:cubicBezTo>
                <a:cubicBezTo>
                  <a:pt x="78490" y="100646"/>
                  <a:pt x="78490" y="100702"/>
                  <a:pt x="78490" y="100757"/>
                </a:cubicBezTo>
                <a:cubicBezTo>
                  <a:pt x="78490" y="100757"/>
                  <a:pt x="78490" y="100868"/>
                  <a:pt x="78521" y="100868"/>
                </a:cubicBezTo>
                <a:cubicBezTo>
                  <a:pt x="78521" y="100813"/>
                  <a:pt x="78521" y="100813"/>
                  <a:pt x="78521" y="100757"/>
                </a:cubicBezTo>
                <a:cubicBezTo>
                  <a:pt x="78521" y="100757"/>
                  <a:pt x="78521" y="100813"/>
                  <a:pt x="78552" y="100757"/>
                </a:cubicBezTo>
                <a:cubicBezTo>
                  <a:pt x="78552" y="100757"/>
                  <a:pt x="78521" y="100757"/>
                  <a:pt x="78521" y="100702"/>
                </a:cubicBezTo>
                <a:cubicBezTo>
                  <a:pt x="78552" y="100646"/>
                  <a:pt x="78584" y="100702"/>
                  <a:pt x="78584" y="100702"/>
                </a:cubicBezTo>
                <a:cubicBezTo>
                  <a:pt x="78615" y="100702"/>
                  <a:pt x="78677" y="100702"/>
                  <a:pt x="78677" y="100757"/>
                </a:cubicBezTo>
                <a:cubicBezTo>
                  <a:pt x="78677" y="100813"/>
                  <a:pt x="78677" y="100813"/>
                  <a:pt x="78646" y="100868"/>
                </a:cubicBezTo>
                <a:cubicBezTo>
                  <a:pt x="78646" y="100868"/>
                  <a:pt x="78615" y="100924"/>
                  <a:pt x="78646" y="100924"/>
                </a:cubicBezTo>
                <a:cubicBezTo>
                  <a:pt x="78677" y="100979"/>
                  <a:pt x="78677" y="100813"/>
                  <a:pt x="78740" y="100868"/>
                </a:cubicBezTo>
                <a:cubicBezTo>
                  <a:pt x="78740" y="100868"/>
                  <a:pt x="78740" y="100924"/>
                  <a:pt x="78740" y="100924"/>
                </a:cubicBezTo>
                <a:cubicBezTo>
                  <a:pt x="78771" y="100979"/>
                  <a:pt x="78740" y="100979"/>
                  <a:pt x="78740" y="101035"/>
                </a:cubicBezTo>
                <a:cubicBezTo>
                  <a:pt x="78771" y="101035"/>
                  <a:pt x="78802" y="100979"/>
                  <a:pt x="78833" y="101035"/>
                </a:cubicBezTo>
                <a:cubicBezTo>
                  <a:pt x="78865" y="101035"/>
                  <a:pt x="78865" y="101035"/>
                  <a:pt x="78865" y="101035"/>
                </a:cubicBezTo>
                <a:cubicBezTo>
                  <a:pt x="78896" y="101090"/>
                  <a:pt x="78896" y="101035"/>
                  <a:pt x="78927" y="101035"/>
                </a:cubicBezTo>
                <a:cubicBezTo>
                  <a:pt x="78927" y="100979"/>
                  <a:pt x="78958" y="100979"/>
                  <a:pt x="78958" y="100979"/>
                </a:cubicBezTo>
                <a:cubicBezTo>
                  <a:pt x="78990" y="100979"/>
                  <a:pt x="78990" y="100979"/>
                  <a:pt x="78990" y="100924"/>
                </a:cubicBezTo>
                <a:cubicBezTo>
                  <a:pt x="78958" y="100868"/>
                  <a:pt x="78990" y="100813"/>
                  <a:pt x="78990" y="100813"/>
                </a:cubicBezTo>
                <a:cubicBezTo>
                  <a:pt x="79021" y="100757"/>
                  <a:pt x="79083" y="100757"/>
                  <a:pt x="79083" y="100757"/>
                </a:cubicBezTo>
                <a:cubicBezTo>
                  <a:pt x="79115" y="100702"/>
                  <a:pt x="79146" y="100702"/>
                  <a:pt x="79146" y="100702"/>
                </a:cubicBezTo>
                <a:cubicBezTo>
                  <a:pt x="79146" y="100646"/>
                  <a:pt x="79146" y="100646"/>
                  <a:pt x="79177" y="100646"/>
                </a:cubicBezTo>
                <a:cubicBezTo>
                  <a:pt x="79208" y="100702"/>
                  <a:pt x="79208" y="100702"/>
                  <a:pt x="79239" y="100702"/>
                </a:cubicBezTo>
                <a:cubicBezTo>
                  <a:pt x="79239" y="100757"/>
                  <a:pt x="79271" y="100757"/>
                  <a:pt x="79271" y="100757"/>
                </a:cubicBezTo>
                <a:cubicBezTo>
                  <a:pt x="79302" y="100757"/>
                  <a:pt x="79302" y="100813"/>
                  <a:pt x="79333" y="100813"/>
                </a:cubicBezTo>
                <a:cubicBezTo>
                  <a:pt x="79333" y="100868"/>
                  <a:pt x="79364" y="100868"/>
                  <a:pt x="79396" y="100868"/>
                </a:cubicBezTo>
                <a:cubicBezTo>
                  <a:pt x="79427" y="100924"/>
                  <a:pt x="79427" y="100979"/>
                  <a:pt x="79427" y="101035"/>
                </a:cubicBezTo>
                <a:cubicBezTo>
                  <a:pt x="79489" y="101090"/>
                  <a:pt x="79521" y="101090"/>
                  <a:pt x="79552" y="101146"/>
                </a:cubicBezTo>
                <a:cubicBezTo>
                  <a:pt x="79614" y="101256"/>
                  <a:pt x="79646" y="101312"/>
                  <a:pt x="79646" y="101423"/>
                </a:cubicBezTo>
                <a:cubicBezTo>
                  <a:pt x="79646" y="101478"/>
                  <a:pt x="79677" y="101534"/>
                  <a:pt x="79677" y="101534"/>
                </a:cubicBezTo>
                <a:cubicBezTo>
                  <a:pt x="79708" y="101534"/>
                  <a:pt x="79708" y="101534"/>
                  <a:pt x="79708" y="101478"/>
                </a:cubicBezTo>
                <a:cubicBezTo>
                  <a:pt x="79739" y="101478"/>
                  <a:pt x="79739" y="101478"/>
                  <a:pt x="79739" y="101423"/>
                </a:cubicBezTo>
                <a:cubicBezTo>
                  <a:pt x="79739" y="101367"/>
                  <a:pt x="79739" y="101312"/>
                  <a:pt x="79708" y="101256"/>
                </a:cubicBezTo>
                <a:cubicBezTo>
                  <a:pt x="79708" y="101256"/>
                  <a:pt x="79708" y="101201"/>
                  <a:pt x="79708" y="101201"/>
                </a:cubicBezTo>
                <a:cubicBezTo>
                  <a:pt x="79677" y="101146"/>
                  <a:pt x="79677" y="101146"/>
                  <a:pt x="79677" y="101090"/>
                </a:cubicBezTo>
                <a:cubicBezTo>
                  <a:pt x="79677" y="101090"/>
                  <a:pt x="79677" y="101146"/>
                  <a:pt x="79708" y="101146"/>
                </a:cubicBezTo>
                <a:cubicBezTo>
                  <a:pt x="79708" y="101090"/>
                  <a:pt x="79677" y="101090"/>
                  <a:pt x="79646" y="101035"/>
                </a:cubicBezTo>
                <a:cubicBezTo>
                  <a:pt x="79646" y="101035"/>
                  <a:pt x="79614" y="100979"/>
                  <a:pt x="79614" y="100924"/>
                </a:cubicBezTo>
                <a:cubicBezTo>
                  <a:pt x="79614" y="100924"/>
                  <a:pt x="79614" y="100868"/>
                  <a:pt x="79614" y="100868"/>
                </a:cubicBezTo>
                <a:cubicBezTo>
                  <a:pt x="79646" y="100868"/>
                  <a:pt x="79646" y="100813"/>
                  <a:pt x="79614" y="100813"/>
                </a:cubicBezTo>
                <a:cubicBezTo>
                  <a:pt x="79614" y="100757"/>
                  <a:pt x="79614" y="100757"/>
                  <a:pt x="79614" y="100702"/>
                </a:cubicBezTo>
                <a:cubicBezTo>
                  <a:pt x="79583" y="100702"/>
                  <a:pt x="79583" y="100702"/>
                  <a:pt x="79583" y="100702"/>
                </a:cubicBezTo>
                <a:cubicBezTo>
                  <a:pt x="79583" y="100646"/>
                  <a:pt x="79646" y="100757"/>
                  <a:pt x="79646" y="100646"/>
                </a:cubicBezTo>
                <a:cubicBezTo>
                  <a:pt x="79646" y="100646"/>
                  <a:pt x="79646" y="100646"/>
                  <a:pt x="79646" y="100702"/>
                </a:cubicBezTo>
                <a:cubicBezTo>
                  <a:pt x="79677" y="100702"/>
                  <a:pt x="79646" y="100702"/>
                  <a:pt x="79677" y="100702"/>
                </a:cubicBezTo>
                <a:cubicBezTo>
                  <a:pt x="79677" y="100757"/>
                  <a:pt x="79677" y="100702"/>
                  <a:pt x="79708" y="100757"/>
                </a:cubicBezTo>
                <a:cubicBezTo>
                  <a:pt x="79708" y="100757"/>
                  <a:pt x="79708" y="100813"/>
                  <a:pt x="79708" y="100813"/>
                </a:cubicBezTo>
                <a:cubicBezTo>
                  <a:pt x="79739" y="100813"/>
                  <a:pt x="79770" y="100813"/>
                  <a:pt x="79770" y="100813"/>
                </a:cubicBezTo>
                <a:cubicBezTo>
                  <a:pt x="79802" y="100868"/>
                  <a:pt x="79864" y="100924"/>
                  <a:pt x="79833" y="100979"/>
                </a:cubicBezTo>
                <a:cubicBezTo>
                  <a:pt x="79802" y="101035"/>
                  <a:pt x="79864" y="101035"/>
                  <a:pt x="79864" y="101090"/>
                </a:cubicBezTo>
                <a:cubicBezTo>
                  <a:pt x="79864" y="101090"/>
                  <a:pt x="79864" y="101146"/>
                  <a:pt x="79895" y="101146"/>
                </a:cubicBezTo>
                <a:cubicBezTo>
                  <a:pt x="79927" y="101146"/>
                  <a:pt x="79927" y="101146"/>
                  <a:pt x="79958" y="101146"/>
                </a:cubicBezTo>
                <a:cubicBezTo>
                  <a:pt x="79989" y="101146"/>
                  <a:pt x="80052" y="101201"/>
                  <a:pt x="80052" y="101256"/>
                </a:cubicBezTo>
                <a:cubicBezTo>
                  <a:pt x="80052" y="101312"/>
                  <a:pt x="80052" y="101367"/>
                  <a:pt x="80083" y="101367"/>
                </a:cubicBezTo>
                <a:cubicBezTo>
                  <a:pt x="80083" y="101367"/>
                  <a:pt x="80114" y="101423"/>
                  <a:pt x="80114" y="101423"/>
                </a:cubicBezTo>
                <a:cubicBezTo>
                  <a:pt x="80114" y="101478"/>
                  <a:pt x="80114" y="101478"/>
                  <a:pt x="80114" y="101534"/>
                </a:cubicBezTo>
                <a:cubicBezTo>
                  <a:pt x="80083" y="101589"/>
                  <a:pt x="80083" y="101589"/>
                  <a:pt x="80114" y="101645"/>
                </a:cubicBezTo>
                <a:cubicBezTo>
                  <a:pt x="80114" y="101700"/>
                  <a:pt x="80145" y="101700"/>
                  <a:pt x="80176" y="101645"/>
                </a:cubicBezTo>
                <a:cubicBezTo>
                  <a:pt x="80208" y="101589"/>
                  <a:pt x="80208" y="101756"/>
                  <a:pt x="80239" y="101756"/>
                </a:cubicBezTo>
                <a:cubicBezTo>
                  <a:pt x="80239" y="101756"/>
                  <a:pt x="80270" y="101756"/>
                  <a:pt x="80270" y="101811"/>
                </a:cubicBezTo>
                <a:cubicBezTo>
                  <a:pt x="80301" y="101811"/>
                  <a:pt x="80301" y="101811"/>
                  <a:pt x="80333" y="101811"/>
                </a:cubicBezTo>
                <a:cubicBezTo>
                  <a:pt x="80333" y="101811"/>
                  <a:pt x="80333" y="101811"/>
                  <a:pt x="80364" y="101866"/>
                </a:cubicBezTo>
                <a:cubicBezTo>
                  <a:pt x="80364" y="101866"/>
                  <a:pt x="80364" y="101866"/>
                  <a:pt x="80395" y="101866"/>
                </a:cubicBezTo>
                <a:cubicBezTo>
                  <a:pt x="80395" y="101866"/>
                  <a:pt x="80426" y="101811"/>
                  <a:pt x="80458" y="101811"/>
                </a:cubicBezTo>
                <a:cubicBezTo>
                  <a:pt x="80458" y="101756"/>
                  <a:pt x="80489" y="101700"/>
                  <a:pt x="80520" y="101756"/>
                </a:cubicBezTo>
                <a:cubicBezTo>
                  <a:pt x="80520" y="101811"/>
                  <a:pt x="80520" y="101811"/>
                  <a:pt x="80489" y="101866"/>
                </a:cubicBezTo>
                <a:cubicBezTo>
                  <a:pt x="80489" y="101866"/>
                  <a:pt x="80489" y="101866"/>
                  <a:pt x="80458" y="101866"/>
                </a:cubicBezTo>
                <a:cubicBezTo>
                  <a:pt x="80395" y="101866"/>
                  <a:pt x="80426" y="101977"/>
                  <a:pt x="80458" y="102033"/>
                </a:cubicBezTo>
                <a:cubicBezTo>
                  <a:pt x="80458" y="102088"/>
                  <a:pt x="80458" y="102088"/>
                  <a:pt x="80489" y="102144"/>
                </a:cubicBezTo>
                <a:cubicBezTo>
                  <a:pt x="80520" y="102144"/>
                  <a:pt x="80520" y="102255"/>
                  <a:pt x="80583" y="102199"/>
                </a:cubicBezTo>
                <a:cubicBezTo>
                  <a:pt x="80583" y="102199"/>
                  <a:pt x="80614" y="102088"/>
                  <a:pt x="80614" y="102033"/>
                </a:cubicBezTo>
                <a:cubicBezTo>
                  <a:pt x="80614" y="101977"/>
                  <a:pt x="80614" y="101977"/>
                  <a:pt x="80614" y="101922"/>
                </a:cubicBezTo>
                <a:cubicBezTo>
                  <a:pt x="80645" y="101866"/>
                  <a:pt x="80614" y="101811"/>
                  <a:pt x="80614" y="101756"/>
                </a:cubicBezTo>
                <a:cubicBezTo>
                  <a:pt x="80614" y="101700"/>
                  <a:pt x="80645" y="101700"/>
                  <a:pt x="80645" y="101700"/>
                </a:cubicBezTo>
                <a:cubicBezTo>
                  <a:pt x="80645" y="101645"/>
                  <a:pt x="80645" y="101589"/>
                  <a:pt x="80614" y="101645"/>
                </a:cubicBezTo>
                <a:cubicBezTo>
                  <a:pt x="80583" y="101645"/>
                  <a:pt x="80614" y="101700"/>
                  <a:pt x="80583" y="101700"/>
                </a:cubicBezTo>
                <a:cubicBezTo>
                  <a:pt x="80583" y="101700"/>
                  <a:pt x="80583" y="101645"/>
                  <a:pt x="80551" y="101645"/>
                </a:cubicBezTo>
                <a:cubicBezTo>
                  <a:pt x="80551" y="101645"/>
                  <a:pt x="80551" y="101645"/>
                  <a:pt x="80551" y="101645"/>
                </a:cubicBezTo>
                <a:cubicBezTo>
                  <a:pt x="80520" y="101645"/>
                  <a:pt x="80551" y="101589"/>
                  <a:pt x="80520" y="101589"/>
                </a:cubicBezTo>
                <a:cubicBezTo>
                  <a:pt x="80520" y="101589"/>
                  <a:pt x="80489" y="101589"/>
                  <a:pt x="80489" y="101589"/>
                </a:cubicBezTo>
                <a:cubicBezTo>
                  <a:pt x="80426" y="101534"/>
                  <a:pt x="80426" y="101645"/>
                  <a:pt x="80395" y="101645"/>
                </a:cubicBezTo>
                <a:cubicBezTo>
                  <a:pt x="80395" y="101645"/>
                  <a:pt x="80395" y="101589"/>
                  <a:pt x="80395" y="101589"/>
                </a:cubicBezTo>
                <a:cubicBezTo>
                  <a:pt x="80395" y="101534"/>
                  <a:pt x="80395" y="101534"/>
                  <a:pt x="80395" y="101478"/>
                </a:cubicBezTo>
                <a:cubicBezTo>
                  <a:pt x="80395" y="101478"/>
                  <a:pt x="80426" y="101423"/>
                  <a:pt x="80458" y="101423"/>
                </a:cubicBezTo>
                <a:cubicBezTo>
                  <a:pt x="80458" y="101423"/>
                  <a:pt x="80489" y="101423"/>
                  <a:pt x="80458" y="101423"/>
                </a:cubicBezTo>
                <a:cubicBezTo>
                  <a:pt x="80458" y="101367"/>
                  <a:pt x="80489" y="101367"/>
                  <a:pt x="80489" y="101367"/>
                </a:cubicBezTo>
                <a:cubicBezTo>
                  <a:pt x="80489" y="101312"/>
                  <a:pt x="80458" y="101312"/>
                  <a:pt x="80458" y="101312"/>
                </a:cubicBezTo>
                <a:cubicBezTo>
                  <a:pt x="80426" y="101312"/>
                  <a:pt x="80458" y="101312"/>
                  <a:pt x="80458" y="101367"/>
                </a:cubicBezTo>
                <a:cubicBezTo>
                  <a:pt x="80458" y="101478"/>
                  <a:pt x="80364" y="101256"/>
                  <a:pt x="80333" y="101201"/>
                </a:cubicBezTo>
                <a:cubicBezTo>
                  <a:pt x="80301" y="101146"/>
                  <a:pt x="80239" y="101146"/>
                  <a:pt x="80239" y="101035"/>
                </a:cubicBezTo>
                <a:cubicBezTo>
                  <a:pt x="80239" y="100979"/>
                  <a:pt x="80270" y="100924"/>
                  <a:pt x="80301" y="100924"/>
                </a:cubicBezTo>
                <a:cubicBezTo>
                  <a:pt x="80301" y="100924"/>
                  <a:pt x="80333" y="100924"/>
                  <a:pt x="80333" y="100924"/>
                </a:cubicBezTo>
                <a:cubicBezTo>
                  <a:pt x="80364" y="100924"/>
                  <a:pt x="80395" y="100924"/>
                  <a:pt x="80395" y="100924"/>
                </a:cubicBezTo>
                <a:cubicBezTo>
                  <a:pt x="80426" y="100924"/>
                  <a:pt x="80426" y="100924"/>
                  <a:pt x="80458" y="100924"/>
                </a:cubicBezTo>
                <a:cubicBezTo>
                  <a:pt x="80458" y="100868"/>
                  <a:pt x="80489" y="100924"/>
                  <a:pt x="80520" y="100924"/>
                </a:cubicBezTo>
                <a:cubicBezTo>
                  <a:pt x="80520" y="100868"/>
                  <a:pt x="80489" y="100868"/>
                  <a:pt x="80489" y="100813"/>
                </a:cubicBezTo>
                <a:cubicBezTo>
                  <a:pt x="80458" y="100813"/>
                  <a:pt x="80458" y="100813"/>
                  <a:pt x="80426" y="100757"/>
                </a:cubicBezTo>
                <a:cubicBezTo>
                  <a:pt x="80395" y="100757"/>
                  <a:pt x="80395" y="100757"/>
                  <a:pt x="80364" y="100757"/>
                </a:cubicBezTo>
                <a:cubicBezTo>
                  <a:pt x="80364" y="100702"/>
                  <a:pt x="80364" y="100646"/>
                  <a:pt x="80364" y="100702"/>
                </a:cubicBezTo>
                <a:cubicBezTo>
                  <a:pt x="80333" y="100702"/>
                  <a:pt x="80333" y="100702"/>
                  <a:pt x="80333" y="100702"/>
                </a:cubicBezTo>
                <a:cubicBezTo>
                  <a:pt x="80333" y="100757"/>
                  <a:pt x="80301" y="100757"/>
                  <a:pt x="80301" y="100702"/>
                </a:cubicBezTo>
                <a:cubicBezTo>
                  <a:pt x="80301" y="100702"/>
                  <a:pt x="80270" y="100702"/>
                  <a:pt x="80270" y="100702"/>
                </a:cubicBezTo>
                <a:cubicBezTo>
                  <a:pt x="80301" y="100702"/>
                  <a:pt x="80301" y="100702"/>
                  <a:pt x="80301" y="100702"/>
                </a:cubicBezTo>
                <a:cubicBezTo>
                  <a:pt x="80333" y="100702"/>
                  <a:pt x="80333" y="100646"/>
                  <a:pt x="80333" y="100646"/>
                </a:cubicBezTo>
                <a:cubicBezTo>
                  <a:pt x="80301" y="100646"/>
                  <a:pt x="80301" y="100646"/>
                  <a:pt x="80301" y="100646"/>
                </a:cubicBezTo>
                <a:cubicBezTo>
                  <a:pt x="80270" y="100646"/>
                  <a:pt x="80270" y="100646"/>
                  <a:pt x="80270" y="100646"/>
                </a:cubicBezTo>
                <a:cubicBezTo>
                  <a:pt x="80270" y="100646"/>
                  <a:pt x="80270" y="100646"/>
                  <a:pt x="80270" y="100646"/>
                </a:cubicBezTo>
                <a:cubicBezTo>
                  <a:pt x="80270" y="100702"/>
                  <a:pt x="80270" y="100702"/>
                  <a:pt x="80239" y="100702"/>
                </a:cubicBezTo>
                <a:cubicBezTo>
                  <a:pt x="80239" y="100702"/>
                  <a:pt x="80208" y="100646"/>
                  <a:pt x="80208" y="100646"/>
                </a:cubicBezTo>
                <a:cubicBezTo>
                  <a:pt x="80176" y="100646"/>
                  <a:pt x="80176" y="100702"/>
                  <a:pt x="80176" y="100646"/>
                </a:cubicBezTo>
                <a:cubicBezTo>
                  <a:pt x="80176" y="100646"/>
                  <a:pt x="80176" y="100591"/>
                  <a:pt x="80145" y="100591"/>
                </a:cubicBezTo>
                <a:cubicBezTo>
                  <a:pt x="80145" y="100591"/>
                  <a:pt x="80145" y="100591"/>
                  <a:pt x="80145" y="100536"/>
                </a:cubicBezTo>
                <a:cubicBezTo>
                  <a:pt x="80145" y="100480"/>
                  <a:pt x="80114" y="100480"/>
                  <a:pt x="80114" y="100536"/>
                </a:cubicBezTo>
                <a:cubicBezTo>
                  <a:pt x="80114" y="100536"/>
                  <a:pt x="80114" y="100536"/>
                  <a:pt x="80083" y="100536"/>
                </a:cubicBezTo>
                <a:cubicBezTo>
                  <a:pt x="80083" y="100536"/>
                  <a:pt x="80083" y="100591"/>
                  <a:pt x="80083" y="100591"/>
                </a:cubicBezTo>
                <a:cubicBezTo>
                  <a:pt x="80052" y="100646"/>
                  <a:pt x="80052" y="100646"/>
                  <a:pt x="80083" y="100646"/>
                </a:cubicBezTo>
                <a:cubicBezTo>
                  <a:pt x="80114" y="100702"/>
                  <a:pt x="80114" y="100646"/>
                  <a:pt x="80114" y="100646"/>
                </a:cubicBezTo>
                <a:cubicBezTo>
                  <a:pt x="80114" y="100702"/>
                  <a:pt x="80083" y="100702"/>
                  <a:pt x="80114" y="100757"/>
                </a:cubicBezTo>
                <a:cubicBezTo>
                  <a:pt x="80114" y="100757"/>
                  <a:pt x="80114" y="100813"/>
                  <a:pt x="80114" y="100868"/>
                </a:cubicBezTo>
                <a:cubicBezTo>
                  <a:pt x="80083" y="100868"/>
                  <a:pt x="80083" y="100868"/>
                  <a:pt x="80083" y="100868"/>
                </a:cubicBezTo>
                <a:cubicBezTo>
                  <a:pt x="80083" y="100924"/>
                  <a:pt x="80052" y="100924"/>
                  <a:pt x="80020" y="100924"/>
                </a:cubicBezTo>
                <a:cubicBezTo>
                  <a:pt x="79989" y="100924"/>
                  <a:pt x="80020" y="100979"/>
                  <a:pt x="79989" y="100979"/>
                </a:cubicBezTo>
                <a:cubicBezTo>
                  <a:pt x="79989" y="100924"/>
                  <a:pt x="79989" y="100924"/>
                  <a:pt x="79989" y="100868"/>
                </a:cubicBezTo>
                <a:cubicBezTo>
                  <a:pt x="79989" y="100868"/>
                  <a:pt x="79958" y="100868"/>
                  <a:pt x="79958" y="100868"/>
                </a:cubicBezTo>
                <a:cubicBezTo>
                  <a:pt x="79927" y="100757"/>
                  <a:pt x="79989" y="100757"/>
                  <a:pt x="79989" y="100702"/>
                </a:cubicBezTo>
                <a:cubicBezTo>
                  <a:pt x="79989" y="100646"/>
                  <a:pt x="79958" y="100646"/>
                  <a:pt x="79958" y="100591"/>
                </a:cubicBezTo>
                <a:cubicBezTo>
                  <a:pt x="79958" y="100536"/>
                  <a:pt x="79958" y="100536"/>
                  <a:pt x="79958" y="100480"/>
                </a:cubicBezTo>
                <a:cubicBezTo>
                  <a:pt x="79927" y="100480"/>
                  <a:pt x="79927" y="100480"/>
                  <a:pt x="79895" y="100480"/>
                </a:cubicBezTo>
                <a:cubicBezTo>
                  <a:pt x="79895" y="100425"/>
                  <a:pt x="79895" y="100425"/>
                  <a:pt x="79895" y="100369"/>
                </a:cubicBezTo>
                <a:cubicBezTo>
                  <a:pt x="79864" y="100369"/>
                  <a:pt x="79833" y="100314"/>
                  <a:pt x="79833" y="100314"/>
                </a:cubicBezTo>
                <a:cubicBezTo>
                  <a:pt x="79802" y="100314"/>
                  <a:pt x="79802" y="100314"/>
                  <a:pt x="79802" y="100258"/>
                </a:cubicBezTo>
                <a:cubicBezTo>
                  <a:pt x="79770" y="100258"/>
                  <a:pt x="79770" y="100258"/>
                  <a:pt x="79739" y="100258"/>
                </a:cubicBezTo>
                <a:cubicBezTo>
                  <a:pt x="79708" y="100203"/>
                  <a:pt x="79739" y="100314"/>
                  <a:pt x="79708" y="100258"/>
                </a:cubicBezTo>
                <a:cubicBezTo>
                  <a:pt x="79708" y="100258"/>
                  <a:pt x="79677" y="100258"/>
                  <a:pt x="79677" y="100258"/>
                </a:cubicBezTo>
                <a:cubicBezTo>
                  <a:pt x="79646" y="100258"/>
                  <a:pt x="79646" y="100258"/>
                  <a:pt x="79614" y="100258"/>
                </a:cubicBezTo>
                <a:cubicBezTo>
                  <a:pt x="79583" y="100258"/>
                  <a:pt x="79552" y="100314"/>
                  <a:pt x="79552" y="100369"/>
                </a:cubicBezTo>
                <a:cubicBezTo>
                  <a:pt x="79521" y="100369"/>
                  <a:pt x="79521" y="100369"/>
                  <a:pt x="79521" y="100425"/>
                </a:cubicBezTo>
                <a:cubicBezTo>
                  <a:pt x="79521" y="100425"/>
                  <a:pt x="79521" y="100480"/>
                  <a:pt x="79521" y="100480"/>
                </a:cubicBezTo>
                <a:cubicBezTo>
                  <a:pt x="79521" y="100536"/>
                  <a:pt x="79489" y="100480"/>
                  <a:pt x="79489" y="100480"/>
                </a:cubicBezTo>
                <a:cubicBezTo>
                  <a:pt x="79489" y="100425"/>
                  <a:pt x="79489" y="100425"/>
                  <a:pt x="79489" y="100425"/>
                </a:cubicBezTo>
                <a:cubicBezTo>
                  <a:pt x="79489" y="100369"/>
                  <a:pt x="79489" y="100369"/>
                  <a:pt x="79489" y="100369"/>
                </a:cubicBezTo>
                <a:cubicBezTo>
                  <a:pt x="79489" y="100314"/>
                  <a:pt x="79458" y="100369"/>
                  <a:pt x="79458" y="100369"/>
                </a:cubicBezTo>
                <a:cubicBezTo>
                  <a:pt x="79458" y="100425"/>
                  <a:pt x="79427" y="100425"/>
                  <a:pt x="79427" y="100425"/>
                </a:cubicBezTo>
                <a:cubicBezTo>
                  <a:pt x="79427" y="100480"/>
                  <a:pt x="79427" y="100480"/>
                  <a:pt x="79427" y="100536"/>
                </a:cubicBezTo>
                <a:cubicBezTo>
                  <a:pt x="79458" y="100536"/>
                  <a:pt x="79521" y="100591"/>
                  <a:pt x="79521" y="100646"/>
                </a:cubicBezTo>
                <a:cubicBezTo>
                  <a:pt x="79489" y="100702"/>
                  <a:pt x="79458" y="100646"/>
                  <a:pt x="79458" y="100646"/>
                </a:cubicBezTo>
                <a:cubicBezTo>
                  <a:pt x="79427" y="100646"/>
                  <a:pt x="79458" y="100646"/>
                  <a:pt x="79458" y="100646"/>
                </a:cubicBezTo>
                <a:cubicBezTo>
                  <a:pt x="79458" y="100646"/>
                  <a:pt x="79489" y="100702"/>
                  <a:pt x="79458" y="100702"/>
                </a:cubicBezTo>
                <a:cubicBezTo>
                  <a:pt x="79427" y="100757"/>
                  <a:pt x="79396" y="100702"/>
                  <a:pt x="79396" y="100702"/>
                </a:cubicBezTo>
                <a:cubicBezTo>
                  <a:pt x="79333" y="100702"/>
                  <a:pt x="79302" y="100646"/>
                  <a:pt x="79271" y="100591"/>
                </a:cubicBezTo>
                <a:cubicBezTo>
                  <a:pt x="79239" y="100591"/>
                  <a:pt x="79239" y="100536"/>
                  <a:pt x="79208" y="100536"/>
                </a:cubicBezTo>
                <a:cubicBezTo>
                  <a:pt x="79208" y="100480"/>
                  <a:pt x="79177" y="100480"/>
                  <a:pt x="79177" y="100480"/>
                </a:cubicBezTo>
                <a:cubicBezTo>
                  <a:pt x="79177" y="100425"/>
                  <a:pt x="79146" y="100425"/>
                  <a:pt x="79177" y="100425"/>
                </a:cubicBezTo>
                <a:cubicBezTo>
                  <a:pt x="79177" y="100369"/>
                  <a:pt x="79177" y="100369"/>
                  <a:pt x="79177" y="100314"/>
                </a:cubicBezTo>
                <a:cubicBezTo>
                  <a:pt x="79146" y="100314"/>
                  <a:pt x="79146" y="100314"/>
                  <a:pt x="79146" y="100258"/>
                </a:cubicBezTo>
                <a:cubicBezTo>
                  <a:pt x="79146" y="100258"/>
                  <a:pt x="79146" y="100203"/>
                  <a:pt x="79115" y="100203"/>
                </a:cubicBezTo>
                <a:cubicBezTo>
                  <a:pt x="79115" y="100147"/>
                  <a:pt x="79115" y="100092"/>
                  <a:pt x="79083" y="100036"/>
                </a:cubicBezTo>
                <a:cubicBezTo>
                  <a:pt x="79083" y="99981"/>
                  <a:pt x="79083" y="99926"/>
                  <a:pt x="79115" y="99870"/>
                </a:cubicBezTo>
                <a:cubicBezTo>
                  <a:pt x="79115" y="99870"/>
                  <a:pt x="79177" y="99870"/>
                  <a:pt x="79146" y="99815"/>
                </a:cubicBezTo>
                <a:cubicBezTo>
                  <a:pt x="79146" y="99815"/>
                  <a:pt x="79115" y="99759"/>
                  <a:pt x="79115" y="99759"/>
                </a:cubicBezTo>
                <a:cubicBezTo>
                  <a:pt x="79052" y="99704"/>
                  <a:pt x="79083" y="99648"/>
                  <a:pt x="79052" y="99593"/>
                </a:cubicBezTo>
                <a:cubicBezTo>
                  <a:pt x="79052" y="99482"/>
                  <a:pt x="79021" y="99482"/>
                  <a:pt x="79021" y="99371"/>
                </a:cubicBezTo>
                <a:cubicBezTo>
                  <a:pt x="79021" y="99371"/>
                  <a:pt x="79021" y="99316"/>
                  <a:pt x="78990" y="99316"/>
                </a:cubicBezTo>
                <a:cubicBezTo>
                  <a:pt x="78990" y="99260"/>
                  <a:pt x="78958" y="99260"/>
                  <a:pt x="78958" y="99260"/>
                </a:cubicBezTo>
                <a:cubicBezTo>
                  <a:pt x="78958" y="99149"/>
                  <a:pt x="78927" y="99094"/>
                  <a:pt x="78990" y="99094"/>
                </a:cubicBezTo>
                <a:cubicBezTo>
                  <a:pt x="79021" y="99038"/>
                  <a:pt x="78990" y="98983"/>
                  <a:pt x="79021" y="98927"/>
                </a:cubicBezTo>
                <a:cubicBezTo>
                  <a:pt x="79021" y="98927"/>
                  <a:pt x="79021" y="98872"/>
                  <a:pt x="79052" y="98872"/>
                </a:cubicBezTo>
                <a:cubicBezTo>
                  <a:pt x="79052" y="98817"/>
                  <a:pt x="79083" y="98817"/>
                  <a:pt x="79083" y="98761"/>
                </a:cubicBezTo>
                <a:cubicBezTo>
                  <a:pt x="79083" y="98706"/>
                  <a:pt x="79115" y="98706"/>
                  <a:pt x="79083" y="98650"/>
                </a:cubicBezTo>
                <a:cubicBezTo>
                  <a:pt x="79083" y="98650"/>
                  <a:pt x="79083" y="98595"/>
                  <a:pt x="79052" y="98595"/>
                </a:cubicBezTo>
                <a:cubicBezTo>
                  <a:pt x="79021" y="98595"/>
                  <a:pt x="79052" y="98484"/>
                  <a:pt x="79083" y="98484"/>
                </a:cubicBezTo>
                <a:cubicBezTo>
                  <a:pt x="79083" y="98428"/>
                  <a:pt x="79115" y="98428"/>
                  <a:pt x="79115" y="98373"/>
                </a:cubicBezTo>
                <a:cubicBezTo>
                  <a:pt x="79146" y="98373"/>
                  <a:pt x="79177" y="98317"/>
                  <a:pt x="79208" y="98317"/>
                </a:cubicBezTo>
                <a:cubicBezTo>
                  <a:pt x="79239" y="98262"/>
                  <a:pt x="79302" y="98262"/>
                  <a:pt x="79333" y="98207"/>
                </a:cubicBezTo>
                <a:cubicBezTo>
                  <a:pt x="79364" y="98207"/>
                  <a:pt x="79364" y="98151"/>
                  <a:pt x="79364" y="98151"/>
                </a:cubicBezTo>
                <a:cubicBezTo>
                  <a:pt x="79364" y="98096"/>
                  <a:pt x="79396" y="98096"/>
                  <a:pt x="79396" y="98151"/>
                </a:cubicBezTo>
                <a:cubicBezTo>
                  <a:pt x="79396" y="98151"/>
                  <a:pt x="79396" y="98151"/>
                  <a:pt x="79396" y="98151"/>
                </a:cubicBezTo>
                <a:cubicBezTo>
                  <a:pt x="79364" y="98207"/>
                  <a:pt x="79364" y="98207"/>
                  <a:pt x="79364" y="98207"/>
                </a:cubicBezTo>
                <a:cubicBezTo>
                  <a:pt x="79364" y="98262"/>
                  <a:pt x="79302" y="98317"/>
                  <a:pt x="79302" y="98373"/>
                </a:cubicBezTo>
                <a:cubicBezTo>
                  <a:pt x="79302" y="98373"/>
                  <a:pt x="79333" y="98317"/>
                  <a:pt x="79333" y="98317"/>
                </a:cubicBezTo>
                <a:cubicBezTo>
                  <a:pt x="79364" y="98317"/>
                  <a:pt x="79364" y="98262"/>
                  <a:pt x="79364" y="98262"/>
                </a:cubicBezTo>
                <a:cubicBezTo>
                  <a:pt x="79396" y="98207"/>
                  <a:pt x="79427" y="98151"/>
                  <a:pt x="79458" y="98096"/>
                </a:cubicBezTo>
                <a:cubicBezTo>
                  <a:pt x="79458" y="98096"/>
                  <a:pt x="79458" y="98096"/>
                  <a:pt x="79458" y="98040"/>
                </a:cubicBezTo>
                <a:cubicBezTo>
                  <a:pt x="79458" y="98040"/>
                  <a:pt x="79458" y="98040"/>
                  <a:pt x="79427" y="98040"/>
                </a:cubicBezTo>
                <a:cubicBezTo>
                  <a:pt x="79427" y="98096"/>
                  <a:pt x="79427" y="98040"/>
                  <a:pt x="79427" y="98040"/>
                </a:cubicBezTo>
                <a:cubicBezTo>
                  <a:pt x="79458" y="97985"/>
                  <a:pt x="79458" y="97985"/>
                  <a:pt x="79458" y="97985"/>
                </a:cubicBezTo>
                <a:cubicBezTo>
                  <a:pt x="79458" y="97929"/>
                  <a:pt x="79458" y="97929"/>
                  <a:pt x="79427" y="97929"/>
                </a:cubicBezTo>
                <a:cubicBezTo>
                  <a:pt x="79427" y="97929"/>
                  <a:pt x="79427" y="97929"/>
                  <a:pt x="79427" y="97874"/>
                </a:cubicBezTo>
                <a:cubicBezTo>
                  <a:pt x="79458" y="97818"/>
                  <a:pt x="79521" y="97707"/>
                  <a:pt x="79521" y="97652"/>
                </a:cubicBezTo>
                <a:cubicBezTo>
                  <a:pt x="79583" y="97541"/>
                  <a:pt x="79583" y="97430"/>
                  <a:pt x="79614" y="97264"/>
                </a:cubicBezTo>
                <a:cubicBezTo>
                  <a:pt x="79614" y="97264"/>
                  <a:pt x="79646" y="97153"/>
                  <a:pt x="79646" y="97097"/>
                </a:cubicBezTo>
                <a:cubicBezTo>
                  <a:pt x="79646" y="97042"/>
                  <a:pt x="79583" y="97153"/>
                  <a:pt x="79583" y="97042"/>
                </a:cubicBezTo>
                <a:cubicBezTo>
                  <a:pt x="79583" y="97042"/>
                  <a:pt x="79583" y="96987"/>
                  <a:pt x="79583" y="96931"/>
                </a:cubicBezTo>
                <a:cubicBezTo>
                  <a:pt x="79552" y="96876"/>
                  <a:pt x="79489" y="96876"/>
                  <a:pt x="79489" y="96820"/>
                </a:cubicBezTo>
                <a:cubicBezTo>
                  <a:pt x="79489" y="96765"/>
                  <a:pt x="79489" y="96765"/>
                  <a:pt x="79458" y="96709"/>
                </a:cubicBezTo>
                <a:cubicBezTo>
                  <a:pt x="79458" y="96709"/>
                  <a:pt x="79427" y="96654"/>
                  <a:pt x="79427" y="96654"/>
                </a:cubicBezTo>
                <a:cubicBezTo>
                  <a:pt x="79427" y="96543"/>
                  <a:pt x="79427" y="96487"/>
                  <a:pt x="79427" y="96377"/>
                </a:cubicBezTo>
                <a:cubicBezTo>
                  <a:pt x="79458" y="96321"/>
                  <a:pt x="79458" y="96266"/>
                  <a:pt x="79458" y="96210"/>
                </a:cubicBezTo>
                <a:cubicBezTo>
                  <a:pt x="79458" y="96155"/>
                  <a:pt x="79458" y="96099"/>
                  <a:pt x="79458" y="96099"/>
                </a:cubicBezTo>
                <a:cubicBezTo>
                  <a:pt x="79458" y="96044"/>
                  <a:pt x="79489" y="96044"/>
                  <a:pt x="79489" y="96044"/>
                </a:cubicBezTo>
                <a:cubicBezTo>
                  <a:pt x="79521" y="95988"/>
                  <a:pt x="79521" y="95878"/>
                  <a:pt x="79521" y="95767"/>
                </a:cubicBezTo>
                <a:cubicBezTo>
                  <a:pt x="79521" y="95767"/>
                  <a:pt x="79489" y="95711"/>
                  <a:pt x="79489" y="95711"/>
                </a:cubicBezTo>
                <a:cubicBezTo>
                  <a:pt x="79458" y="95656"/>
                  <a:pt x="79489" y="95600"/>
                  <a:pt x="79489" y="95600"/>
                </a:cubicBezTo>
                <a:cubicBezTo>
                  <a:pt x="79489" y="95545"/>
                  <a:pt x="79427" y="95545"/>
                  <a:pt x="79427" y="95600"/>
                </a:cubicBezTo>
                <a:cubicBezTo>
                  <a:pt x="79396" y="95656"/>
                  <a:pt x="79396" y="95711"/>
                  <a:pt x="79396" y="95767"/>
                </a:cubicBezTo>
                <a:cubicBezTo>
                  <a:pt x="79364" y="95822"/>
                  <a:pt x="79333" y="95878"/>
                  <a:pt x="79302" y="95878"/>
                </a:cubicBezTo>
                <a:cubicBezTo>
                  <a:pt x="79239" y="95878"/>
                  <a:pt x="79208" y="95822"/>
                  <a:pt x="79146" y="95822"/>
                </a:cubicBezTo>
                <a:cubicBezTo>
                  <a:pt x="79146" y="95822"/>
                  <a:pt x="79115" y="95767"/>
                  <a:pt x="79083" y="95767"/>
                </a:cubicBezTo>
                <a:cubicBezTo>
                  <a:pt x="79083" y="95767"/>
                  <a:pt x="79052" y="95767"/>
                  <a:pt x="79052" y="95711"/>
                </a:cubicBezTo>
                <a:cubicBezTo>
                  <a:pt x="79021" y="95711"/>
                  <a:pt x="78990" y="95656"/>
                  <a:pt x="78927" y="95600"/>
                </a:cubicBezTo>
                <a:cubicBezTo>
                  <a:pt x="78927" y="95600"/>
                  <a:pt x="78896" y="95600"/>
                  <a:pt x="78896" y="95545"/>
                </a:cubicBezTo>
                <a:cubicBezTo>
                  <a:pt x="78865" y="95545"/>
                  <a:pt x="78865" y="95545"/>
                  <a:pt x="78833" y="95489"/>
                </a:cubicBezTo>
                <a:cubicBezTo>
                  <a:pt x="78802" y="95489"/>
                  <a:pt x="78771" y="95489"/>
                  <a:pt x="78740" y="95489"/>
                </a:cubicBezTo>
                <a:cubicBezTo>
                  <a:pt x="78740" y="95489"/>
                  <a:pt x="78709" y="95545"/>
                  <a:pt x="78677" y="95489"/>
                </a:cubicBezTo>
                <a:cubicBezTo>
                  <a:pt x="78677" y="95489"/>
                  <a:pt x="78709" y="95434"/>
                  <a:pt x="78677" y="95434"/>
                </a:cubicBezTo>
                <a:cubicBezTo>
                  <a:pt x="78615" y="95378"/>
                  <a:pt x="78615" y="95545"/>
                  <a:pt x="78615" y="95545"/>
                </a:cubicBezTo>
                <a:cubicBezTo>
                  <a:pt x="78552" y="95600"/>
                  <a:pt x="78552" y="95545"/>
                  <a:pt x="78521" y="95489"/>
                </a:cubicBezTo>
                <a:cubicBezTo>
                  <a:pt x="78490" y="95489"/>
                  <a:pt x="78459" y="95489"/>
                  <a:pt x="78459" y="95545"/>
                </a:cubicBezTo>
                <a:cubicBezTo>
                  <a:pt x="78427" y="95600"/>
                  <a:pt x="78459" y="95600"/>
                  <a:pt x="78459" y="95656"/>
                </a:cubicBezTo>
                <a:cubicBezTo>
                  <a:pt x="78490" y="95767"/>
                  <a:pt x="78459" y="95878"/>
                  <a:pt x="78427" y="95933"/>
                </a:cubicBezTo>
                <a:cubicBezTo>
                  <a:pt x="78427" y="95988"/>
                  <a:pt x="78396" y="96044"/>
                  <a:pt x="78396" y="96099"/>
                </a:cubicBezTo>
                <a:cubicBezTo>
                  <a:pt x="78396" y="96155"/>
                  <a:pt x="78396" y="96155"/>
                  <a:pt x="78396" y="96210"/>
                </a:cubicBezTo>
                <a:cubicBezTo>
                  <a:pt x="78396" y="96266"/>
                  <a:pt x="78396" y="96266"/>
                  <a:pt x="78396" y="96321"/>
                </a:cubicBezTo>
                <a:cubicBezTo>
                  <a:pt x="78396" y="96377"/>
                  <a:pt x="78365" y="96432"/>
                  <a:pt x="78365" y="96487"/>
                </a:cubicBezTo>
                <a:cubicBezTo>
                  <a:pt x="78334" y="96543"/>
                  <a:pt x="78302" y="96654"/>
                  <a:pt x="78365" y="96709"/>
                </a:cubicBezTo>
                <a:cubicBezTo>
                  <a:pt x="78365" y="96709"/>
                  <a:pt x="78365" y="96709"/>
                  <a:pt x="78396" y="96765"/>
                </a:cubicBezTo>
                <a:cubicBezTo>
                  <a:pt x="78396" y="96820"/>
                  <a:pt x="78396" y="96820"/>
                  <a:pt x="78396" y="96876"/>
                </a:cubicBezTo>
                <a:cubicBezTo>
                  <a:pt x="78396" y="96876"/>
                  <a:pt x="78365" y="96931"/>
                  <a:pt x="78365" y="96931"/>
                </a:cubicBezTo>
                <a:cubicBezTo>
                  <a:pt x="78365" y="96987"/>
                  <a:pt x="78365" y="97042"/>
                  <a:pt x="78365" y="97042"/>
                </a:cubicBezTo>
                <a:cubicBezTo>
                  <a:pt x="78365" y="97097"/>
                  <a:pt x="78396" y="97153"/>
                  <a:pt x="78396" y="97153"/>
                </a:cubicBezTo>
                <a:cubicBezTo>
                  <a:pt x="78396" y="97264"/>
                  <a:pt x="78396" y="97319"/>
                  <a:pt x="78365" y="97430"/>
                </a:cubicBezTo>
                <a:cubicBezTo>
                  <a:pt x="78365" y="97430"/>
                  <a:pt x="78334" y="97430"/>
                  <a:pt x="78334" y="97486"/>
                </a:cubicBezTo>
                <a:cubicBezTo>
                  <a:pt x="78302" y="97486"/>
                  <a:pt x="78334" y="97541"/>
                  <a:pt x="78334" y="97541"/>
                </a:cubicBezTo>
                <a:cubicBezTo>
                  <a:pt x="78334" y="97652"/>
                  <a:pt x="78271" y="97652"/>
                  <a:pt x="78271" y="97707"/>
                </a:cubicBezTo>
                <a:cubicBezTo>
                  <a:pt x="78271" y="97763"/>
                  <a:pt x="78302" y="97818"/>
                  <a:pt x="78302" y="97874"/>
                </a:cubicBezTo>
                <a:cubicBezTo>
                  <a:pt x="78302" y="97929"/>
                  <a:pt x="78302" y="97929"/>
                  <a:pt x="78302" y="97985"/>
                </a:cubicBezTo>
                <a:cubicBezTo>
                  <a:pt x="78334" y="98040"/>
                  <a:pt x="78334" y="98096"/>
                  <a:pt x="78334" y="98151"/>
                </a:cubicBezTo>
                <a:cubicBezTo>
                  <a:pt x="78334" y="98207"/>
                  <a:pt x="78334" y="98207"/>
                  <a:pt x="78334" y="98262"/>
                </a:cubicBezTo>
                <a:cubicBezTo>
                  <a:pt x="78334" y="98317"/>
                  <a:pt x="78271" y="98373"/>
                  <a:pt x="78209" y="98373"/>
                </a:cubicBezTo>
                <a:cubicBezTo>
                  <a:pt x="78209" y="98373"/>
                  <a:pt x="78209" y="98317"/>
                  <a:pt x="78178" y="98317"/>
                </a:cubicBezTo>
                <a:cubicBezTo>
                  <a:pt x="78178" y="98317"/>
                  <a:pt x="78146" y="98317"/>
                  <a:pt x="78178" y="98262"/>
                </a:cubicBezTo>
                <a:cubicBezTo>
                  <a:pt x="78178" y="98262"/>
                  <a:pt x="78178" y="98207"/>
                  <a:pt x="78178" y="98207"/>
                </a:cubicBezTo>
                <a:cubicBezTo>
                  <a:pt x="78146" y="98207"/>
                  <a:pt x="78146" y="98207"/>
                  <a:pt x="78115" y="98207"/>
                </a:cubicBezTo>
                <a:cubicBezTo>
                  <a:pt x="78115" y="98207"/>
                  <a:pt x="78115" y="98151"/>
                  <a:pt x="78084" y="98151"/>
                </a:cubicBezTo>
                <a:cubicBezTo>
                  <a:pt x="78084" y="98151"/>
                  <a:pt x="78053" y="98151"/>
                  <a:pt x="78053" y="98096"/>
                </a:cubicBezTo>
                <a:cubicBezTo>
                  <a:pt x="78053" y="98096"/>
                  <a:pt x="78084" y="97985"/>
                  <a:pt x="78053" y="97985"/>
                </a:cubicBezTo>
                <a:cubicBezTo>
                  <a:pt x="77990" y="97985"/>
                  <a:pt x="77959" y="98096"/>
                  <a:pt x="77990" y="98207"/>
                </a:cubicBezTo>
                <a:close/>
                <a:moveTo>
                  <a:pt x="78771" y="100092"/>
                </a:moveTo>
                <a:cubicBezTo>
                  <a:pt x="78771" y="100036"/>
                  <a:pt x="78802" y="100036"/>
                  <a:pt x="78802" y="100036"/>
                </a:cubicBezTo>
                <a:cubicBezTo>
                  <a:pt x="78833" y="100092"/>
                  <a:pt x="78833" y="100092"/>
                  <a:pt x="78833" y="100092"/>
                </a:cubicBezTo>
                <a:cubicBezTo>
                  <a:pt x="78833" y="100147"/>
                  <a:pt x="78833" y="100147"/>
                  <a:pt x="78865" y="100203"/>
                </a:cubicBezTo>
                <a:cubicBezTo>
                  <a:pt x="78865" y="100203"/>
                  <a:pt x="78833" y="99981"/>
                  <a:pt x="78896" y="100092"/>
                </a:cubicBezTo>
                <a:cubicBezTo>
                  <a:pt x="78896" y="100092"/>
                  <a:pt x="78927" y="100147"/>
                  <a:pt x="78927" y="100147"/>
                </a:cubicBezTo>
                <a:cubicBezTo>
                  <a:pt x="78927" y="100203"/>
                  <a:pt x="78896" y="100203"/>
                  <a:pt x="78896" y="100203"/>
                </a:cubicBezTo>
                <a:cubicBezTo>
                  <a:pt x="78896" y="100258"/>
                  <a:pt x="78896" y="100258"/>
                  <a:pt x="78896" y="100314"/>
                </a:cubicBezTo>
                <a:cubicBezTo>
                  <a:pt x="78896" y="100314"/>
                  <a:pt x="78927" y="100258"/>
                  <a:pt x="78958" y="100258"/>
                </a:cubicBezTo>
                <a:cubicBezTo>
                  <a:pt x="78958" y="100203"/>
                  <a:pt x="78958" y="100203"/>
                  <a:pt x="78990" y="100147"/>
                </a:cubicBezTo>
                <a:cubicBezTo>
                  <a:pt x="79021" y="100147"/>
                  <a:pt x="79021" y="100203"/>
                  <a:pt x="78990" y="100258"/>
                </a:cubicBezTo>
                <a:cubicBezTo>
                  <a:pt x="78990" y="100258"/>
                  <a:pt x="78958" y="100258"/>
                  <a:pt x="78958" y="100258"/>
                </a:cubicBezTo>
                <a:cubicBezTo>
                  <a:pt x="78927" y="100314"/>
                  <a:pt x="78927" y="100314"/>
                  <a:pt x="78927" y="100314"/>
                </a:cubicBezTo>
                <a:cubicBezTo>
                  <a:pt x="78927" y="100369"/>
                  <a:pt x="78896" y="100369"/>
                  <a:pt x="78896" y="100369"/>
                </a:cubicBezTo>
                <a:cubicBezTo>
                  <a:pt x="78865" y="100369"/>
                  <a:pt x="78833" y="100425"/>
                  <a:pt x="78833" y="100425"/>
                </a:cubicBezTo>
                <a:cubicBezTo>
                  <a:pt x="78833" y="100425"/>
                  <a:pt x="78833" y="100369"/>
                  <a:pt x="78833" y="100369"/>
                </a:cubicBezTo>
                <a:cubicBezTo>
                  <a:pt x="78833" y="100369"/>
                  <a:pt x="78833" y="100314"/>
                  <a:pt x="78802" y="100314"/>
                </a:cubicBezTo>
                <a:cubicBezTo>
                  <a:pt x="78802" y="100314"/>
                  <a:pt x="78802" y="100314"/>
                  <a:pt x="78802" y="100258"/>
                </a:cubicBezTo>
                <a:cubicBezTo>
                  <a:pt x="78771" y="100258"/>
                  <a:pt x="78771" y="100258"/>
                  <a:pt x="78771" y="100203"/>
                </a:cubicBezTo>
                <a:cubicBezTo>
                  <a:pt x="78740" y="100203"/>
                  <a:pt x="78740" y="100147"/>
                  <a:pt x="78771" y="100092"/>
                </a:cubicBezTo>
                <a:close/>
                <a:moveTo>
                  <a:pt x="78740" y="100536"/>
                </a:moveTo>
                <a:cubicBezTo>
                  <a:pt x="78771" y="100536"/>
                  <a:pt x="78740" y="100536"/>
                  <a:pt x="78771" y="100591"/>
                </a:cubicBezTo>
                <a:cubicBezTo>
                  <a:pt x="78771" y="100591"/>
                  <a:pt x="78771" y="100591"/>
                  <a:pt x="78771" y="100591"/>
                </a:cubicBezTo>
                <a:cubicBezTo>
                  <a:pt x="78771" y="100591"/>
                  <a:pt x="78771" y="100646"/>
                  <a:pt x="78771" y="100646"/>
                </a:cubicBezTo>
                <a:cubicBezTo>
                  <a:pt x="78771" y="100646"/>
                  <a:pt x="78740" y="100646"/>
                  <a:pt x="78740" y="100702"/>
                </a:cubicBezTo>
                <a:cubicBezTo>
                  <a:pt x="78740" y="100702"/>
                  <a:pt x="78740" y="100757"/>
                  <a:pt x="78709" y="100757"/>
                </a:cubicBezTo>
                <a:cubicBezTo>
                  <a:pt x="78709" y="100757"/>
                  <a:pt x="78677" y="100702"/>
                  <a:pt x="78677" y="100702"/>
                </a:cubicBezTo>
                <a:cubicBezTo>
                  <a:pt x="78677" y="100646"/>
                  <a:pt x="78709" y="100591"/>
                  <a:pt x="78677" y="100591"/>
                </a:cubicBezTo>
                <a:cubicBezTo>
                  <a:pt x="78646" y="100480"/>
                  <a:pt x="78709" y="100480"/>
                  <a:pt x="78740" y="100536"/>
                </a:cubicBezTo>
                <a:close/>
                <a:moveTo>
                  <a:pt x="79489" y="99815"/>
                </a:moveTo>
                <a:cubicBezTo>
                  <a:pt x="79521" y="99870"/>
                  <a:pt x="79583" y="99870"/>
                  <a:pt x="79583" y="99870"/>
                </a:cubicBezTo>
                <a:cubicBezTo>
                  <a:pt x="79583" y="99759"/>
                  <a:pt x="79521" y="99815"/>
                  <a:pt x="79489" y="99815"/>
                </a:cubicBezTo>
                <a:close/>
                <a:moveTo>
                  <a:pt x="79333" y="100480"/>
                </a:moveTo>
                <a:cubicBezTo>
                  <a:pt x="79333" y="100536"/>
                  <a:pt x="79396" y="100646"/>
                  <a:pt x="79427" y="100591"/>
                </a:cubicBezTo>
                <a:cubicBezTo>
                  <a:pt x="79458" y="100591"/>
                  <a:pt x="79396" y="100536"/>
                  <a:pt x="79396" y="100480"/>
                </a:cubicBezTo>
                <a:cubicBezTo>
                  <a:pt x="79364" y="100480"/>
                  <a:pt x="79364" y="100480"/>
                  <a:pt x="79364" y="100480"/>
                </a:cubicBezTo>
                <a:cubicBezTo>
                  <a:pt x="79333" y="100425"/>
                  <a:pt x="79302" y="100425"/>
                  <a:pt x="79302" y="100369"/>
                </a:cubicBezTo>
                <a:cubicBezTo>
                  <a:pt x="79271" y="100369"/>
                  <a:pt x="79271" y="100369"/>
                  <a:pt x="79271" y="100425"/>
                </a:cubicBezTo>
                <a:cubicBezTo>
                  <a:pt x="79302" y="100425"/>
                  <a:pt x="79302" y="100480"/>
                  <a:pt x="79333" y="100480"/>
                </a:cubicBezTo>
                <a:close/>
                <a:moveTo>
                  <a:pt x="79271" y="99926"/>
                </a:moveTo>
                <a:cubicBezTo>
                  <a:pt x="79302" y="99926"/>
                  <a:pt x="79302" y="99870"/>
                  <a:pt x="79302" y="99870"/>
                </a:cubicBezTo>
                <a:cubicBezTo>
                  <a:pt x="79333" y="99815"/>
                  <a:pt x="79333" y="99759"/>
                  <a:pt x="79302" y="99704"/>
                </a:cubicBezTo>
                <a:cubicBezTo>
                  <a:pt x="79302" y="99704"/>
                  <a:pt x="79302" y="99648"/>
                  <a:pt x="79302" y="99648"/>
                </a:cubicBezTo>
                <a:cubicBezTo>
                  <a:pt x="79302" y="99593"/>
                  <a:pt x="79333" y="99593"/>
                  <a:pt x="79333" y="99537"/>
                </a:cubicBezTo>
                <a:cubicBezTo>
                  <a:pt x="79302" y="99537"/>
                  <a:pt x="79333" y="99537"/>
                  <a:pt x="79333" y="99537"/>
                </a:cubicBezTo>
                <a:cubicBezTo>
                  <a:pt x="79364" y="99537"/>
                  <a:pt x="79333" y="99537"/>
                  <a:pt x="79333" y="99482"/>
                </a:cubicBezTo>
                <a:cubicBezTo>
                  <a:pt x="79302" y="99426"/>
                  <a:pt x="79271" y="99482"/>
                  <a:pt x="79239" y="99482"/>
                </a:cubicBezTo>
                <a:cubicBezTo>
                  <a:pt x="79208" y="99482"/>
                  <a:pt x="79208" y="99537"/>
                  <a:pt x="79208" y="99537"/>
                </a:cubicBezTo>
                <a:cubicBezTo>
                  <a:pt x="79208" y="99537"/>
                  <a:pt x="79208" y="99593"/>
                  <a:pt x="79208" y="99593"/>
                </a:cubicBezTo>
                <a:cubicBezTo>
                  <a:pt x="79239" y="99593"/>
                  <a:pt x="79239" y="99593"/>
                  <a:pt x="79239" y="99648"/>
                </a:cubicBezTo>
                <a:cubicBezTo>
                  <a:pt x="79239" y="99648"/>
                  <a:pt x="79239" y="99648"/>
                  <a:pt x="79239" y="99704"/>
                </a:cubicBezTo>
                <a:cubicBezTo>
                  <a:pt x="79271" y="99704"/>
                  <a:pt x="79271" y="99759"/>
                  <a:pt x="79271" y="99759"/>
                </a:cubicBezTo>
                <a:cubicBezTo>
                  <a:pt x="79271" y="99759"/>
                  <a:pt x="79271" y="99759"/>
                  <a:pt x="79302" y="99815"/>
                </a:cubicBezTo>
                <a:cubicBezTo>
                  <a:pt x="79302" y="99815"/>
                  <a:pt x="79271" y="99815"/>
                  <a:pt x="79271" y="99815"/>
                </a:cubicBezTo>
                <a:cubicBezTo>
                  <a:pt x="79239" y="99870"/>
                  <a:pt x="79271" y="99870"/>
                  <a:pt x="79271" y="99926"/>
                </a:cubicBezTo>
                <a:close/>
                <a:moveTo>
                  <a:pt x="81145" y="102088"/>
                </a:moveTo>
                <a:cubicBezTo>
                  <a:pt x="81145" y="102088"/>
                  <a:pt x="81114" y="102144"/>
                  <a:pt x="81114" y="102144"/>
                </a:cubicBezTo>
                <a:cubicBezTo>
                  <a:pt x="81114" y="102144"/>
                  <a:pt x="81145" y="102144"/>
                  <a:pt x="81145" y="102144"/>
                </a:cubicBezTo>
                <a:cubicBezTo>
                  <a:pt x="81176" y="102144"/>
                  <a:pt x="81176" y="102144"/>
                  <a:pt x="81145" y="102144"/>
                </a:cubicBezTo>
                <a:cubicBezTo>
                  <a:pt x="81145" y="102144"/>
                  <a:pt x="81176" y="102088"/>
                  <a:pt x="81145" y="102088"/>
                </a:cubicBezTo>
                <a:close/>
                <a:moveTo>
                  <a:pt x="81176" y="104584"/>
                </a:moveTo>
                <a:cubicBezTo>
                  <a:pt x="81207" y="104639"/>
                  <a:pt x="81207" y="104750"/>
                  <a:pt x="81207" y="104805"/>
                </a:cubicBezTo>
                <a:cubicBezTo>
                  <a:pt x="81238" y="104805"/>
                  <a:pt x="81238" y="104805"/>
                  <a:pt x="81238" y="104750"/>
                </a:cubicBezTo>
                <a:cubicBezTo>
                  <a:pt x="81238" y="104750"/>
                  <a:pt x="81238" y="104695"/>
                  <a:pt x="81238" y="104695"/>
                </a:cubicBezTo>
                <a:cubicBezTo>
                  <a:pt x="81270" y="104695"/>
                  <a:pt x="81301" y="104750"/>
                  <a:pt x="81301" y="104695"/>
                </a:cubicBezTo>
                <a:cubicBezTo>
                  <a:pt x="81332" y="104639"/>
                  <a:pt x="81301" y="104584"/>
                  <a:pt x="81301" y="104584"/>
                </a:cubicBezTo>
                <a:cubicBezTo>
                  <a:pt x="81270" y="104528"/>
                  <a:pt x="81270" y="104417"/>
                  <a:pt x="81270" y="104417"/>
                </a:cubicBezTo>
                <a:cubicBezTo>
                  <a:pt x="81270" y="104362"/>
                  <a:pt x="81238" y="104362"/>
                  <a:pt x="81238" y="104306"/>
                </a:cubicBezTo>
                <a:cubicBezTo>
                  <a:pt x="81238" y="104306"/>
                  <a:pt x="81238" y="104251"/>
                  <a:pt x="81207" y="104251"/>
                </a:cubicBezTo>
                <a:cubicBezTo>
                  <a:pt x="81207" y="104195"/>
                  <a:pt x="81176" y="104251"/>
                  <a:pt x="81145" y="104140"/>
                </a:cubicBezTo>
                <a:cubicBezTo>
                  <a:pt x="81145" y="104085"/>
                  <a:pt x="81145" y="104085"/>
                  <a:pt x="81176" y="104029"/>
                </a:cubicBezTo>
                <a:cubicBezTo>
                  <a:pt x="81176" y="103974"/>
                  <a:pt x="81176" y="103974"/>
                  <a:pt x="81176" y="103918"/>
                </a:cubicBezTo>
                <a:cubicBezTo>
                  <a:pt x="81176" y="103918"/>
                  <a:pt x="81176" y="103918"/>
                  <a:pt x="81176" y="103863"/>
                </a:cubicBezTo>
                <a:cubicBezTo>
                  <a:pt x="81176" y="103863"/>
                  <a:pt x="81176" y="103863"/>
                  <a:pt x="81176" y="103807"/>
                </a:cubicBezTo>
                <a:cubicBezTo>
                  <a:pt x="81176" y="103807"/>
                  <a:pt x="81176" y="103752"/>
                  <a:pt x="81176" y="103752"/>
                </a:cubicBezTo>
                <a:cubicBezTo>
                  <a:pt x="81176" y="103696"/>
                  <a:pt x="81176" y="103641"/>
                  <a:pt x="81145" y="103641"/>
                </a:cubicBezTo>
                <a:cubicBezTo>
                  <a:pt x="81145" y="103641"/>
                  <a:pt x="81145" y="103585"/>
                  <a:pt x="81114" y="103585"/>
                </a:cubicBezTo>
                <a:cubicBezTo>
                  <a:pt x="81114" y="103530"/>
                  <a:pt x="81114" y="103530"/>
                  <a:pt x="81114" y="103475"/>
                </a:cubicBezTo>
                <a:cubicBezTo>
                  <a:pt x="81114" y="103475"/>
                  <a:pt x="81114" y="103475"/>
                  <a:pt x="81114" y="103419"/>
                </a:cubicBezTo>
                <a:cubicBezTo>
                  <a:pt x="81082" y="103419"/>
                  <a:pt x="81082" y="103419"/>
                  <a:pt x="81082" y="103419"/>
                </a:cubicBezTo>
                <a:cubicBezTo>
                  <a:pt x="81051" y="103475"/>
                  <a:pt x="81051" y="103419"/>
                  <a:pt x="81020" y="103475"/>
                </a:cubicBezTo>
                <a:cubicBezTo>
                  <a:pt x="80989" y="103530"/>
                  <a:pt x="80989" y="103585"/>
                  <a:pt x="80926" y="103585"/>
                </a:cubicBezTo>
                <a:cubicBezTo>
                  <a:pt x="80895" y="103585"/>
                  <a:pt x="80864" y="103530"/>
                  <a:pt x="80864" y="103475"/>
                </a:cubicBezTo>
                <a:cubicBezTo>
                  <a:pt x="80864" y="103419"/>
                  <a:pt x="80832" y="103364"/>
                  <a:pt x="80832" y="103419"/>
                </a:cubicBezTo>
                <a:cubicBezTo>
                  <a:pt x="80832" y="103419"/>
                  <a:pt x="80832" y="103475"/>
                  <a:pt x="80832" y="103475"/>
                </a:cubicBezTo>
                <a:cubicBezTo>
                  <a:pt x="80801" y="103475"/>
                  <a:pt x="80801" y="103419"/>
                  <a:pt x="80770" y="103364"/>
                </a:cubicBezTo>
                <a:cubicBezTo>
                  <a:pt x="80770" y="103364"/>
                  <a:pt x="80770" y="103308"/>
                  <a:pt x="80739" y="103308"/>
                </a:cubicBezTo>
                <a:cubicBezTo>
                  <a:pt x="80739" y="103308"/>
                  <a:pt x="80739" y="103308"/>
                  <a:pt x="80739" y="103308"/>
                </a:cubicBezTo>
                <a:cubicBezTo>
                  <a:pt x="80707" y="103364"/>
                  <a:pt x="80739" y="103364"/>
                  <a:pt x="80739" y="103419"/>
                </a:cubicBezTo>
                <a:cubicBezTo>
                  <a:pt x="80739" y="103475"/>
                  <a:pt x="80739" y="103475"/>
                  <a:pt x="80770" y="103530"/>
                </a:cubicBezTo>
                <a:cubicBezTo>
                  <a:pt x="80770" y="103530"/>
                  <a:pt x="80770" y="103585"/>
                  <a:pt x="80770" y="103585"/>
                </a:cubicBezTo>
                <a:cubicBezTo>
                  <a:pt x="80770" y="103641"/>
                  <a:pt x="80770" y="103641"/>
                  <a:pt x="80770" y="103696"/>
                </a:cubicBezTo>
                <a:cubicBezTo>
                  <a:pt x="80770" y="103752"/>
                  <a:pt x="80801" y="103752"/>
                  <a:pt x="80770" y="103807"/>
                </a:cubicBezTo>
                <a:cubicBezTo>
                  <a:pt x="80770" y="103863"/>
                  <a:pt x="80801" y="103863"/>
                  <a:pt x="80801" y="103918"/>
                </a:cubicBezTo>
                <a:cubicBezTo>
                  <a:pt x="80801" y="103918"/>
                  <a:pt x="80801" y="103974"/>
                  <a:pt x="80801" y="103974"/>
                </a:cubicBezTo>
                <a:cubicBezTo>
                  <a:pt x="80801" y="104029"/>
                  <a:pt x="80832" y="104029"/>
                  <a:pt x="80832" y="104029"/>
                </a:cubicBezTo>
                <a:cubicBezTo>
                  <a:pt x="80864" y="104085"/>
                  <a:pt x="80864" y="103974"/>
                  <a:pt x="80864" y="103974"/>
                </a:cubicBezTo>
                <a:cubicBezTo>
                  <a:pt x="80895" y="103863"/>
                  <a:pt x="80926" y="103918"/>
                  <a:pt x="80957" y="103974"/>
                </a:cubicBezTo>
                <a:cubicBezTo>
                  <a:pt x="80989" y="104029"/>
                  <a:pt x="81020" y="104085"/>
                  <a:pt x="81020" y="104140"/>
                </a:cubicBezTo>
                <a:cubicBezTo>
                  <a:pt x="81051" y="104251"/>
                  <a:pt x="81020" y="104306"/>
                  <a:pt x="81020" y="104362"/>
                </a:cubicBezTo>
                <a:cubicBezTo>
                  <a:pt x="81020" y="104417"/>
                  <a:pt x="80989" y="104473"/>
                  <a:pt x="80989" y="104584"/>
                </a:cubicBezTo>
                <a:cubicBezTo>
                  <a:pt x="80989" y="104639"/>
                  <a:pt x="81020" y="104639"/>
                  <a:pt x="81020" y="104695"/>
                </a:cubicBezTo>
                <a:cubicBezTo>
                  <a:pt x="81020" y="104750"/>
                  <a:pt x="81020" y="104750"/>
                  <a:pt x="81020" y="104805"/>
                </a:cubicBezTo>
                <a:cubicBezTo>
                  <a:pt x="81020" y="104861"/>
                  <a:pt x="81051" y="104861"/>
                  <a:pt x="81051" y="104861"/>
                </a:cubicBezTo>
                <a:cubicBezTo>
                  <a:pt x="81082" y="104861"/>
                  <a:pt x="81082" y="104861"/>
                  <a:pt x="81082" y="104861"/>
                </a:cubicBezTo>
                <a:cubicBezTo>
                  <a:pt x="81114" y="104916"/>
                  <a:pt x="81114" y="104916"/>
                  <a:pt x="81145" y="104916"/>
                </a:cubicBezTo>
                <a:cubicBezTo>
                  <a:pt x="81145" y="104972"/>
                  <a:pt x="81145" y="104972"/>
                  <a:pt x="81176" y="104972"/>
                </a:cubicBezTo>
                <a:cubicBezTo>
                  <a:pt x="81176" y="104972"/>
                  <a:pt x="81176" y="104916"/>
                  <a:pt x="81176" y="104861"/>
                </a:cubicBezTo>
                <a:cubicBezTo>
                  <a:pt x="81176" y="104861"/>
                  <a:pt x="81145" y="104805"/>
                  <a:pt x="81145" y="104805"/>
                </a:cubicBezTo>
                <a:cubicBezTo>
                  <a:pt x="81145" y="104750"/>
                  <a:pt x="81145" y="104695"/>
                  <a:pt x="81145" y="104639"/>
                </a:cubicBezTo>
                <a:cubicBezTo>
                  <a:pt x="81145" y="104639"/>
                  <a:pt x="81145" y="104584"/>
                  <a:pt x="81145" y="104584"/>
                </a:cubicBezTo>
                <a:cubicBezTo>
                  <a:pt x="81176" y="104584"/>
                  <a:pt x="81176" y="104584"/>
                  <a:pt x="81176" y="104584"/>
                </a:cubicBezTo>
                <a:close/>
                <a:moveTo>
                  <a:pt x="80989" y="105859"/>
                </a:moveTo>
                <a:cubicBezTo>
                  <a:pt x="80957" y="105859"/>
                  <a:pt x="80926" y="105914"/>
                  <a:pt x="80957" y="105970"/>
                </a:cubicBezTo>
                <a:cubicBezTo>
                  <a:pt x="80957" y="105970"/>
                  <a:pt x="80989" y="105970"/>
                  <a:pt x="80989" y="106025"/>
                </a:cubicBezTo>
                <a:cubicBezTo>
                  <a:pt x="81020" y="106025"/>
                  <a:pt x="81020" y="106025"/>
                  <a:pt x="81020" y="106025"/>
                </a:cubicBezTo>
                <a:cubicBezTo>
                  <a:pt x="81051" y="106025"/>
                  <a:pt x="81051" y="105914"/>
                  <a:pt x="81051" y="105914"/>
                </a:cubicBezTo>
                <a:cubicBezTo>
                  <a:pt x="81020" y="105859"/>
                  <a:pt x="81020" y="105914"/>
                  <a:pt x="81020" y="105859"/>
                </a:cubicBezTo>
                <a:cubicBezTo>
                  <a:pt x="80989" y="105859"/>
                  <a:pt x="80989" y="105859"/>
                  <a:pt x="80989" y="105859"/>
                </a:cubicBezTo>
                <a:close/>
                <a:moveTo>
                  <a:pt x="80333" y="105859"/>
                </a:moveTo>
                <a:cubicBezTo>
                  <a:pt x="80333" y="105859"/>
                  <a:pt x="80333" y="105804"/>
                  <a:pt x="80301" y="105804"/>
                </a:cubicBezTo>
                <a:cubicBezTo>
                  <a:pt x="80270" y="105804"/>
                  <a:pt x="80270" y="105914"/>
                  <a:pt x="80270" y="105914"/>
                </a:cubicBezTo>
                <a:cubicBezTo>
                  <a:pt x="80270" y="105914"/>
                  <a:pt x="80208" y="105914"/>
                  <a:pt x="80208" y="105970"/>
                </a:cubicBezTo>
                <a:cubicBezTo>
                  <a:pt x="80239" y="106025"/>
                  <a:pt x="80270" y="105970"/>
                  <a:pt x="80270" y="106025"/>
                </a:cubicBezTo>
                <a:cubicBezTo>
                  <a:pt x="80301" y="106025"/>
                  <a:pt x="80301" y="106025"/>
                  <a:pt x="80333" y="106025"/>
                </a:cubicBezTo>
                <a:cubicBezTo>
                  <a:pt x="80364" y="106025"/>
                  <a:pt x="80395" y="105970"/>
                  <a:pt x="80364" y="105970"/>
                </a:cubicBezTo>
                <a:cubicBezTo>
                  <a:pt x="80364" y="105970"/>
                  <a:pt x="80333" y="105914"/>
                  <a:pt x="80364" y="105914"/>
                </a:cubicBezTo>
                <a:cubicBezTo>
                  <a:pt x="80364" y="105914"/>
                  <a:pt x="80364" y="105859"/>
                  <a:pt x="80333" y="105859"/>
                </a:cubicBezTo>
                <a:close/>
                <a:moveTo>
                  <a:pt x="81644" y="104195"/>
                </a:moveTo>
                <a:cubicBezTo>
                  <a:pt x="81644" y="104140"/>
                  <a:pt x="81613" y="104195"/>
                  <a:pt x="81582" y="104140"/>
                </a:cubicBezTo>
                <a:cubicBezTo>
                  <a:pt x="81582" y="104140"/>
                  <a:pt x="81582" y="104140"/>
                  <a:pt x="81582" y="104085"/>
                </a:cubicBezTo>
                <a:cubicBezTo>
                  <a:pt x="81582" y="104085"/>
                  <a:pt x="81582" y="104085"/>
                  <a:pt x="81551" y="104085"/>
                </a:cubicBezTo>
                <a:cubicBezTo>
                  <a:pt x="81551" y="104140"/>
                  <a:pt x="81582" y="104195"/>
                  <a:pt x="81582" y="104195"/>
                </a:cubicBezTo>
                <a:cubicBezTo>
                  <a:pt x="81613" y="104195"/>
                  <a:pt x="81676" y="104251"/>
                  <a:pt x="81644" y="104195"/>
                </a:cubicBezTo>
                <a:close/>
                <a:moveTo>
                  <a:pt x="80832" y="102199"/>
                </a:moveTo>
                <a:cubicBezTo>
                  <a:pt x="80801" y="102199"/>
                  <a:pt x="80801" y="102255"/>
                  <a:pt x="80801" y="102199"/>
                </a:cubicBezTo>
                <a:cubicBezTo>
                  <a:pt x="80801" y="102199"/>
                  <a:pt x="80801" y="102199"/>
                  <a:pt x="80801" y="102199"/>
                </a:cubicBezTo>
                <a:cubicBezTo>
                  <a:pt x="80770" y="102199"/>
                  <a:pt x="80770" y="102199"/>
                  <a:pt x="80739" y="102199"/>
                </a:cubicBezTo>
                <a:cubicBezTo>
                  <a:pt x="80739" y="102199"/>
                  <a:pt x="80739" y="102199"/>
                  <a:pt x="80707" y="102199"/>
                </a:cubicBezTo>
                <a:cubicBezTo>
                  <a:pt x="80707" y="102144"/>
                  <a:pt x="80707" y="102144"/>
                  <a:pt x="80707" y="102199"/>
                </a:cubicBezTo>
                <a:cubicBezTo>
                  <a:pt x="80707" y="102255"/>
                  <a:pt x="80707" y="102310"/>
                  <a:pt x="80739" y="102310"/>
                </a:cubicBezTo>
                <a:cubicBezTo>
                  <a:pt x="80739" y="102421"/>
                  <a:pt x="80707" y="102476"/>
                  <a:pt x="80739" y="102532"/>
                </a:cubicBezTo>
                <a:cubicBezTo>
                  <a:pt x="80770" y="102532"/>
                  <a:pt x="80770" y="102587"/>
                  <a:pt x="80770" y="102587"/>
                </a:cubicBezTo>
                <a:cubicBezTo>
                  <a:pt x="80801" y="102643"/>
                  <a:pt x="80801" y="102643"/>
                  <a:pt x="80832" y="102643"/>
                </a:cubicBezTo>
                <a:cubicBezTo>
                  <a:pt x="80832" y="102698"/>
                  <a:pt x="80832" y="102698"/>
                  <a:pt x="80864" y="102698"/>
                </a:cubicBezTo>
                <a:cubicBezTo>
                  <a:pt x="80864" y="102754"/>
                  <a:pt x="80895" y="102754"/>
                  <a:pt x="80895" y="102754"/>
                </a:cubicBezTo>
                <a:cubicBezTo>
                  <a:pt x="80957" y="102754"/>
                  <a:pt x="80957" y="102809"/>
                  <a:pt x="80989" y="102865"/>
                </a:cubicBezTo>
                <a:cubicBezTo>
                  <a:pt x="80989" y="102920"/>
                  <a:pt x="81051" y="102975"/>
                  <a:pt x="81051" y="102975"/>
                </a:cubicBezTo>
                <a:cubicBezTo>
                  <a:pt x="81051" y="103031"/>
                  <a:pt x="81082" y="103031"/>
                  <a:pt x="81082" y="103086"/>
                </a:cubicBezTo>
                <a:cubicBezTo>
                  <a:pt x="81082" y="103086"/>
                  <a:pt x="81114" y="103086"/>
                  <a:pt x="81114" y="103031"/>
                </a:cubicBezTo>
                <a:cubicBezTo>
                  <a:pt x="81145" y="103031"/>
                  <a:pt x="81176" y="103031"/>
                  <a:pt x="81176" y="103086"/>
                </a:cubicBezTo>
                <a:cubicBezTo>
                  <a:pt x="81176" y="103142"/>
                  <a:pt x="81145" y="103142"/>
                  <a:pt x="81145" y="103142"/>
                </a:cubicBezTo>
                <a:cubicBezTo>
                  <a:pt x="81145" y="103197"/>
                  <a:pt x="81145" y="103197"/>
                  <a:pt x="81145" y="103197"/>
                </a:cubicBezTo>
                <a:cubicBezTo>
                  <a:pt x="81145" y="103253"/>
                  <a:pt x="81145" y="103253"/>
                  <a:pt x="81145" y="103253"/>
                </a:cubicBezTo>
                <a:cubicBezTo>
                  <a:pt x="81114" y="103253"/>
                  <a:pt x="81114" y="103253"/>
                  <a:pt x="81114" y="103253"/>
                </a:cubicBezTo>
                <a:cubicBezTo>
                  <a:pt x="81114" y="103308"/>
                  <a:pt x="81082" y="103253"/>
                  <a:pt x="81082" y="103253"/>
                </a:cubicBezTo>
                <a:cubicBezTo>
                  <a:pt x="81082" y="103308"/>
                  <a:pt x="81082" y="103308"/>
                  <a:pt x="81082" y="103308"/>
                </a:cubicBezTo>
                <a:cubicBezTo>
                  <a:pt x="81051" y="103308"/>
                  <a:pt x="81051" y="103308"/>
                  <a:pt x="81051" y="103364"/>
                </a:cubicBezTo>
                <a:cubicBezTo>
                  <a:pt x="81051" y="103364"/>
                  <a:pt x="81082" y="103419"/>
                  <a:pt x="81082" y="103364"/>
                </a:cubicBezTo>
                <a:cubicBezTo>
                  <a:pt x="81082" y="103364"/>
                  <a:pt x="81082" y="103364"/>
                  <a:pt x="81114" y="103364"/>
                </a:cubicBezTo>
                <a:cubicBezTo>
                  <a:pt x="81114" y="103419"/>
                  <a:pt x="81145" y="103419"/>
                  <a:pt x="81145" y="103419"/>
                </a:cubicBezTo>
                <a:cubicBezTo>
                  <a:pt x="81145" y="103475"/>
                  <a:pt x="81145" y="103475"/>
                  <a:pt x="81145" y="103530"/>
                </a:cubicBezTo>
                <a:cubicBezTo>
                  <a:pt x="81145" y="103530"/>
                  <a:pt x="81145" y="103585"/>
                  <a:pt x="81145" y="103585"/>
                </a:cubicBezTo>
                <a:cubicBezTo>
                  <a:pt x="81145" y="103585"/>
                  <a:pt x="81176" y="103585"/>
                  <a:pt x="81176" y="103585"/>
                </a:cubicBezTo>
                <a:cubicBezTo>
                  <a:pt x="81238" y="103585"/>
                  <a:pt x="81270" y="103641"/>
                  <a:pt x="81270" y="103696"/>
                </a:cubicBezTo>
                <a:cubicBezTo>
                  <a:pt x="81270" y="103752"/>
                  <a:pt x="81270" y="103863"/>
                  <a:pt x="81301" y="103807"/>
                </a:cubicBezTo>
                <a:cubicBezTo>
                  <a:pt x="81332" y="103752"/>
                  <a:pt x="81332" y="103752"/>
                  <a:pt x="81363" y="103752"/>
                </a:cubicBezTo>
                <a:cubicBezTo>
                  <a:pt x="81363" y="103752"/>
                  <a:pt x="81395" y="103752"/>
                  <a:pt x="81395" y="103807"/>
                </a:cubicBezTo>
                <a:cubicBezTo>
                  <a:pt x="81426" y="103807"/>
                  <a:pt x="81426" y="103807"/>
                  <a:pt x="81426" y="103752"/>
                </a:cubicBezTo>
                <a:cubicBezTo>
                  <a:pt x="81457" y="103752"/>
                  <a:pt x="81457" y="103807"/>
                  <a:pt x="81457" y="103807"/>
                </a:cubicBezTo>
                <a:cubicBezTo>
                  <a:pt x="81457" y="103807"/>
                  <a:pt x="81457" y="103752"/>
                  <a:pt x="81488" y="103752"/>
                </a:cubicBezTo>
                <a:cubicBezTo>
                  <a:pt x="81488" y="103752"/>
                  <a:pt x="81488" y="103752"/>
                  <a:pt x="81488" y="103752"/>
                </a:cubicBezTo>
                <a:cubicBezTo>
                  <a:pt x="81520" y="103807"/>
                  <a:pt x="81520" y="103752"/>
                  <a:pt x="81551" y="103752"/>
                </a:cubicBezTo>
                <a:cubicBezTo>
                  <a:pt x="81551" y="103752"/>
                  <a:pt x="81551" y="103752"/>
                  <a:pt x="81551" y="103752"/>
                </a:cubicBezTo>
                <a:cubicBezTo>
                  <a:pt x="81551" y="103807"/>
                  <a:pt x="81551" y="103807"/>
                  <a:pt x="81551" y="103807"/>
                </a:cubicBezTo>
                <a:cubicBezTo>
                  <a:pt x="81551" y="103863"/>
                  <a:pt x="81582" y="103863"/>
                  <a:pt x="81582" y="103863"/>
                </a:cubicBezTo>
                <a:cubicBezTo>
                  <a:pt x="81582" y="103863"/>
                  <a:pt x="81613" y="103863"/>
                  <a:pt x="81644" y="103918"/>
                </a:cubicBezTo>
                <a:cubicBezTo>
                  <a:pt x="81644" y="103918"/>
                  <a:pt x="81644" y="103918"/>
                  <a:pt x="81676" y="103974"/>
                </a:cubicBezTo>
                <a:cubicBezTo>
                  <a:pt x="81676" y="103918"/>
                  <a:pt x="81644" y="103863"/>
                  <a:pt x="81613" y="103863"/>
                </a:cubicBezTo>
                <a:cubicBezTo>
                  <a:pt x="81582" y="103807"/>
                  <a:pt x="81582" y="103752"/>
                  <a:pt x="81551" y="103696"/>
                </a:cubicBezTo>
                <a:cubicBezTo>
                  <a:pt x="81551" y="103641"/>
                  <a:pt x="81551" y="103641"/>
                  <a:pt x="81520" y="103696"/>
                </a:cubicBezTo>
                <a:cubicBezTo>
                  <a:pt x="81488" y="103696"/>
                  <a:pt x="81457" y="103696"/>
                  <a:pt x="81488" y="103641"/>
                </a:cubicBezTo>
                <a:cubicBezTo>
                  <a:pt x="81488" y="103585"/>
                  <a:pt x="81551" y="103530"/>
                  <a:pt x="81520" y="103475"/>
                </a:cubicBezTo>
                <a:cubicBezTo>
                  <a:pt x="81520" y="103475"/>
                  <a:pt x="81520" y="103475"/>
                  <a:pt x="81488" y="103475"/>
                </a:cubicBezTo>
                <a:cubicBezTo>
                  <a:pt x="81488" y="103419"/>
                  <a:pt x="81488" y="103419"/>
                  <a:pt x="81488" y="103419"/>
                </a:cubicBezTo>
                <a:cubicBezTo>
                  <a:pt x="81457" y="103419"/>
                  <a:pt x="81426" y="103308"/>
                  <a:pt x="81426" y="103253"/>
                </a:cubicBezTo>
                <a:cubicBezTo>
                  <a:pt x="81426" y="103197"/>
                  <a:pt x="81426" y="103197"/>
                  <a:pt x="81426" y="103142"/>
                </a:cubicBezTo>
                <a:cubicBezTo>
                  <a:pt x="81426" y="103086"/>
                  <a:pt x="81426" y="103086"/>
                  <a:pt x="81426" y="103031"/>
                </a:cubicBezTo>
                <a:cubicBezTo>
                  <a:pt x="81426" y="102920"/>
                  <a:pt x="81395" y="102865"/>
                  <a:pt x="81426" y="102809"/>
                </a:cubicBezTo>
                <a:cubicBezTo>
                  <a:pt x="81426" y="102754"/>
                  <a:pt x="81457" y="102754"/>
                  <a:pt x="81457" y="102754"/>
                </a:cubicBezTo>
                <a:cubicBezTo>
                  <a:pt x="81457" y="102754"/>
                  <a:pt x="81457" y="102698"/>
                  <a:pt x="81457" y="102698"/>
                </a:cubicBezTo>
                <a:cubicBezTo>
                  <a:pt x="81426" y="102698"/>
                  <a:pt x="81426" y="102698"/>
                  <a:pt x="81426" y="102643"/>
                </a:cubicBezTo>
                <a:cubicBezTo>
                  <a:pt x="81426" y="102643"/>
                  <a:pt x="81426" y="102643"/>
                  <a:pt x="81457" y="102587"/>
                </a:cubicBezTo>
                <a:cubicBezTo>
                  <a:pt x="81488" y="102643"/>
                  <a:pt x="81426" y="102532"/>
                  <a:pt x="81426" y="102532"/>
                </a:cubicBezTo>
                <a:cubicBezTo>
                  <a:pt x="81426" y="102476"/>
                  <a:pt x="81363" y="102476"/>
                  <a:pt x="81363" y="102476"/>
                </a:cubicBezTo>
                <a:cubicBezTo>
                  <a:pt x="81363" y="102476"/>
                  <a:pt x="81332" y="102532"/>
                  <a:pt x="81363" y="102476"/>
                </a:cubicBezTo>
                <a:cubicBezTo>
                  <a:pt x="81363" y="102421"/>
                  <a:pt x="81332" y="102476"/>
                  <a:pt x="81332" y="102476"/>
                </a:cubicBezTo>
                <a:cubicBezTo>
                  <a:pt x="81301" y="102421"/>
                  <a:pt x="81332" y="102365"/>
                  <a:pt x="81332" y="102365"/>
                </a:cubicBezTo>
                <a:cubicBezTo>
                  <a:pt x="81332" y="102365"/>
                  <a:pt x="81363" y="102365"/>
                  <a:pt x="81332" y="102310"/>
                </a:cubicBezTo>
                <a:cubicBezTo>
                  <a:pt x="81301" y="102310"/>
                  <a:pt x="81301" y="102255"/>
                  <a:pt x="81270" y="102199"/>
                </a:cubicBezTo>
                <a:cubicBezTo>
                  <a:pt x="81270" y="102199"/>
                  <a:pt x="81238" y="102144"/>
                  <a:pt x="81207" y="102144"/>
                </a:cubicBezTo>
                <a:cubicBezTo>
                  <a:pt x="81176" y="102144"/>
                  <a:pt x="81145" y="102199"/>
                  <a:pt x="81145" y="102199"/>
                </a:cubicBezTo>
                <a:cubicBezTo>
                  <a:pt x="81145" y="102199"/>
                  <a:pt x="81145" y="102144"/>
                  <a:pt x="81114" y="102144"/>
                </a:cubicBezTo>
                <a:cubicBezTo>
                  <a:pt x="81114" y="102144"/>
                  <a:pt x="81082" y="102144"/>
                  <a:pt x="81051" y="102199"/>
                </a:cubicBezTo>
                <a:cubicBezTo>
                  <a:pt x="81051" y="102199"/>
                  <a:pt x="81051" y="102199"/>
                  <a:pt x="81051" y="102255"/>
                </a:cubicBezTo>
                <a:cubicBezTo>
                  <a:pt x="81020" y="102255"/>
                  <a:pt x="80989" y="102255"/>
                  <a:pt x="80957" y="102255"/>
                </a:cubicBezTo>
                <a:cubicBezTo>
                  <a:pt x="80926" y="102255"/>
                  <a:pt x="80864" y="102199"/>
                  <a:pt x="80832" y="102199"/>
                </a:cubicBezTo>
                <a:close/>
                <a:moveTo>
                  <a:pt x="80926" y="72421"/>
                </a:moveTo>
                <a:cubicBezTo>
                  <a:pt x="80926" y="72421"/>
                  <a:pt x="80926" y="72476"/>
                  <a:pt x="80926" y="72476"/>
                </a:cubicBezTo>
                <a:cubicBezTo>
                  <a:pt x="80989" y="72421"/>
                  <a:pt x="80895" y="72365"/>
                  <a:pt x="80926" y="72421"/>
                </a:cubicBezTo>
                <a:close/>
                <a:moveTo>
                  <a:pt x="81520" y="105138"/>
                </a:moveTo>
                <a:cubicBezTo>
                  <a:pt x="81520" y="105138"/>
                  <a:pt x="81520" y="105194"/>
                  <a:pt x="81551" y="105194"/>
                </a:cubicBezTo>
                <a:cubicBezTo>
                  <a:pt x="81551" y="105194"/>
                  <a:pt x="81582" y="105194"/>
                  <a:pt x="81582" y="105138"/>
                </a:cubicBezTo>
                <a:cubicBezTo>
                  <a:pt x="81613" y="105138"/>
                  <a:pt x="81582" y="105083"/>
                  <a:pt x="81582" y="105083"/>
                </a:cubicBezTo>
                <a:cubicBezTo>
                  <a:pt x="81551" y="105027"/>
                  <a:pt x="81582" y="104972"/>
                  <a:pt x="81582" y="104916"/>
                </a:cubicBezTo>
                <a:cubicBezTo>
                  <a:pt x="81582" y="104916"/>
                  <a:pt x="81551" y="104861"/>
                  <a:pt x="81551" y="104805"/>
                </a:cubicBezTo>
                <a:cubicBezTo>
                  <a:pt x="81551" y="104805"/>
                  <a:pt x="81582" y="104750"/>
                  <a:pt x="81551" y="104750"/>
                </a:cubicBezTo>
                <a:cubicBezTo>
                  <a:pt x="81551" y="104750"/>
                  <a:pt x="81551" y="104750"/>
                  <a:pt x="81551" y="104695"/>
                </a:cubicBezTo>
                <a:cubicBezTo>
                  <a:pt x="81551" y="104695"/>
                  <a:pt x="81551" y="104695"/>
                  <a:pt x="81551" y="104639"/>
                </a:cubicBezTo>
                <a:cubicBezTo>
                  <a:pt x="81551" y="104584"/>
                  <a:pt x="81582" y="104528"/>
                  <a:pt x="81551" y="104473"/>
                </a:cubicBezTo>
                <a:cubicBezTo>
                  <a:pt x="81551" y="104473"/>
                  <a:pt x="81551" y="104528"/>
                  <a:pt x="81551" y="104528"/>
                </a:cubicBezTo>
                <a:cubicBezTo>
                  <a:pt x="81520" y="104528"/>
                  <a:pt x="81520" y="104639"/>
                  <a:pt x="81488" y="104584"/>
                </a:cubicBezTo>
                <a:cubicBezTo>
                  <a:pt x="81488" y="104584"/>
                  <a:pt x="81520" y="104639"/>
                  <a:pt x="81488" y="104639"/>
                </a:cubicBezTo>
                <a:cubicBezTo>
                  <a:pt x="81457" y="104639"/>
                  <a:pt x="81488" y="104695"/>
                  <a:pt x="81488" y="104695"/>
                </a:cubicBezTo>
                <a:cubicBezTo>
                  <a:pt x="81488" y="104695"/>
                  <a:pt x="81488" y="104695"/>
                  <a:pt x="81488" y="104750"/>
                </a:cubicBezTo>
                <a:cubicBezTo>
                  <a:pt x="81488" y="104750"/>
                  <a:pt x="81488" y="104805"/>
                  <a:pt x="81488" y="104805"/>
                </a:cubicBezTo>
                <a:cubicBezTo>
                  <a:pt x="81488" y="104805"/>
                  <a:pt x="81457" y="104861"/>
                  <a:pt x="81457" y="104861"/>
                </a:cubicBezTo>
                <a:cubicBezTo>
                  <a:pt x="81457" y="104916"/>
                  <a:pt x="81488" y="104916"/>
                  <a:pt x="81488" y="104916"/>
                </a:cubicBezTo>
                <a:cubicBezTo>
                  <a:pt x="81520" y="104916"/>
                  <a:pt x="81520" y="104972"/>
                  <a:pt x="81520" y="104972"/>
                </a:cubicBezTo>
                <a:cubicBezTo>
                  <a:pt x="81520" y="105027"/>
                  <a:pt x="81551" y="105027"/>
                  <a:pt x="81551" y="105083"/>
                </a:cubicBezTo>
                <a:cubicBezTo>
                  <a:pt x="81551" y="105083"/>
                  <a:pt x="81551" y="105138"/>
                  <a:pt x="81520" y="105138"/>
                </a:cubicBezTo>
                <a:close/>
                <a:moveTo>
                  <a:pt x="81176" y="102033"/>
                </a:moveTo>
                <a:cubicBezTo>
                  <a:pt x="81145" y="102033"/>
                  <a:pt x="81176" y="102088"/>
                  <a:pt x="81176" y="102144"/>
                </a:cubicBezTo>
                <a:cubicBezTo>
                  <a:pt x="81176" y="102144"/>
                  <a:pt x="81207" y="102144"/>
                  <a:pt x="81207" y="102088"/>
                </a:cubicBezTo>
                <a:cubicBezTo>
                  <a:pt x="81176" y="102088"/>
                  <a:pt x="81176" y="102088"/>
                  <a:pt x="81176" y="102088"/>
                </a:cubicBezTo>
                <a:cubicBezTo>
                  <a:pt x="81176" y="102088"/>
                  <a:pt x="81176" y="102088"/>
                  <a:pt x="81176" y="102033"/>
                </a:cubicBezTo>
                <a:cubicBezTo>
                  <a:pt x="81207" y="102033"/>
                  <a:pt x="81176" y="102033"/>
                  <a:pt x="81176" y="102033"/>
                </a:cubicBezTo>
                <a:close/>
                <a:moveTo>
                  <a:pt x="80489" y="104695"/>
                </a:moveTo>
                <a:cubicBezTo>
                  <a:pt x="80520" y="104584"/>
                  <a:pt x="80520" y="104528"/>
                  <a:pt x="80551" y="104473"/>
                </a:cubicBezTo>
                <a:cubicBezTo>
                  <a:pt x="80551" y="104417"/>
                  <a:pt x="80551" y="104417"/>
                  <a:pt x="80551" y="104362"/>
                </a:cubicBezTo>
                <a:cubicBezTo>
                  <a:pt x="80551" y="104362"/>
                  <a:pt x="80583" y="104306"/>
                  <a:pt x="80551" y="104251"/>
                </a:cubicBezTo>
                <a:cubicBezTo>
                  <a:pt x="80551" y="104195"/>
                  <a:pt x="80551" y="104140"/>
                  <a:pt x="80583" y="104029"/>
                </a:cubicBezTo>
                <a:cubicBezTo>
                  <a:pt x="80583" y="104029"/>
                  <a:pt x="80551" y="104029"/>
                  <a:pt x="80551" y="103974"/>
                </a:cubicBezTo>
                <a:cubicBezTo>
                  <a:pt x="80551" y="103918"/>
                  <a:pt x="80583" y="103918"/>
                  <a:pt x="80551" y="103863"/>
                </a:cubicBezTo>
                <a:cubicBezTo>
                  <a:pt x="80551" y="103863"/>
                  <a:pt x="80551" y="103807"/>
                  <a:pt x="80551" y="103807"/>
                </a:cubicBezTo>
                <a:cubicBezTo>
                  <a:pt x="80551" y="103752"/>
                  <a:pt x="80583" y="103752"/>
                  <a:pt x="80583" y="103696"/>
                </a:cubicBezTo>
                <a:cubicBezTo>
                  <a:pt x="80583" y="103696"/>
                  <a:pt x="80583" y="103585"/>
                  <a:pt x="80551" y="103585"/>
                </a:cubicBezTo>
                <a:cubicBezTo>
                  <a:pt x="80551" y="103641"/>
                  <a:pt x="80551" y="103641"/>
                  <a:pt x="80520" y="103696"/>
                </a:cubicBezTo>
                <a:cubicBezTo>
                  <a:pt x="80520" y="103696"/>
                  <a:pt x="80489" y="103696"/>
                  <a:pt x="80520" y="103752"/>
                </a:cubicBezTo>
                <a:cubicBezTo>
                  <a:pt x="80520" y="103807"/>
                  <a:pt x="80489" y="103807"/>
                  <a:pt x="80489" y="103863"/>
                </a:cubicBezTo>
                <a:cubicBezTo>
                  <a:pt x="80489" y="103918"/>
                  <a:pt x="80520" y="103918"/>
                  <a:pt x="80489" y="103974"/>
                </a:cubicBezTo>
                <a:cubicBezTo>
                  <a:pt x="80489" y="103974"/>
                  <a:pt x="80489" y="104029"/>
                  <a:pt x="80489" y="104029"/>
                </a:cubicBezTo>
                <a:cubicBezTo>
                  <a:pt x="80458" y="104085"/>
                  <a:pt x="80458" y="104140"/>
                  <a:pt x="80458" y="104140"/>
                </a:cubicBezTo>
                <a:cubicBezTo>
                  <a:pt x="80458" y="104195"/>
                  <a:pt x="80426" y="104195"/>
                  <a:pt x="80426" y="104251"/>
                </a:cubicBezTo>
                <a:cubicBezTo>
                  <a:pt x="80395" y="104362"/>
                  <a:pt x="80364" y="104417"/>
                  <a:pt x="80333" y="104528"/>
                </a:cubicBezTo>
                <a:cubicBezTo>
                  <a:pt x="80333" y="104584"/>
                  <a:pt x="80333" y="104639"/>
                  <a:pt x="80301" y="104639"/>
                </a:cubicBezTo>
                <a:cubicBezTo>
                  <a:pt x="80301" y="104695"/>
                  <a:pt x="80270" y="104695"/>
                  <a:pt x="80270" y="104750"/>
                </a:cubicBezTo>
                <a:cubicBezTo>
                  <a:pt x="80270" y="104805"/>
                  <a:pt x="80270" y="104805"/>
                  <a:pt x="80239" y="104861"/>
                </a:cubicBezTo>
                <a:cubicBezTo>
                  <a:pt x="80239" y="104861"/>
                  <a:pt x="80239" y="104916"/>
                  <a:pt x="80208" y="104972"/>
                </a:cubicBezTo>
                <a:cubicBezTo>
                  <a:pt x="80208" y="104972"/>
                  <a:pt x="80176" y="105027"/>
                  <a:pt x="80176" y="105027"/>
                </a:cubicBezTo>
                <a:cubicBezTo>
                  <a:pt x="80176" y="105083"/>
                  <a:pt x="80176" y="105138"/>
                  <a:pt x="80176" y="105194"/>
                </a:cubicBezTo>
                <a:cubicBezTo>
                  <a:pt x="80145" y="105249"/>
                  <a:pt x="80145" y="105304"/>
                  <a:pt x="80145" y="105415"/>
                </a:cubicBezTo>
                <a:cubicBezTo>
                  <a:pt x="80145" y="105471"/>
                  <a:pt x="80114" y="105526"/>
                  <a:pt x="80114" y="105582"/>
                </a:cubicBezTo>
                <a:cubicBezTo>
                  <a:pt x="80114" y="105637"/>
                  <a:pt x="80114" y="105693"/>
                  <a:pt x="80145" y="105693"/>
                </a:cubicBezTo>
                <a:cubicBezTo>
                  <a:pt x="80145" y="105693"/>
                  <a:pt x="80176" y="105637"/>
                  <a:pt x="80176" y="105637"/>
                </a:cubicBezTo>
                <a:cubicBezTo>
                  <a:pt x="80176" y="105582"/>
                  <a:pt x="80208" y="105582"/>
                  <a:pt x="80208" y="105526"/>
                </a:cubicBezTo>
                <a:cubicBezTo>
                  <a:pt x="80239" y="105471"/>
                  <a:pt x="80239" y="105415"/>
                  <a:pt x="80239" y="105360"/>
                </a:cubicBezTo>
                <a:cubicBezTo>
                  <a:pt x="80239" y="105249"/>
                  <a:pt x="80301" y="105194"/>
                  <a:pt x="80301" y="105083"/>
                </a:cubicBezTo>
                <a:cubicBezTo>
                  <a:pt x="80333" y="105083"/>
                  <a:pt x="80333" y="105083"/>
                  <a:pt x="80301" y="105027"/>
                </a:cubicBezTo>
                <a:cubicBezTo>
                  <a:pt x="80301" y="105027"/>
                  <a:pt x="80333" y="104972"/>
                  <a:pt x="80333" y="104972"/>
                </a:cubicBezTo>
                <a:cubicBezTo>
                  <a:pt x="80333" y="104916"/>
                  <a:pt x="80333" y="104916"/>
                  <a:pt x="80364" y="104916"/>
                </a:cubicBezTo>
                <a:cubicBezTo>
                  <a:pt x="80364" y="104861"/>
                  <a:pt x="80395" y="104805"/>
                  <a:pt x="80395" y="104805"/>
                </a:cubicBezTo>
                <a:cubicBezTo>
                  <a:pt x="80426" y="104750"/>
                  <a:pt x="80458" y="104750"/>
                  <a:pt x="80489" y="104695"/>
                </a:cubicBezTo>
                <a:close/>
                <a:moveTo>
                  <a:pt x="718" y="46913"/>
                </a:moveTo>
                <a:cubicBezTo>
                  <a:pt x="718" y="46913"/>
                  <a:pt x="718" y="46968"/>
                  <a:pt x="749" y="46913"/>
                </a:cubicBezTo>
                <a:cubicBezTo>
                  <a:pt x="749" y="46857"/>
                  <a:pt x="749" y="46802"/>
                  <a:pt x="749" y="46802"/>
                </a:cubicBezTo>
                <a:cubicBezTo>
                  <a:pt x="749" y="46746"/>
                  <a:pt x="749" y="46746"/>
                  <a:pt x="718" y="46691"/>
                </a:cubicBezTo>
                <a:cubicBezTo>
                  <a:pt x="687" y="46691"/>
                  <a:pt x="687" y="46691"/>
                  <a:pt x="655" y="46691"/>
                </a:cubicBezTo>
                <a:cubicBezTo>
                  <a:pt x="624" y="46635"/>
                  <a:pt x="624" y="46635"/>
                  <a:pt x="593" y="46635"/>
                </a:cubicBezTo>
                <a:cubicBezTo>
                  <a:pt x="562" y="46635"/>
                  <a:pt x="562" y="46524"/>
                  <a:pt x="530" y="46469"/>
                </a:cubicBezTo>
                <a:cubicBezTo>
                  <a:pt x="530" y="46469"/>
                  <a:pt x="499" y="46414"/>
                  <a:pt x="499" y="46414"/>
                </a:cubicBezTo>
                <a:cubicBezTo>
                  <a:pt x="468" y="46358"/>
                  <a:pt x="406" y="46469"/>
                  <a:pt x="374" y="46469"/>
                </a:cubicBezTo>
                <a:cubicBezTo>
                  <a:pt x="374" y="46469"/>
                  <a:pt x="374" y="46469"/>
                  <a:pt x="343" y="46469"/>
                </a:cubicBezTo>
                <a:cubicBezTo>
                  <a:pt x="343" y="46469"/>
                  <a:pt x="343" y="46524"/>
                  <a:pt x="343" y="46524"/>
                </a:cubicBezTo>
                <a:cubicBezTo>
                  <a:pt x="343" y="46580"/>
                  <a:pt x="374" y="46580"/>
                  <a:pt x="406" y="46580"/>
                </a:cubicBezTo>
                <a:cubicBezTo>
                  <a:pt x="437" y="46635"/>
                  <a:pt x="406" y="46691"/>
                  <a:pt x="437" y="46691"/>
                </a:cubicBezTo>
                <a:cubicBezTo>
                  <a:pt x="468" y="46691"/>
                  <a:pt x="530" y="46635"/>
                  <a:pt x="530" y="46691"/>
                </a:cubicBezTo>
                <a:cubicBezTo>
                  <a:pt x="562" y="46746"/>
                  <a:pt x="468" y="46802"/>
                  <a:pt x="562" y="46802"/>
                </a:cubicBezTo>
                <a:cubicBezTo>
                  <a:pt x="562" y="46857"/>
                  <a:pt x="530" y="46857"/>
                  <a:pt x="499" y="46857"/>
                </a:cubicBezTo>
                <a:cubicBezTo>
                  <a:pt x="468" y="46857"/>
                  <a:pt x="468" y="46913"/>
                  <a:pt x="437" y="46913"/>
                </a:cubicBezTo>
                <a:cubicBezTo>
                  <a:pt x="437" y="46913"/>
                  <a:pt x="406" y="46913"/>
                  <a:pt x="406" y="46913"/>
                </a:cubicBezTo>
                <a:cubicBezTo>
                  <a:pt x="374" y="46913"/>
                  <a:pt x="374" y="46913"/>
                  <a:pt x="343" y="46913"/>
                </a:cubicBezTo>
                <a:cubicBezTo>
                  <a:pt x="343" y="46913"/>
                  <a:pt x="343" y="46968"/>
                  <a:pt x="374" y="47024"/>
                </a:cubicBezTo>
                <a:cubicBezTo>
                  <a:pt x="406" y="47079"/>
                  <a:pt x="437" y="46968"/>
                  <a:pt x="468" y="46968"/>
                </a:cubicBezTo>
                <a:cubicBezTo>
                  <a:pt x="499" y="46968"/>
                  <a:pt x="499" y="46968"/>
                  <a:pt x="530" y="46968"/>
                </a:cubicBezTo>
                <a:cubicBezTo>
                  <a:pt x="562" y="46913"/>
                  <a:pt x="562" y="46913"/>
                  <a:pt x="593" y="46913"/>
                </a:cubicBezTo>
                <a:cubicBezTo>
                  <a:pt x="624" y="46913"/>
                  <a:pt x="624" y="46913"/>
                  <a:pt x="655" y="46968"/>
                </a:cubicBezTo>
                <a:cubicBezTo>
                  <a:pt x="655" y="46968"/>
                  <a:pt x="687" y="46968"/>
                  <a:pt x="687" y="46968"/>
                </a:cubicBezTo>
                <a:cubicBezTo>
                  <a:pt x="687" y="46913"/>
                  <a:pt x="655" y="46857"/>
                  <a:pt x="718" y="46913"/>
                </a:cubicBezTo>
                <a:close/>
                <a:moveTo>
                  <a:pt x="36980" y="20850"/>
                </a:moveTo>
                <a:cubicBezTo>
                  <a:pt x="36949" y="20739"/>
                  <a:pt x="36918" y="20850"/>
                  <a:pt x="36855" y="20850"/>
                </a:cubicBezTo>
                <a:cubicBezTo>
                  <a:pt x="36855" y="20794"/>
                  <a:pt x="36855" y="20739"/>
                  <a:pt x="36855" y="20739"/>
                </a:cubicBezTo>
                <a:cubicBezTo>
                  <a:pt x="36824" y="20683"/>
                  <a:pt x="36824" y="20683"/>
                  <a:pt x="36793" y="20628"/>
                </a:cubicBezTo>
                <a:cubicBezTo>
                  <a:pt x="36793" y="20628"/>
                  <a:pt x="36793" y="20573"/>
                  <a:pt x="36762" y="20573"/>
                </a:cubicBezTo>
                <a:cubicBezTo>
                  <a:pt x="36730" y="20517"/>
                  <a:pt x="36762" y="20628"/>
                  <a:pt x="36762" y="20628"/>
                </a:cubicBezTo>
                <a:cubicBezTo>
                  <a:pt x="36762" y="20628"/>
                  <a:pt x="36793" y="20628"/>
                  <a:pt x="36762" y="20683"/>
                </a:cubicBezTo>
                <a:cubicBezTo>
                  <a:pt x="36762" y="20683"/>
                  <a:pt x="36730" y="20683"/>
                  <a:pt x="36730" y="20683"/>
                </a:cubicBezTo>
                <a:cubicBezTo>
                  <a:pt x="36699" y="20683"/>
                  <a:pt x="36730" y="20628"/>
                  <a:pt x="36730" y="20573"/>
                </a:cubicBezTo>
                <a:cubicBezTo>
                  <a:pt x="36730" y="20517"/>
                  <a:pt x="36605" y="20517"/>
                  <a:pt x="36574" y="20517"/>
                </a:cubicBezTo>
                <a:cubicBezTo>
                  <a:pt x="36543" y="20517"/>
                  <a:pt x="36512" y="20517"/>
                  <a:pt x="36480" y="20573"/>
                </a:cubicBezTo>
                <a:cubicBezTo>
                  <a:pt x="36480" y="20573"/>
                  <a:pt x="36480" y="20628"/>
                  <a:pt x="36449" y="20628"/>
                </a:cubicBezTo>
                <a:cubicBezTo>
                  <a:pt x="36418" y="20628"/>
                  <a:pt x="36356" y="20573"/>
                  <a:pt x="36387" y="20628"/>
                </a:cubicBezTo>
                <a:cubicBezTo>
                  <a:pt x="36387" y="20683"/>
                  <a:pt x="36418" y="20739"/>
                  <a:pt x="36449" y="20739"/>
                </a:cubicBezTo>
                <a:cubicBezTo>
                  <a:pt x="36480" y="20794"/>
                  <a:pt x="36512" y="20850"/>
                  <a:pt x="36543" y="20905"/>
                </a:cubicBezTo>
                <a:cubicBezTo>
                  <a:pt x="36574" y="21016"/>
                  <a:pt x="36637" y="21016"/>
                  <a:pt x="36668" y="21072"/>
                </a:cubicBezTo>
                <a:cubicBezTo>
                  <a:pt x="36699" y="21127"/>
                  <a:pt x="36699" y="21238"/>
                  <a:pt x="36762" y="21238"/>
                </a:cubicBezTo>
                <a:cubicBezTo>
                  <a:pt x="36793" y="21238"/>
                  <a:pt x="36824" y="21238"/>
                  <a:pt x="36824" y="21293"/>
                </a:cubicBezTo>
                <a:cubicBezTo>
                  <a:pt x="36855" y="21349"/>
                  <a:pt x="36855" y="21404"/>
                  <a:pt x="36887" y="21404"/>
                </a:cubicBezTo>
                <a:cubicBezTo>
                  <a:pt x="36949" y="21460"/>
                  <a:pt x="36887" y="21293"/>
                  <a:pt x="36887" y="21238"/>
                </a:cubicBezTo>
                <a:cubicBezTo>
                  <a:pt x="36887" y="21182"/>
                  <a:pt x="36887" y="21182"/>
                  <a:pt x="36918" y="21127"/>
                </a:cubicBezTo>
                <a:cubicBezTo>
                  <a:pt x="36949" y="21127"/>
                  <a:pt x="36949" y="21127"/>
                  <a:pt x="36980" y="21072"/>
                </a:cubicBezTo>
                <a:cubicBezTo>
                  <a:pt x="36980" y="21072"/>
                  <a:pt x="36949" y="21016"/>
                  <a:pt x="36980" y="20961"/>
                </a:cubicBezTo>
                <a:cubicBezTo>
                  <a:pt x="36980" y="20961"/>
                  <a:pt x="36980" y="20905"/>
                  <a:pt x="36980" y="20850"/>
                </a:cubicBezTo>
                <a:close/>
                <a:moveTo>
                  <a:pt x="19239" y="6987"/>
                </a:moveTo>
                <a:cubicBezTo>
                  <a:pt x="19271" y="6931"/>
                  <a:pt x="19302" y="6931"/>
                  <a:pt x="19333" y="6876"/>
                </a:cubicBezTo>
                <a:cubicBezTo>
                  <a:pt x="19364" y="6820"/>
                  <a:pt x="19427" y="6765"/>
                  <a:pt x="19458" y="6765"/>
                </a:cubicBezTo>
                <a:cubicBezTo>
                  <a:pt x="19489" y="6765"/>
                  <a:pt x="19583" y="6765"/>
                  <a:pt x="19552" y="6709"/>
                </a:cubicBezTo>
                <a:cubicBezTo>
                  <a:pt x="19521" y="6654"/>
                  <a:pt x="19489" y="6654"/>
                  <a:pt x="19489" y="6654"/>
                </a:cubicBezTo>
                <a:cubicBezTo>
                  <a:pt x="19458" y="6654"/>
                  <a:pt x="19458" y="6598"/>
                  <a:pt x="19427" y="6598"/>
                </a:cubicBezTo>
                <a:cubicBezTo>
                  <a:pt x="19396" y="6598"/>
                  <a:pt x="19333" y="6543"/>
                  <a:pt x="19302" y="6543"/>
                </a:cubicBezTo>
                <a:cubicBezTo>
                  <a:pt x="19271" y="6487"/>
                  <a:pt x="19239" y="6432"/>
                  <a:pt x="19208" y="6432"/>
                </a:cubicBezTo>
                <a:cubicBezTo>
                  <a:pt x="19177" y="6377"/>
                  <a:pt x="19115" y="6432"/>
                  <a:pt x="19083" y="6432"/>
                </a:cubicBezTo>
                <a:cubicBezTo>
                  <a:pt x="19021" y="6432"/>
                  <a:pt x="18990" y="6487"/>
                  <a:pt x="18958" y="6487"/>
                </a:cubicBezTo>
                <a:cubicBezTo>
                  <a:pt x="18896" y="6487"/>
                  <a:pt x="18865" y="6487"/>
                  <a:pt x="18802" y="6487"/>
                </a:cubicBezTo>
                <a:cubicBezTo>
                  <a:pt x="18771" y="6487"/>
                  <a:pt x="18740" y="6377"/>
                  <a:pt x="18709" y="6377"/>
                </a:cubicBezTo>
                <a:cubicBezTo>
                  <a:pt x="18677" y="6321"/>
                  <a:pt x="18646" y="6321"/>
                  <a:pt x="18615" y="6266"/>
                </a:cubicBezTo>
                <a:cubicBezTo>
                  <a:pt x="18584" y="6266"/>
                  <a:pt x="18521" y="6266"/>
                  <a:pt x="18521" y="6210"/>
                </a:cubicBezTo>
                <a:cubicBezTo>
                  <a:pt x="18521" y="6210"/>
                  <a:pt x="18552" y="6155"/>
                  <a:pt x="18552" y="6099"/>
                </a:cubicBezTo>
                <a:cubicBezTo>
                  <a:pt x="18552" y="6099"/>
                  <a:pt x="18552" y="6099"/>
                  <a:pt x="18552" y="6044"/>
                </a:cubicBezTo>
                <a:cubicBezTo>
                  <a:pt x="18584" y="5933"/>
                  <a:pt x="18677" y="5933"/>
                  <a:pt x="18646" y="5767"/>
                </a:cubicBezTo>
                <a:cubicBezTo>
                  <a:pt x="18646" y="5711"/>
                  <a:pt x="18584" y="5656"/>
                  <a:pt x="18552" y="5656"/>
                </a:cubicBezTo>
                <a:cubicBezTo>
                  <a:pt x="18490" y="5656"/>
                  <a:pt x="18459" y="5600"/>
                  <a:pt x="18396" y="5600"/>
                </a:cubicBezTo>
                <a:cubicBezTo>
                  <a:pt x="18365" y="5600"/>
                  <a:pt x="18302" y="5600"/>
                  <a:pt x="18271" y="5600"/>
                </a:cubicBezTo>
                <a:cubicBezTo>
                  <a:pt x="18209" y="5545"/>
                  <a:pt x="18115" y="5600"/>
                  <a:pt x="18053" y="5656"/>
                </a:cubicBezTo>
                <a:cubicBezTo>
                  <a:pt x="18053" y="5656"/>
                  <a:pt x="18021" y="5711"/>
                  <a:pt x="18021" y="5711"/>
                </a:cubicBezTo>
                <a:cubicBezTo>
                  <a:pt x="17990" y="5767"/>
                  <a:pt x="17959" y="5711"/>
                  <a:pt x="17928" y="5656"/>
                </a:cubicBezTo>
                <a:cubicBezTo>
                  <a:pt x="17896" y="5656"/>
                  <a:pt x="17865" y="5656"/>
                  <a:pt x="17865" y="5656"/>
                </a:cubicBezTo>
                <a:cubicBezTo>
                  <a:pt x="17803" y="5656"/>
                  <a:pt x="17771" y="5656"/>
                  <a:pt x="17709" y="5656"/>
                </a:cubicBezTo>
                <a:cubicBezTo>
                  <a:pt x="17678" y="5656"/>
                  <a:pt x="17678" y="5711"/>
                  <a:pt x="17647" y="5711"/>
                </a:cubicBezTo>
                <a:cubicBezTo>
                  <a:pt x="17615" y="5711"/>
                  <a:pt x="17584" y="5711"/>
                  <a:pt x="17584" y="5711"/>
                </a:cubicBezTo>
                <a:cubicBezTo>
                  <a:pt x="17522" y="5656"/>
                  <a:pt x="17490" y="5711"/>
                  <a:pt x="17428" y="5711"/>
                </a:cubicBezTo>
                <a:cubicBezTo>
                  <a:pt x="17397" y="5767"/>
                  <a:pt x="17365" y="5767"/>
                  <a:pt x="17303" y="5767"/>
                </a:cubicBezTo>
                <a:cubicBezTo>
                  <a:pt x="17272" y="5767"/>
                  <a:pt x="17209" y="5822"/>
                  <a:pt x="17178" y="5822"/>
                </a:cubicBezTo>
                <a:cubicBezTo>
                  <a:pt x="17147" y="5822"/>
                  <a:pt x="17053" y="5822"/>
                  <a:pt x="17084" y="5933"/>
                </a:cubicBezTo>
                <a:cubicBezTo>
                  <a:pt x="17084" y="6044"/>
                  <a:pt x="17147" y="6044"/>
                  <a:pt x="17178" y="6044"/>
                </a:cubicBezTo>
                <a:cubicBezTo>
                  <a:pt x="17209" y="6044"/>
                  <a:pt x="17209" y="6099"/>
                  <a:pt x="17241" y="6099"/>
                </a:cubicBezTo>
                <a:cubicBezTo>
                  <a:pt x="17272" y="6155"/>
                  <a:pt x="17334" y="6155"/>
                  <a:pt x="17365" y="6266"/>
                </a:cubicBezTo>
                <a:cubicBezTo>
                  <a:pt x="17397" y="6266"/>
                  <a:pt x="17397" y="6266"/>
                  <a:pt x="17459" y="6266"/>
                </a:cubicBezTo>
                <a:cubicBezTo>
                  <a:pt x="17459" y="6266"/>
                  <a:pt x="17490" y="6266"/>
                  <a:pt x="17522" y="6321"/>
                </a:cubicBezTo>
                <a:cubicBezTo>
                  <a:pt x="17522" y="6321"/>
                  <a:pt x="17490" y="6377"/>
                  <a:pt x="17490" y="6377"/>
                </a:cubicBezTo>
                <a:cubicBezTo>
                  <a:pt x="17490" y="6432"/>
                  <a:pt x="17490" y="6432"/>
                  <a:pt x="17459" y="6487"/>
                </a:cubicBezTo>
                <a:cubicBezTo>
                  <a:pt x="17459" y="6543"/>
                  <a:pt x="17428" y="6543"/>
                  <a:pt x="17428" y="6543"/>
                </a:cubicBezTo>
                <a:cubicBezTo>
                  <a:pt x="17397" y="6598"/>
                  <a:pt x="17365" y="6654"/>
                  <a:pt x="17334" y="6765"/>
                </a:cubicBezTo>
                <a:cubicBezTo>
                  <a:pt x="17303" y="6820"/>
                  <a:pt x="17303" y="6876"/>
                  <a:pt x="17303" y="6931"/>
                </a:cubicBezTo>
                <a:cubicBezTo>
                  <a:pt x="17303" y="6987"/>
                  <a:pt x="17303" y="7042"/>
                  <a:pt x="17241" y="7097"/>
                </a:cubicBezTo>
                <a:cubicBezTo>
                  <a:pt x="17241" y="7097"/>
                  <a:pt x="17209" y="7097"/>
                  <a:pt x="17178" y="7097"/>
                </a:cubicBezTo>
                <a:cubicBezTo>
                  <a:pt x="17147" y="7153"/>
                  <a:pt x="17084" y="7097"/>
                  <a:pt x="17084" y="7208"/>
                </a:cubicBezTo>
                <a:cubicBezTo>
                  <a:pt x="17053" y="7264"/>
                  <a:pt x="17084" y="7264"/>
                  <a:pt x="17053" y="7319"/>
                </a:cubicBezTo>
                <a:cubicBezTo>
                  <a:pt x="17053" y="7319"/>
                  <a:pt x="17022" y="7375"/>
                  <a:pt x="17053" y="7375"/>
                </a:cubicBezTo>
                <a:cubicBezTo>
                  <a:pt x="17053" y="7430"/>
                  <a:pt x="17147" y="7375"/>
                  <a:pt x="17147" y="7375"/>
                </a:cubicBezTo>
                <a:cubicBezTo>
                  <a:pt x="17209" y="7375"/>
                  <a:pt x="17241" y="7375"/>
                  <a:pt x="17303" y="7375"/>
                </a:cubicBezTo>
                <a:cubicBezTo>
                  <a:pt x="17334" y="7319"/>
                  <a:pt x="17397" y="7319"/>
                  <a:pt x="17428" y="7319"/>
                </a:cubicBezTo>
                <a:cubicBezTo>
                  <a:pt x="17490" y="7319"/>
                  <a:pt x="17522" y="7319"/>
                  <a:pt x="17584" y="7319"/>
                </a:cubicBezTo>
                <a:cubicBezTo>
                  <a:pt x="17615" y="7319"/>
                  <a:pt x="17678" y="7319"/>
                  <a:pt x="17709" y="7319"/>
                </a:cubicBezTo>
                <a:cubicBezTo>
                  <a:pt x="17771" y="7319"/>
                  <a:pt x="17803" y="7319"/>
                  <a:pt x="17834" y="7264"/>
                </a:cubicBezTo>
                <a:cubicBezTo>
                  <a:pt x="17896" y="7264"/>
                  <a:pt x="17928" y="7208"/>
                  <a:pt x="17990" y="7264"/>
                </a:cubicBezTo>
                <a:cubicBezTo>
                  <a:pt x="18021" y="7264"/>
                  <a:pt x="18084" y="7264"/>
                  <a:pt x="18115" y="7264"/>
                </a:cubicBezTo>
                <a:cubicBezTo>
                  <a:pt x="18146" y="7264"/>
                  <a:pt x="18240" y="7208"/>
                  <a:pt x="18178" y="7319"/>
                </a:cubicBezTo>
                <a:cubicBezTo>
                  <a:pt x="18178" y="7319"/>
                  <a:pt x="18178" y="7319"/>
                  <a:pt x="18178" y="7319"/>
                </a:cubicBezTo>
                <a:cubicBezTo>
                  <a:pt x="18146" y="7319"/>
                  <a:pt x="18146" y="7375"/>
                  <a:pt x="18146" y="7375"/>
                </a:cubicBezTo>
                <a:cubicBezTo>
                  <a:pt x="18146" y="7430"/>
                  <a:pt x="18115" y="7430"/>
                  <a:pt x="18084" y="7430"/>
                </a:cubicBezTo>
                <a:cubicBezTo>
                  <a:pt x="18084" y="7430"/>
                  <a:pt x="18053" y="7430"/>
                  <a:pt x="18021" y="7486"/>
                </a:cubicBezTo>
                <a:cubicBezTo>
                  <a:pt x="18021" y="7541"/>
                  <a:pt x="18021" y="7541"/>
                  <a:pt x="18053" y="7597"/>
                </a:cubicBezTo>
                <a:cubicBezTo>
                  <a:pt x="18053" y="7597"/>
                  <a:pt x="18084" y="7597"/>
                  <a:pt x="18084" y="7652"/>
                </a:cubicBezTo>
                <a:cubicBezTo>
                  <a:pt x="18115" y="7652"/>
                  <a:pt x="18115" y="7707"/>
                  <a:pt x="18115" y="7707"/>
                </a:cubicBezTo>
                <a:cubicBezTo>
                  <a:pt x="18146" y="7763"/>
                  <a:pt x="18146" y="7763"/>
                  <a:pt x="18178" y="7818"/>
                </a:cubicBezTo>
                <a:cubicBezTo>
                  <a:pt x="18209" y="7818"/>
                  <a:pt x="18209" y="7818"/>
                  <a:pt x="18209" y="7874"/>
                </a:cubicBezTo>
                <a:cubicBezTo>
                  <a:pt x="18271" y="7985"/>
                  <a:pt x="18302" y="7818"/>
                  <a:pt x="18302" y="7763"/>
                </a:cubicBezTo>
                <a:cubicBezTo>
                  <a:pt x="18302" y="7763"/>
                  <a:pt x="18334" y="7763"/>
                  <a:pt x="18334" y="7707"/>
                </a:cubicBezTo>
                <a:cubicBezTo>
                  <a:pt x="18365" y="7707"/>
                  <a:pt x="18365" y="7707"/>
                  <a:pt x="18396" y="7652"/>
                </a:cubicBezTo>
                <a:cubicBezTo>
                  <a:pt x="18490" y="7597"/>
                  <a:pt x="18584" y="7707"/>
                  <a:pt x="18677" y="7597"/>
                </a:cubicBezTo>
                <a:cubicBezTo>
                  <a:pt x="18709" y="7541"/>
                  <a:pt x="18740" y="7486"/>
                  <a:pt x="18771" y="7486"/>
                </a:cubicBezTo>
                <a:cubicBezTo>
                  <a:pt x="18833" y="7430"/>
                  <a:pt x="18865" y="7486"/>
                  <a:pt x="18927" y="7430"/>
                </a:cubicBezTo>
                <a:cubicBezTo>
                  <a:pt x="18958" y="7375"/>
                  <a:pt x="18958" y="7264"/>
                  <a:pt x="18990" y="7208"/>
                </a:cubicBezTo>
                <a:cubicBezTo>
                  <a:pt x="19021" y="7153"/>
                  <a:pt x="19052" y="7097"/>
                  <a:pt x="19115" y="7097"/>
                </a:cubicBezTo>
                <a:cubicBezTo>
                  <a:pt x="19146" y="7042"/>
                  <a:pt x="19177" y="7042"/>
                  <a:pt x="19239" y="6987"/>
                </a:cubicBezTo>
                <a:close/>
                <a:moveTo>
                  <a:pt x="15242" y="1053"/>
                </a:moveTo>
                <a:cubicBezTo>
                  <a:pt x="15273" y="1053"/>
                  <a:pt x="15335" y="1053"/>
                  <a:pt x="15366" y="1053"/>
                </a:cubicBezTo>
                <a:cubicBezTo>
                  <a:pt x="15398" y="1109"/>
                  <a:pt x="15460" y="1109"/>
                  <a:pt x="15491" y="1109"/>
                </a:cubicBezTo>
                <a:cubicBezTo>
                  <a:pt x="15554" y="1109"/>
                  <a:pt x="15616" y="1109"/>
                  <a:pt x="15648" y="1164"/>
                </a:cubicBezTo>
                <a:cubicBezTo>
                  <a:pt x="15679" y="1164"/>
                  <a:pt x="15710" y="1164"/>
                  <a:pt x="15741" y="1164"/>
                </a:cubicBezTo>
                <a:cubicBezTo>
                  <a:pt x="15741" y="1164"/>
                  <a:pt x="15773" y="1164"/>
                  <a:pt x="15804" y="1219"/>
                </a:cubicBezTo>
                <a:cubicBezTo>
                  <a:pt x="15804" y="1219"/>
                  <a:pt x="15835" y="1164"/>
                  <a:pt x="15835" y="1219"/>
                </a:cubicBezTo>
                <a:cubicBezTo>
                  <a:pt x="15835" y="1275"/>
                  <a:pt x="15804" y="1219"/>
                  <a:pt x="15804" y="1275"/>
                </a:cubicBezTo>
                <a:cubicBezTo>
                  <a:pt x="15773" y="1275"/>
                  <a:pt x="15804" y="1330"/>
                  <a:pt x="15773" y="1386"/>
                </a:cubicBezTo>
                <a:cubicBezTo>
                  <a:pt x="15741" y="1386"/>
                  <a:pt x="15741" y="1330"/>
                  <a:pt x="15710" y="1275"/>
                </a:cubicBezTo>
                <a:cubicBezTo>
                  <a:pt x="15648" y="1275"/>
                  <a:pt x="15710" y="1330"/>
                  <a:pt x="15710" y="1386"/>
                </a:cubicBezTo>
                <a:cubicBezTo>
                  <a:pt x="15710" y="1441"/>
                  <a:pt x="15679" y="1441"/>
                  <a:pt x="15679" y="1441"/>
                </a:cubicBezTo>
                <a:cubicBezTo>
                  <a:pt x="15648" y="1386"/>
                  <a:pt x="15616" y="1386"/>
                  <a:pt x="15616" y="1441"/>
                </a:cubicBezTo>
                <a:cubicBezTo>
                  <a:pt x="15616" y="1497"/>
                  <a:pt x="15616" y="1497"/>
                  <a:pt x="15648" y="1552"/>
                </a:cubicBezTo>
                <a:cubicBezTo>
                  <a:pt x="15648" y="1608"/>
                  <a:pt x="15648" y="1663"/>
                  <a:pt x="15648" y="1663"/>
                </a:cubicBezTo>
                <a:cubicBezTo>
                  <a:pt x="15648" y="1719"/>
                  <a:pt x="15679" y="1719"/>
                  <a:pt x="15679" y="1774"/>
                </a:cubicBezTo>
                <a:cubicBezTo>
                  <a:pt x="15741" y="1829"/>
                  <a:pt x="15710" y="1940"/>
                  <a:pt x="15773" y="1996"/>
                </a:cubicBezTo>
                <a:cubicBezTo>
                  <a:pt x="15804" y="1996"/>
                  <a:pt x="15804" y="1996"/>
                  <a:pt x="15835" y="1996"/>
                </a:cubicBezTo>
                <a:cubicBezTo>
                  <a:pt x="15866" y="2051"/>
                  <a:pt x="15929" y="2051"/>
                  <a:pt x="15960" y="2051"/>
                </a:cubicBezTo>
                <a:cubicBezTo>
                  <a:pt x="16022" y="2051"/>
                  <a:pt x="16085" y="1996"/>
                  <a:pt x="16147" y="1996"/>
                </a:cubicBezTo>
                <a:cubicBezTo>
                  <a:pt x="16210" y="1996"/>
                  <a:pt x="16241" y="1996"/>
                  <a:pt x="16304" y="1996"/>
                </a:cubicBezTo>
                <a:cubicBezTo>
                  <a:pt x="16366" y="1996"/>
                  <a:pt x="16397" y="1940"/>
                  <a:pt x="16460" y="1940"/>
                </a:cubicBezTo>
                <a:cubicBezTo>
                  <a:pt x="16491" y="1940"/>
                  <a:pt x="16553" y="1940"/>
                  <a:pt x="16585" y="1940"/>
                </a:cubicBezTo>
                <a:cubicBezTo>
                  <a:pt x="16616" y="1940"/>
                  <a:pt x="16647" y="1885"/>
                  <a:pt x="16678" y="1885"/>
                </a:cubicBezTo>
                <a:cubicBezTo>
                  <a:pt x="16678" y="1885"/>
                  <a:pt x="16678" y="1829"/>
                  <a:pt x="16710" y="1829"/>
                </a:cubicBezTo>
                <a:cubicBezTo>
                  <a:pt x="16741" y="1829"/>
                  <a:pt x="16803" y="1829"/>
                  <a:pt x="16834" y="1829"/>
                </a:cubicBezTo>
                <a:cubicBezTo>
                  <a:pt x="16928" y="1774"/>
                  <a:pt x="17022" y="1774"/>
                  <a:pt x="17147" y="1774"/>
                </a:cubicBezTo>
                <a:cubicBezTo>
                  <a:pt x="17178" y="1774"/>
                  <a:pt x="17241" y="1774"/>
                  <a:pt x="17303" y="1829"/>
                </a:cubicBezTo>
                <a:cubicBezTo>
                  <a:pt x="17334" y="1829"/>
                  <a:pt x="17334" y="1829"/>
                  <a:pt x="17365" y="1829"/>
                </a:cubicBezTo>
                <a:cubicBezTo>
                  <a:pt x="17397" y="1829"/>
                  <a:pt x="17428" y="1774"/>
                  <a:pt x="17459" y="1774"/>
                </a:cubicBezTo>
                <a:cubicBezTo>
                  <a:pt x="17522" y="1774"/>
                  <a:pt x="17584" y="1774"/>
                  <a:pt x="17647" y="1774"/>
                </a:cubicBezTo>
                <a:cubicBezTo>
                  <a:pt x="17678" y="1829"/>
                  <a:pt x="17709" y="1829"/>
                  <a:pt x="17771" y="1829"/>
                </a:cubicBezTo>
                <a:cubicBezTo>
                  <a:pt x="17771" y="1885"/>
                  <a:pt x="17896" y="1829"/>
                  <a:pt x="17896" y="1885"/>
                </a:cubicBezTo>
                <a:cubicBezTo>
                  <a:pt x="17865" y="1940"/>
                  <a:pt x="17771" y="1885"/>
                  <a:pt x="17740" y="1885"/>
                </a:cubicBezTo>
                <a:cubicBezTo>
                  <a:pt x="17740" y="1940"/>
                  <a:pt x="17709" y="1940"/>
                  <a:pt x="17678" y="1996"/>
                </a:cubicBezTo>
                <a:cubicBezTo>
                  <a:pt x="17647" y="1996"/>
                  <a:pt x="17647" y="1996"/>
                  <a:pt x="17647" y="2051"/>
                </a:cubicBezTo>
                <a:cubicBezTo>
                  <a:pt x="17584" y="2107"/>
                  <a:pt x="17553" y="2051"/>
                  <a:pt x="17522" y="2051"/>
                </a:cubicBezTo>
                <a:cubicBezTo>
                  <a:pt x="17490" y="2051"/>
                  <a:pt x="17459" y="2051"/>
                  <a:pt x="17428" y="2051"/>
                </a:cubicBezTo>
                <a:cubicBezTo>
                  <a:pt x="17397" y="2051"/>
                  <a:pt x="17397" y="2051"/>
                  <a:pt x="17365" y="2051"/>
                </a:cubicBezTo>
                <a:cubicBezTo>
                  <a:pt x="17303" y="2051"/>
                  <a:pt x="17272" y="2051"/>
                  <a:pt x="17209" y="2051"/>
                </a:cubicBezTo>
                <a:cubicBezTo>
                  <a:pt x="17178" y="2051"/>
                  <a:pt x="17116" y="2051"/>
                  <a:pt x="17084" y="2051"/>
                </a:cubicBezTo>
                <a:cubicBezTo>
                  <a:pt x="17053" y="2051"/>
                  <a:pt x="17053" y="2051"/>
                  <a:pt x="17022" y="2051"/>
                </a:cubicBezTo>
                <a:cubicBezTo>
                  <a:pt x="16991" y="2107"/>
                  <a:pt x="17022" y="2107"/>
                  <a:pt x="17022" y="2162"/>
                </a:cubicBezTo>
                <a:cubicBezTo>
                  <a:pt x="17053" y="2162"/>
                  <a:pt x="17116" y="2218"/>
                  <a:pt x="17116" y="2273"/>
                </a:cubicBezTo>
                <a:cubicBezTo>
                  <a:pt x="17147" y="2273"/>
                  <a:pt x="17116" y="2273"/>
                  <a:pt x="17147" y="2329"/>
                </a:cubicBezTo>
                <a:cubicBezTo>
                  <a:pt x="17147" y="2329"/>
                  <a:pt x="17147" y="2329"/>
                  <a:pt x="17147" y="2329"/>
                </a:cubicBezTo>
                <a:cubicBezTo>
                  <a:pt x="17178" y="2329"/>
                  <a:pt x="17209" y="2329"/>
                  <a:pt x="17209" y="2384"/>
                </a:cubicBezTo>
                <a:cubicBezTo>
                  <a:pt x="17209" y="2495"/>
                  <a:pt x="17147" y="2384"/>
                  <a:pt x="17116" y="2384"/>
                </a:cubicBezTo>
                <a:cubicBezTo>
                  <a:pt x="17053" y="2384"/>
                  <a:pt x="17022" y="2384"/>
                  <a:pt x="16959" y="2384"/>
                </a:cubicBezTo>
                <a:cubicBezTo>
                  <a:pt x="16928" y="2384"/>
                  <a:pt x="16897" y="2329"/>
                  <a:pt x="16866" y="2329"/>
                </a:cubicBezTo>
                <a:cubicBezTo>
                  <a:pt x="16803" y="2273"/>
                  <a:pt x="16741" y="2273"/>
                  <a:pt x="16710" y="2273"/>
                </a:cubicBezTo>
                <a:cubicBezTo>
                  <a:pt x="16678" y="2218"/>
                  <a:pt x="16678" y="2218"/>
                  <a:pt x="16647" y="2218"/>
                </a:cubicBezTo>
                <a:cubicBezTo>
                  <a:pt x="16616" y="2218"/>
                  <a:pt x="16585" y="2218"/>
                  <a:pt x="16585" y="2218"/>
                </a:cubicBezTo>
                <a:cubicBezTo>
                  <a:pt x="16553" y="2218"/>
                  <a:pt x="16522" y="2162"/>
                  <a:pt x="16522" y="2162"/>
                </a:cubicBezTo>
                <a:cubicBezTo>
                  <a:pt x="16522" y="2218"/>
                  <a:pt x="16553" y="2273"/>
                  <a:pt x="16553" y="2273"/>
                </a:cubicBezTo>
                <a:cubicBezTo>
                  <a:pt x="16585" y="2439"/>
                  <a:pt x="16647" y="2550"/>
                  <a:pt x="16710" y="2606"/>
                </a:cubicBezTo>
                <a:cubicBezTo>
                  <a:pt x="16741" y="2661"/>
                  <a:pt x="16803" y="2661"/>
                  <a:pt x="16834" y="2717"/>
                </a:cubicBezTo>
                <a:cubicBezTo>
                  <a:pt x="16866" y="2717"/>
                  <a:pt x="16866" y="2772"/>
                  <a:pt x="16897" y="2772"/>
                </a:cubicBezTo>
                <a:cubicBezTo>
                  <a:pt x="16897" y="2828"/>
                  <a:pt x="16928" y="2828"/>
                  <a:pt x="16959" y="2828"/>
                </a:cubicBezTo>
                <a:cubicBezTo>
                  <a:pt x="16991" y="2828"/>
                  <a:pt x="17053" y="2883"/>
                  <a:pt x="17084" y="2883"/>
                </a:cubicBezTo>
                <a:cubicBezTo>
                  <a:pt x="17147" y="2883"/>
                  <a:pt x="17178" y="2828"/>
                  <a:pt x="17241" y="2828"/>
                </a:cubicBezTo>
                <a:cubicBezTo>
                  <a:pt x="17272" y="2828"/>
                  <a:pt x="17334" y="2772"/>
                  <a:pt x="17365" y="2772"/>
                </a:cubicBezTo>
                <a:cubicBezTo>
                  <a:pt x="17397" y="2772"/>
                  <a:pt x="17428" y="2828"/>
                  <a:pt x="17428" y="2828"/>
                </a:cubicBezTo>
                <a:cubicBezTo>
                  <a:pt x="17459" y="2828"/>
                  <a:pt x="17459" y="2828"/>
                  <a:pt x="17490" y="2828"/>
                </a:cubicBezTo>
                <a:cubicBezTo>
                  <a:pt x="17522" y="2828"/>
                  <a:pt x="17522" y="2883"/>
                  <a:pt x="17553" y="2883"/>
                </a:cubicBezTo>
                <a:cubicBezTo>
                  <a:pt x="17553" y="2939"/>
                  <a:pt x="17584" y="2883"/>
                  <a:pt x="17615" y="2883"/>
                </a:cubicBezTo>
                <a:cubicBezTo>
                  <a:pt x="17615" y="2883"/>
                  <a:pt x="17647" y="2883"/>
                  <a:pt x="17678" y="2828"/>
                </a:cubicBezTo>
                <a:cubicBezTo>
                  <a:pt x="17771" y="2772"/>
                  <a:pt x="17928" y="2772"/>
                  <a:pt x="18053" y="2828"/>
                </a:cubicBezTo>
                <a:cubicBezTo>
                  <a:pt x="18115" y="2828"/>
                  <a:pt x="18146" y="2828"/>
                  <a:pt x="18209" y="2828"/>
                </a:cubicBezTo>
                <a:cubicBezTo>
                  <a:pt x="18240" y="2828"/>
                  <a:pt x="18271" y="2883"/>
                  <a:pt x="18302" y="2883"/>
                </a:cubicBezTo>
                <a:cubicBezTo>
                  <a:pt x="18365" y="2883"/>
                  <a:pt x="18396" y="2939"/>
                  <a:pt x="18459" y="2939"/>
                </a:cubicBezTo>
                <a:cubicBezTo>
                  <a:pt x="18490" y="2994"/>
                  <a:pt x="18521" y="3049"/>
                  <a:pt x="18552" y="3105"/>
                </a:cubicBezTo>
                <a:cubicBezTo>
                  <a:pt x="18615" y="3160"/>
                  <a:pt x="18709" y="3216"/>
                  <a:pt x="18771" y="3271"/>
                </a:cubicBezTo>
                <a:cubicBezTo>
                  <a:pt x="18865" y="3327"/>
                  <a:pt x="18958" y="3382"/>
                  <a:pt x="19052" y="3327"/>
                </a:cubicBezTo>
                <a:cubicBezTo>
                  <a:pt x="19083" y="3271"/>
                  <a:pt x="19115" y="3216"/>
                  <a:pt x="19146" y="3105"/>
                </a:cubicBezTo>
                <a:cubicBezTo>
                  <a:pt x="19177" y="3105"/>
                  <a:pt x="19177" y="3049"/>
                  <a:pt x="19208" y="3049"/>
                </a:cubicBezTo>
                <a:cubicBezTo>
                  <a:pt x="19239" y="2994"/>
                  <a:pt x="19239" y="2994"/>
                  <a:pt x="19271" y="2994"/>
                </a:cubicBezTo>
                <a:cubicBezTo>
                  <a:pt x="19302" y="2994"/>
                  <a:pt x="19333" y="2939"/>
                  <a:pt x="19396" y="2994"/>
                </a:cubicBezTo>
                <a:cubicBezTo>
                  <a:pt x="19427" y="2994"/>
                  <a:pt x="19489" y="2994"/>
                  <a:pt x="19521" y="2994"/>
                </a:cubicBezTo>
                <a:cubicBezTo>
                  <a:pt x="19614" y="2994"/>
                  <a:pt x="19708" y="2994"/>
                  <a:pt x="19802" y="2939"/>
                </a:cubicBezTo>
                <a:cubicBezTo>
                  <a:pt x="19833" y="2883"/>
                  <a:pt x="19895" y="2828"/>
                  <a:pt x="19958" y="2828"/>
                </a:cubicBezTo>
                <a:cubicBezTo>
                  <a:pt x="19958" y="2828"/>
                  <a:pt x="19989" y="2828"/>
                  <a:pt x="20020" y="2828"/>
                </a:cubicBezTo>
                <a:cubicBezTo>
                  <a:pt x="20052" y="2772"/>
                  <a:pt x="20083" y="2772"/>
                  <a:pt x="20114" y="2717"/>
                </a:cubicBezTo>
                <a:cubicBezTo>
                  <a:pt x="20114" y="2717"/>
                  <a:pt x="20114" y="2661"/>
                  <a:pt x="20114" y="2606"/>
                </a:cubicBezTo>
                <a:cubicBezTo>
                  <a:pt x="20145" y="2550"/>
                  <a:pt x="20176" y="2606"/>
                  <a:pt x="20176" y="2550"/>
                </a:cubicBezTo>
                <a:cubicBezTo>
                  <a:pt x="20270" y="2550"/>
                  <a:pt x="20176" y="2495"/>
                  <a:pt x="20176" y="2439"/>
                </a:cubicBezTo>
                <a:cubicBezTo>
                  <a:pt x="20145" y="2384"/>
                  <a:pt x="20114" y="2273"/>
                  <a:pt x="20145" y="2218"/>
                </a:cubicBezTo>
                <a:cubicBezTo>
                  <a:pt x="20176" y="2162"/>
                  <a:pt x="20239" y="2162"/>
                  <a:pt x="20270" y="2162"/>
                </a:cubicBezTo>
                <a:cubicBezTo>
                  <a:pt x="20333" y="2162"/>
                  <a:pt x="20364" y="2162"/>
                  <a:pt x="20426" y="2107"/>
                </a:cubicBezTo>
                <a:cubicBezTo>
                  <a:pt x="20458" y="2051"/>
                  <a:pt x="20489" y="1996"/>
                  <a:pt x="20551" y="1940"/>
                </a:cubicBezTo>
                <a:cubicBezTo>
                  <a:pt x="20583" y="1940"/>
                  <a:pt x="20583" y="1940"/>
                  <a:pt x="20614" y="1885"/>
                </a:cubicBezTo>
                <a:cubicBezTo>
                  <a:pt x="20645" y="1885"/>
                  <a:pt x="20676" y="1829"/>
                  <a:pt x="20676" y="1829"/>
                </a:cubicBezTo>
                <a:cubicBezTo>
                  <a:pt x="20707" y="1774"/>
                  <a:pt x="20739" y="1774"/>
                  <a:pt x="20770" y="1774"/>
                </a:cubicBezTo>
                <a:cubicBezTo>
                  <a:pt x="20770" y="1719"/>
                  <a:pt x="20801" y="1719"/>
                  <a:pt x="20832" y="1719"/>
                </a:cubicBezTo>
                <a:cubicBezTo>
                  <a:pt x="20832" y="1719"/>
                  <a:pt x="20864" y="1774"/>
                  <a:pt x="20895" y="1719"/>
                </a:cubicBezTo>
                <a:cubicBezTo>
                  <a:pt x="20926" y="1719"/>
                  <a:pt x="20895" y="1719"/>
                  <a:pt x="20926" y="1663"/>
                </a:cubicBezTo>
                <a:cubicBezTo>
                  <a:pt x="20926" y="1608"/>
                  <a:pt x="20989" y="1608"/>
                  <a:pt x="20989" y="1552"/>
                </a:cubicBezTo>
                <a:cubicBezTo>
                  <a:pt x="20989" y="1497"/>
                  <a:pt x="20957" y="1497"/>
                  <a:pt x="20957" y="1497"/>
                </a:cubicBezTo>
                <a:cubicBezTo>
                  <a:pt x="20957" y="1441"/>
                  <a:pt x="20957" y="1441"/>
                  <a:pt x="20957" y="1441"/>
                </a:cubicBezTo>
                <a:cubicBezTo>
                  <a:pt x="20926" y="1386"/>
                  <a:pt x="20926" y="1386"/>
                  <a:pt x="20926" y="1386"/>
                </a:cubicBezTo>
                <a:cubicBezTo>
                  <a:pt x="20864" y="1330"/>
                  <a:pt x="20926" y="1330"/>
                  <a:pt x="20926" y="1275"/>
                </a:cubicBezTo>
                <a:cubicBezTo>
                  <a:pt x="20957" y="1219"/>
                  <a:pt x="20926" y="1164"/>
                  <a:pt x="20957" y="1109"/>
                </a:cubicBezTo>
                <a:cubicBezTo>
                  <a:pt x="20989" y="1109"/>
                  <a:pt x="21020" y="1109"/>
                  <a:pt x="20989" y="1053"/>
                </a:cubicBezTo>
                <a:cubicBezTo>
                  <a:pt x="20989" y="1053"/>
                  <a:pt x="20957" y="1053"/>
                  <a:pt x="20926" y="1053"/>
                </a:cubicBezTo>
                <a:cubicBezTo>
                  <a:pt x="20926" y="1053"/>
                  <a:pt x="20926" y="1053"/>
                  <a:pt x="20926" y="1053"/>
                </a:cubicBezTo>
                <a:cubicBezTo>
                  <a:pt x="20895" y="998"/>
                  <a:pt x="20895" y="998"/>
                  <a:pt x="20864" y="998"/>
                </a:cubicBezTo>
                <a:cubicBezTo>
                  <a:pt x="20832" y="998"/>
                  <a:pt x="20801" y="998"/>
                  <a:pt x="20739" y="998"/>
                </a:cubicBezTo>
                <a:cubicBezTo>
                  <a:pt x="20676" y="942"/>
                  <a:pt x="20645" y="887"/>
                  <a:pt x="20551" y="887"/>
                </a:cubicBezTo>
                <a:cubicBezTo>
                  <a:pt x="20520" y="887"/>
                  <a:pt x="20458" y="887"/>
                  <a:pt x="20426" y="887"/>
                </a:cubicBezTo>
                <a:cubicBezTo>
                  <a:pt x="20395" y="831"/>
                  <a:pt x="20364" y="831"/>
                  <a:pt x="20333" y="831"/>
                </a:cubicBezTo>
                <a:cubicBezTo>
                  <a:pt x="20270" y="776"/>
                  <a:pt x="20176" y="831"/>
                  <a:pt x="20083" y="776"/>
                </a:cubicBezTo>
                <a:cubicBezTo>
                  <a:pt x="20052" y="776"/>
                  <a:pt x="20052" y="720"/>
                  <a:pt x="20020" y="720"/>
                </a:cubicBezTo>
                <a:cubicBezTo>
                  <a:pt x="19989" y="665"/>
                  <a:pt x="19958" y="665"/>
                  <a:pt x="19895" y="665"/>
                </a:cubicBezTo>
                <a:cubicBezTo>
                  <a:pt x="19864" y="665"/>
                  <a:pt x="19833" y="665"/>
                  <a:pt x="19802" y="665"/>
                </a:cubicBezTo>
                <a:cubicBezTo>
                  <a:pt x="19770" y="665"/>
                  <a:pt x="19739" y="609"/>
                  <a:pt x="19708" y="609"/>
                </a:cubicBezTo>
                <a:cubicBezTo>
                  <a:pt x="19646" y="554"/>
                  <a:pt x="19552" y="554"/>
                  <a:pt x="19489" y="499"/>
                </a:cubicBezTo>
                <a:cubicBezTo>
                  <a:pt x="19427" y="499"/>
                  <a:pt x="19364" y="499"/>
                  <a:pt x="19333" y="443"/>
                </a:cubicBezTo>
                <a:cubicBezTo>
                  <a:pt x="19302" y="443"/>
                  <a:pt x="19239" y="443"/>
                  <a:pt x="19208" y="388"/>
                </a:cubicBezTo>
                <a:cubicBezTo>
                  <a:pt x="19177" y="388"/>
                  <a:pt x="19177" y="388"/>
                  <a:pt x="19146" y="388"/>
                </a:cubicBezTo>
                <a:cubicBezTo>
                  <a:pt x="19115" y="388"/>
                  <a:pt x="19115" y="388"/>
                  <a:pt x="19146" y="443"/>
                </a:cubicBezTo>
                <a:cubicBezTo>
                  <a:pt x="19146" y="499"/>
                  <a:pt x="19146" y="499"/>
                  <a:pt x="19115" y="554"/>
                </a:cubicBezTo>
                <a:cubicBezTo>
                  <a:pt x="19115" y="554"/>
                  <a:pt x="19083" y="554"/>
                  <a:pt x="19083" y="554"/>
                </a:cubicBezTo>
                <a:cubicBezTo>
                  <a:pt x="19052" y="554"/>
                  <a:pt x="19021" y="499"/>
                  <a:pt x="18990" y="554"/>
                </a:cubicBezTo>
                <a:cubicBezTo>
                  <a:pt x="18990" y="554"/>
                  <a:pt x="18958" y="554"/>
                  <a:pt x="18927" y="554"/>
                </a:cubicBezTo>
                <a:cubicBezTo>
                  <a:pt x="18927" y="554"/>
                  <a:pt x="18896" y="554"/>
                  <a:pt x="18865" y="554"/>
                </a:cubicBezTo>
                <a:cubicBezTo>
                  <a:pt x="18833" y="554"/>
                  <a:pt x="18833" y="609"/>
                  <a:pt x="18833" y="665"/>
                </a:cubicBezTo>
                <a:cubicBezTo>
                  <a:pt x="18833" y="720"/>
                  <a:pt x="18865" y="720"/>
                  <a:pt x="18802" y="776"/>
                </a:cubicBezTo>
                <a:cubicBezTo>
                  <a:pt x="18771" y="831"/>
                  <a:pt x="18740" y="831"/>
                  <a:pt x="18709" y="831"/>
                </a:cubicBezTo>
                <a:cubicBezTo>
                  <a:pt x="18677" y="887"/>
                  <a:pt x="18646" y="942"/>
                  <a:pt x="18615" y="942"/>
                </a:cubicBezTo>
                <a:cubicBezTo>
                  <a:pt x="18584" y="998"/>
                  <a:pt x="18490" y="1053"/>
                  <a:pt x="18427" y="998"/>
                </a:cubicBezTo>
                <a:cubicBezTo>
                  <a:pt x="18396" y="998"/>
                  <a:pt x="18427" y="942"/>
                  <a:pt x="18427" y="887"/>
                </a:cubicBezTo>
                <a:cubicBezTo>
                  <a:pt x="18427" y="831"/>
                  <a:pt x="18396" y="831"/>
                  <a:pt x="18396" y="776"/>
                </a:cubicBezTo>
                <a:cubicBezTo>
                  <a:pt x="18396" y="720"/>
                  <a:pt x="18396" y="720"/>
                  <a:pt x="18396" y="720"/>
                </a:cubicBezTo>
                <a:cubicBezTo>
                  <a:pt x="18427" y="665"/>
                  <a:pt x="18459" y="720"/>
                  <a:pt x="18459" y="720"/>
                </a:cubicBezTo>
                <a:cubicBezTo>
                  <a:pt x="18490" y="665"/>
                  <a:pt x="18490" y="609"/>
                  <a:pt x="18521" y="609"/>
                </a:cubicBezTo>
                <a:cubicBezTo>
                  <a:pt x="18521" y="609"/>
                  <a:pt x="18552" y="609"/>
                  <a:pt x="18584" y="554"/>
                </a:cubicBezTo>
                <a:cubicBezTo>
                  <a:pt x="18584" y="499"/>
                  <a:pt x="18552" y="443"/>
                  <a:pt x="18521" y="388"/>
                </a:cubicBezTo>
                <a:cubicBezTo>
                  <a:pt x="18490" y="388"/>
                  <a:pt x="18459" y="332"/>
                  <a:pt x="18459" y="277"/>
                </a:cubicBezTo>
                <a:cubicBezTo>
                  <a:pt x="18427" y="277"/>
                  <a:pt x="18427" y="221"/>
                  <a:pt x="18427" y="221"/>
                </a:cubicBezTo>
                <a:cubicBezTo>
                  <a:pt x="18396" y="166"/>
                  <a:pt x="18334" y="221"/>
                  <a:pt x="18302" y="166"/>
                </a:cubicBezTo>
                <a:cubicBezTo>
                  <a:pt x="18240" y="166"/>
                  <a:pt x="18240" y="166"/>
                  <a:pt x="18240" y="166"/>
                </a:cubicBezTo>
                <a:cubicBezTo>
                  <a:pt x="18209" y="221"/>
                  <a:pt x="18178" y="166"/>
                  <a:pt x="18146" y="221"/>
                </a:cubicBezTo>
                <a:cubicBezTo>
                  <a:pt x="18115" y="221"/>
                  <a:pt x="18115" y="221"/>
                  <a:pt x="18084" y="221"/>
                </a:cubicBezTo>
                <a:cubicBezTo>
                  <a:pt x="18053" y="221"/>
                  <a:pt x="18053" y="221"/>
                  <a:pt x="18021" y="221"/>
                </a:cubicBezTo>
                <a:cubicBezTo>
                  <a:pt x="17959" y="221"/>
                  <a:pt x="17959" y="388"/>
                  <a:pt x="17990" y="443"/>
                </a:cubicBezTo>
                <a:cubicBezTo>
                  <a:pt x="17990" y="443"/>
                  <a:pt x="17990" y="443"/>
                  <a:pt x="18021" y="443"/>
                </a:cubicBezTo>
                <a:cubicBezTo>
                  <a:pt x="18021" y="443"/>
                  <a:pt x="18053" y="443"/>
                  <a:pt x="18053" y="443"/>
                </a:cubicBezTo>
                <a:cubicBezTo>
                  <a:pt x="18053" y="499"/>
                  <a:pt x="18053" y="499"/>
                  <a:pt x="18084" y="554"/>
                </a:cubicBezTo>
                <a:cubicBezTo>
                  <a:pt x="18084" y="554"/>
                  <a:pt x="18146" y="554"/>
                  <a:pt x="18115" y="609"/>
                </a:cubicBezTo>
                <a:cubicBezTo>
                  <a:pt x="18115" y="665"/>
                  <a:pt x="18084" y="609"/>
                  <a:pt x="18053" y="609"/>
                </a:cubicBezTo>
                <a:cubicBezTo>
                  <a:pt x="18021" y="665"/>
                  <a:pt x="18053" y="831"/>
                  <a:pt x="18053" y="887"/>
                </a:cubicBezTo>
                <a:cubicBezTo>
                  <a:pt x="18021" y="998"/>
                  <a:pt x="17990" y="1053"/>
                  <a:pt x="17990" y="1164"/>
                </a:cubicBezTo>
                <a:cubicBezTo>
                  <a:pt x="17959" y="1164"/>
                  <a:pt x="17928" y="1441"/>
                  <a:pt x="17896" y="1330"/>
                </a:cubicBezTo>
                <a:cubicBezTo>
                  <a:pt x="17896" y="1275"/>
                  <a:pt x="17896" y="1219"/>
                  <a:pt x="17865" y="1219"/>
                </a:cubicBezTo>
                <a:cubicBezTo>
                  <a:pt x="17865" y="1164"/>
                  <a:pt x="17834" y="1164"/>
                  <a:pt x="17834" y="1164"/>
                </a:cubicBezTo>
                <a:cubicBezTo>
                  <a:pt x="17803" y="1109"/>
                  <a:pt x="17803" y="1109"/>
                  <a:pt x="17771" y="1053"/>
                </a:cubicBezTo>
                <a:cubicBezTo>
                  <a:pt x="17740" y="1053"/>
                  <a:pt x="17740" y="1053"/>
                  <a:pt x="17709" y="1053"/>
                </a:cubicBezTo>
                <a:cubicBezTo>
                  <a:pt x="17678" y="1053"/>
                  <a:pt x="17647" y="1053"/>
                  <a:pt x="17584" y="1053"/>
                </a:cubicBezTo>
                <a:cubicBezTo>
                  <a:pt x="17584" y="1053"/>
                  <a:pt x="17522" y="998"/>
                  <a:pt x="17522" y="998"/>
                </a:cubicBezTo>
                <a:cubicBezTo>
                  <a:pt x="17522" y="942"/>
                  <a:pt x="17553" y="998"/>
                  <a:pt x="17584" y="942"/>
                </a:cubicBezTo>
                <a:cubicBezTo>
                  <a:pt x="17584" y="887"/>
                  <a:pt x="17522" y="887"/>
                  <a:pt x="17522" y="887"/>
                </a:cubicBezTo>
                <a:cubicBezTo>
                  <a:pt x="17459" y="831"/>
                  <a:pt x="17428" y="831"/>
                  <a:pt x="17365" y="831"/>
                </a:cubicBezTo>
                <a:cubicBezTo>
                  <a:pt x="17303" y="831"/>
                  <a:pt x="17272" y="831"/>
                  <a:pt x="17209" y="831"/>
                </a:cubicBezTo>
                <a:cubicBezTo>
                  <a:pt x="17147" y="831"/>
                  <a:pt x="17116" y="831"/>
                  <a:pt x="17053" y="776"/>
                </a:cubicBezTo>
                <a:cubicBezTo>
                  <a:pt x="16991" y="776"/>
                  <a:pt x="16991" y="665"/>
                  <a:pt x="16928" y="609"/>
                </a:cubicBezTo>
                <a:cubicBezTo>
                  <a:pt x="16897" y="554"/>
                  <a:pt x="16834" y="499"/>
                  <a:pt x="16803" y="443"/>
                </a:cubicBezTo>
                <a:cubicBezTo>
                  <a:pt x="16741" y="443"/>
                  <a:pt x="16710" y="388"/>
                  <a:pt x="16647" y="332"/>
                </a:cubicBezTo>
                <a:cubicBezTo>
                  <a:pt x="16616" y="332"/>
                  <a:pt x="16585" y="221"/>
                  <a:pt x="16522" y="221"/>
                </a:cubicBezTo>
                <a:cubicBezTo>
                  <a:pt x="16491" y="221"/>
                  <a:pt x="16460" y="221"/>
                  <a:pt x="16428" y="221"/>
                </a:cubicBezTo>
                <a:cubicBezTo>
                  <a:pt x="16397" y="166"/>
                  <a:pt x="16397" y="110"/>
                  <a:pt x="16366" y="110"/>
                </a:cubicBezTo>
                <a:cubicBezTo>
                  <a:pt x="16335" y="0"/>
                  <a:pt x="16304" y="110"/>
                  <a:pt x="16241" y="166"/>
                </a:cubicBezTo>
                <a:cubicBezTo>
                  <a:pt x="16210" y="166"/>
                  <a:pt x="16210" y="166"/>
                  <a:pt x="16179" y="221"/>
                </a:cubicBezTo>
                <a:cubicBezTo>
                  <a:pt x="16147" y="221"/>
                  <a:pt x="16147" y="277"/>
                  <a:pt x="16179" y="277"/>
                </a:cubicBezTo>
                <a:cubicBezTo>
                  <a:pt x="16210" y="332"/>
                  <a:pt x="16241" y="277"/>
                  <a:pt x="16272" y="277"/>
                </a:cubicBezTo>
                <a:cubicBezTo>
                  <a:pt x="16304" y="277"/>
                  <a:pt x="16304" y="332"/>
                  <a:pt x="16335" y="332"/>
                </a:cubicBezTo>
                <a:cubicBezTo>
                  <a:pt x="16366" y="332"/>
                  <a:pt x="16460" y="332"/>
                  <a:pt x="16428" y="443"/>
                </a:cubicBezTo>
                <a:cubicBezTo>
                  <a:pt x="16428" y="443"/>
                  <a:pt x="16397" y="499"/>
                  <a:pt x="16397" y="499"/>
                </a:cubicBezTo>
                <a:cubicBezTo>
                  <a:pt x="16366" y="554"/>
                  <a:pt x="16366" y="554"/>
                  <a:pt x="16366" y="609"/>
                </a:cubicBezTo>
                <a:cubicBezTo>
                  <a:pt x="16335" y="720"/>
                  <a:pt x="16304" y="776"/>
                  <a:pt x="16241" y="720"/>
                </a:cubicBezTo>
                <a:cubicBezTo>
                  <a:pt x="16210" y="720"/>
                  <a:pt x="16179" y="665"/>
                  <a:pt x="16147" y="609"/>
                </a:cubicBezTo>
                <a:cubicBezTo>
                  <a:pt x="16116" y="554"/>
                  <a:pt x="16116" y="554"/>
                  <a:pt x="16085" y="554"/>
                </a:cubicBezTo>
                <a:cubicBezTo>
                  <a:pt x="16054" y="499"/>
                  <a:pt x="16054" y="499"/>
                  <a:pt x="16022" y="499"/>
                </a:cubicBezTo>
                <a:cubicBezTo>
                  <a:pt x="15960" y="499"/>
                  <a:pt x="15960" y="388"/>
                  <a:pt x="15897" y="443"/>
                </a:cubicBezTo>
                <a:cubicBezTo>
                  <a:pt x="15897" y="499"/>
                  <a:pt x="15929" y="499"/>
                  <a:pt x="15929" y="554"/>
                </a:cubicBezTo>
                <a:cubicBezTo>
                  <a:pt x="15960" y="609"/>
                  <a:pt x="15929" y="665"/>
                  <a:pt x="15960" y="720"/>
                </a:cubicBezTo>
                <a:cubicBezTo>
                  <a:pt x="15960" y="720"/>
                  <a:pt x="15991" y="720"/>
                  <a:pt x="15991" y="720"/>
                </a:cubicBezTo>
                <a:cubicBezTo>
                  <a:pt x="15991" y="776"/>
                  <a:pt x="15960" y="776"/>
                  <a:pt x="15960" y="776"/>
                </a:cubicBezTo>
                <a:cubicBezTo>
                  <a:pt x="15929" y="776"/>
                  <a:pt x="15897" y="776"/>
                  <a:pt x="15866" y="776"/>
                </a:cubicBezTo>
                <a:cubicBezTo>
                  <a:pt x="15804" y="776"/>
                  <a:pt x="15773" y="831"/>
                  <a:pt x="15710" y="831"/>
                </a:cubicBezTo>
                <a:cubicBezTo>
                  <a:pt x="15679" y="887"/>
                  <a:pt x="15616" y="831"/>
                  <a:pt x="15554" y="887"/>
                </a:cubicBezTo>
                <a:cubicBezTo>
                  <a:pt x="15491" y="887"/>
                  <a:pt x="15398" y="942"/>
                  <a:pt x="15304" y="942"/>
                </a:cubicBezTo>
                <a:cubicBezTo>
                  <a:pt x="15273" y="942"/>
                  <a:pt x="15273" y="998"/>
                  <a:pt x="15242" y="998"/>
                </a:cubicBezTo>
                <a:cubicBezTo>
                  <a:pt x="15210" y="942"/>
                  <a:pt x="15148" y="942"/>
                  <a:pt x="15148" y="942"/>
                </a:cubicBezTo>
                <a:cubicBezTo>
                  <a:pt x="15148" y="998"/>
                  <a:pt x="15210" y="1053"/>
                  <a:pt x="15242" y="1053"/>
                </a:cubicBezTo>
                <a:close/>
                <a:moveTo>
                  <a:pt x="18459" y="22181"/>
                </a:moveTo>
                <a:cubicBezTo>
                  <a:pt x="18459" y="22181"/>
                  <a:pt x="18459" y="22125"/>
                  <a:pt x="18459" y="22070"/>
                </a:cubicBezTo>
                <a:cubicBezTo>
                  <a:pt x="18490" y="21959"/>
                  <a:pt x="18552" y="22014"/>
                  <a:pt x="18584" y="21959"/>
                </a:cubicBezTo>
                <a:cubicBezTo>
                  <a:pt x="18615" y="21903"/>
                  <a:pt x="18584" y="21903"/>
                  <a:pt x="18615" y="21848"/>
                </a:cubicBezTo>
                <a:cubicBezTo>
                  <a:pt x="18615" y="21792"/>
                  <a:pt x="18646" y="21792"/>
                  <a:pt x="18646" y="21792"/>
                </a:cubicBezTo>
                <a:cubicBezTo>
                  <a:pt x="18709" y="21792"/>
                  <a:pt x="18709" y="21682"/>
                  <a:pt x="18677" y="21626"/>
                </a:cubicBezTo>
                <a:cubicBezTo>
                  <a:pt x="18615" y="21571"/>
                  <a:pt x="18615" y="21682"/>
                  <a:pt x="18584" y="21737"/>
                </a:cubicBezTo>
                <a:cubicBezTo>
                  <a:pt x="18552" y="21792"/>
                  <a:pt x="18490" y="21792"/>
                  <a:pt x="18459" y="21848"/>
                </a:cubicBezTo>
                <a:cubicBezTo>
                  <a:pt x="18459" y="21848"/>
                  <a:pt x="18427" y="21903"/>
                  <a:pt x="18396" y="21903"/>
                </a:cubicBezTo>
                <a:cubicBezTo>
                  <a:pt x="18396" y="21959"/>
                  <a:pt x="18365" y="21959"/>
                  <a:pt x="18334" y="21959"/>
                </a:cubicBezTo>
                <a:cubicBezTo>
                  <a:pt x="18302" y="21959"/>
                  <a:pt x="18240" y="21903"/>
                  <a:pt x="18209" y="21959"/>
                </a:cubicBezTo>
                <a:cubicBezTo>
                  <a:pt x="18178" y="21959"/>
                  <a:pt x="18146" y="21959"/>
                  <a:pt x="18115" y="21959"/>
                </a:cubicBezTo>
                <a:cubicBezTo>
                  <a:pt x="18084" y="21959"/>
                  <a:pt x="18084" y="21903"/>
                  <a:pt x="18053" y="21903"/>
                </a:cubicBezTo>
                <a:cubicBezTo>
                  <a:pt x="18021" y="21848"/>
                  <a:pt x="18021" y="21903"/>
                  <a:pt x="17990" y="21903"/>
                </a:cubicBezTo>
                <a:cubicBezTo>
                  <a:pt x="17990" y="21959"/>
                  <a:pt x="17990" y="22014"/>
                  <a:pt x="17959" y="21959"/>
                </a:cubicBezTo>
                <a:cubicBezTo>
                  <a:pt x="17959" y="21959"/>
                  <a:pt x="17959" y="21959"/>
                  <a:pt x="17928" y="21959"/>
                </a:cubicBezTo>
                <a:cubicBezTo>
                  <a:pt x="17928" y="21959"/>
                  <a:pt x="17896" y="21959"/>
                  <a:pt x="17896" y="21959"/>
                </a:cubicBezTo>
                <a:cubicBezTo>
                  <a:pt x="17896" y="22014"/>
                  <a:pt x="17896" y="22070"/>
                  <a:pt x="17865" y="22070"/>
                </a:cubicBezTo>
                <a:cubicBezTo>
                  <a:pt x="17834" y="22014"/>
                  <a:pt x="17834" y="21959"/>
                  <a:pt x="17803" y="21903"/>
                </a:cubicBezTo>
                <a:cubicBezTo>
                  <a:pt x="17771" y="21903"/>
                  <a:pt x="17771" y="22014"/>
                  <a:pt x="17771" y="22070"/>
                </a:cubicBezTo>
                <a:cubicBezTo>
                  <a:pt x="17771" y="22125"/>
                  <a:pt x="17803" y="22181"/>
                  <a:pt x="17834" y="22181"/>
                </a:cubicBezTo>
                <a:cubicBezTo>
                  <a:pt x="17865" y="22236"/>
                  <a:pt x="17834" y="22347"/>
                  <a:pt x="17865" y="22347"/>
                </a:cubicBezTo>
                <a:cubicBezTo>
                  <a:pt x="17928" y="22402"/>
                  <a:pt x="17990" y="22292"/>
                  <a:pt x="18021" y="22292"/>
                </a:cubicBezTo>
                <a:cubicBezTo>
                  <a:pt x="18053" y="22292"/>
                  <a:pt x="18053" y="22292"/>
                  <a:pt x="18084" y="22292"/>
                </a:cubicBezTo>
                <a:cubicBezTo>
                  <a:pt x="18115" y="22292"/>
                  <a:pt x="18115" y="22292"/>
                  <a:pt x="18146" y="22236"/>
                </a:cubicBezTo>
                <a:cubicBezTo>
                  <a:pt x="18209" y="22181"/>
                  <a:pt x="18209" y="22292"/>
                  <a:pt x="18271" y="22292"/>
                </a:cubicBezTo>
                <a:cubicBezTo>
                  <a:pt x="18302" y="22292"/>
                  <a:pt x="18334" y="22236"/>
                  <a:pt x="18396" y="22236"/>
                </a:cubicBezTo>
                <a:cubicBezTo>
                  <a:pt x="18396" y="22236"/>
                  <a:pt x="18427" y="22236"/>
                  <a:pt x="18459" y="22181"/>
                </a:cubicBezTo>
                <a:close/>
                <a:moveTo>
                  <a:pt x="18365" y="22569"/>
                </a:moveTo>
                <a:cubicBezTo>
                  <a:pt x="18396" y="22569"/>
                  <a:pt x="18396" y="22624"/>
                  <a:pt x="18396" y="22624"/>
                </a:cubicBezTo>
                <a:cubicBezTo>
                  <a:pt x="18427" y="22680"/>
                  <a:pt x="18427" y="22680"/>
                  <a:pt x="18459" y="22680"/>
                </a:cubicBezTo>
                <a:cubicBezTo>
                  <a:pt x="18490" y="22735"/>
                  <a:pt x="18521" y="22680"/>
                  <a:pt x="18552" y="22624"/>
                </a:cubicBezTo>
                <a:cubicBezTo>
                  <a:pt x="18615" y="22624"/>
                  <a:pt x="18646" y="22569"/>
                  <a:pt x="18677" y="22513"/>
                </a:cubicBezTo>
                <a:cubicBezTo>
                  <a:pt x="18709" y="22402"/>
                  <a:pt x="18740" y="22402"/>
                  <a:pt x="18771" y="22347"/>
                </a:cubicBezTo>
                <a:cubicBezTo>
                  <a:pt x="18802" y="22292"/>
                  <a:pt x="18802" y="22181"/>
                  <a:pt x="18771" y="22125"/>
                </a:cubicBezTo>
                <a:cubicBezTo>
                  <a:pt x="18740" y="22125"/>
                  <a:pt x="18740" y="22125"/>
                  <a:pt x="18709" y="22070"/>
                </a:cubicBezTo>
                <a:cubicBezTo>
                  <a:pt x="18709" y="22070"/>
                  <a:pt x="18677" y="22014"/>
                  <a:pt x="18646" y="22070"/>
                </a:cubicBezTo>
                <a:cubicBezTo>
                  <a:pt x="18615" y="22125"/>
                  <a:pt x="18709" y="22125"/>
                  <a:pt x="18677" y="22236"/>
                </a:cubicBezTo>
                <a:cubicBezTo>
                  <a:pt x="18677" y="22292"/>
                  <a:pt x="18615" y="22292"/>
                  <a:pt x="18584" y="22292"/>
                </a:cubicBezTo>
                <a:cubicBezTo>
                  <a:pt x="18552" y="22347"/>
                  <a:pt x="18521" y="22347"/>
                  <a:pt x="18490" y="22347"/>
                </a:cubicBezTo>
                <a:cubicBezTo>
                  <a:pt x="18459" y="22347"/>
                  <a:pt x="18427" y="22402"/>
                  <a:pt x="18396" y="22458"/>
                </a:cubicBezTo>
                <a:cubicBezTo>
                  <a:pt x="18365" y="22458"/>
                  <a:pt x="18334" y="22402"/>
                  <a:pt x="18302" y="22402"/>
                </a:cubicBezTo>
                <a:cubicBezTo>
                  <a:pt x="18240" y="22458"/>
                  <a:pt x="18334" y="22569"/>
                  <a:pt x="18365" y="22569"/>
                </a:cubicBezTo>
                <a:close/>
                <a:moveTo>
                  <a:pt x="33638" y="110"/>
                </a:moveTo>
                <a:cubicBezTo>
                  <a:pt x="33794" y="110"/>
                  <a:pt x="33794" y="110"/>
                  <a:pt x="33794" y="110"/>
                </a:cubicBezTo>
                <a:cubicBezTo>
                  <a:pt x="33763" y="110"/>
                  <a:pt x="33763" y="110"/>
                  <a:pt x="33763" y="110"/>
                </a:cubicBezTo>
                <a:cubicBezTo>
                  <a:pt x="33701" y="110"/>
                  <a:pt x="33669" y="110"/>
                  <a:pt x="33638" y="110"/>
                </a:cubicBezTo>
                <a:close/>
                <a:moveTo>
                  <a:pt x="34700" y="24343"/>
                </a:moveTo>
                <a:cubicBezTo>
                  <a:pt x="34669" y="24343"/>
                  <a:pt x="34638" y="24343"/>
                  <a:pt x="34606" y="24288"/>
                </a:cubicBezTo>
                <a:cubicBezTo>
                  <a:pt x="34575" y="24288"/>
                  <a:pt x="34544" y="24288"/>
                  <a:pt x="34513" y="24232"/>
                </a:cubicBezTo>
                <a:cubicBezTo>
                  <a:pt x="34450" y="24232"/>
                  <a:pt x="34388" y="24232"/>
                  <a:pt x="34357" y="24232"/>
                </a:cubicBezTo>
                <a:cubicBezTo>
                  <a:pt x="34294" y="24288"/>
                  <a:pt x="34263" y="24288"/>
                  <a:pt x="34232" y="24343"/>
                </a:cubicBezTo>
                <a:cubicBezTo>
                  <a:pt x="34169" y="24399"/>
                  <a:pt x="34107" y="24399"/>
                  <a:pt x="34076" y="24454"/>
                </a:cubicBezTo>
                <a:cubicBezTo>
                  <a:pt x="34044" y="24565"/>
                  <a:pt x="34013" y="24621"/>
                  <a:pt x="33982" y="24731"/>
                </a:cubicBezTo>
                <a:cubicBezTo>
                  <a:pt x="33982" y="24731"/>
                  <a:pt x="33982" y="24787"/>
                  <a:pt x="33951" y="24842"/>
                </a:cubicBezTo>
                <a:cubicBezTo>
                  <a:pt x="33951" y="24898"/>
                  <a:pt x="33951" y="24953"/>
                  <a:pt x="33919" y="24953"/>
                </a:cubicBezTo>
                <a:cubicBezTo>
                  <a:pt x="33888" y="25064"/>
                  <a:pt x="33888" y="25120"/>
                  <a:pt x="33888" y="25231"/>
                </a:cubicBezTo>
                <a:cubicBezTo>
                  <a:pt x="33919" y="25286"/>
                  <a:pt x="33919" y="25341"/>
                  <a:pt x="33951" y="25397"/>
                </a:cubicBezTo>
                <a:cubicBezTo>
                  <a:pt x="33982" y="25452"/>
                  <a:pt x="33982" y="25508"/>
                  <a:pt x="34013" y="25563"/>
                </a:cubicBezTo>
                <a:cubicBezTo>
                  <a:pt x="34044" y="25563"/>
                  <a:pt x="34107" y="25619"/>
                  <a:pt x="34138" y="25619"/>
                </a:cubicBezTo>
                <a:cubicBezTo>
                  <a:pt x="34169" y="25674"/>
                  <a:pt x="34169" y="25730"/>
                  <a:pt x="34200" y="25730"/>
                </a:cubicBezTo>
                <a:cubicBezTo>
                  <a:pt x="34263" y="25785"/>
                  <a:pt x="34294" y="25730"/>
                  <a:pt x="34325" y="25730"/>
                </a:cubicBezTo>
                <a:cubicBezTo>
                  <a:pt x="34388" y="25674"/>
                  <a:pt x="34419" y="25674"/>
                  <a:pt x="34482" y="25674"/>
                </a:cubicBezTo>
                <a:cubicBezTo>
                  <a:pt x="34544" y="25674"/>
                  <a:pt x="34575" y="25619"/>
                  <a:pt x="34638" y="25563"/>
                </a:cubicBezTo>
                <a:cubicBezTo>
                  <a:pt x="34669" y="25508"/>
                  <a:pt x="34731" y="25452"/>
                  <a:pt x="34794" y="25452"/>
                </a:cubicBezTo>
                <a:cubicBezTo>
                  <a:pt x="34825" y="25452"/>
                  <a:pt x="34856" y="25397"/>
                  <a:pt x="34888" y="25341"/>
                </a:cubicBezTo>
                <a:cubicBezTo>
                  <a:pt x="34919" y="25286"/>
                  <a:pt x="34919" y="25231"/>
                  <a:pt x="34950" y="25175"/>
                </a:cubicBezTo>
                <a:cubicBezTo>
                  <a:pt x="34981" y="25120"/>
                  <a:pt x="35013" y="25064"/>
                  <a:pt x="35044" y="25064"/>
                </a:cubicBezTo>
                <a:cubicBezTo>
                  <a:pt x="35075" y="25009"/>
                  <a:pt x="35044" y="25009"/>
                  <a:pt x="35075" y="24953"/>
                </a:cubicBezTo>
                <a:cubicBezTo>
                  <a:pt x="35075" y="24898"/>
                  <a:pt x="35106" y="24898"/>
                  <a:pt x="35137" y="24898"/>
                </a:cubicBezTo>
                <a:cubicBezTo>
                  <a:pt x="35137" y="24953"/>
                  <a:pt x="35137" y="24953"/>
                  <a:pt x="35106" y="25009"/>
                </a:cubicBezTo>
                <a:cubicBezTo>
                  <a:pt x="35106" y="25009"/>
                  <a:pt x="35106" y="25064"/>
                  <a:pt x="35075" y="25120"/>
                </a:cubicBezTo>
                <a:cubicBezTo>
                  <a:pt x="35075" y="25120"/>
                  <a:pt x="35044" y="25175"/>
                  <a:pt x="35044" y="25175"/>
                </a:cubicBezTo>
                <a:cubicBezTo>
                  <a:pt x="35044" y="25231"/>
                  <a:pt x="35044" y="25286"/>
                  <a:pt x="35075" y="25286"/>
                </a:cubicBezTo>
                <a:cubicBezTo>
                  <a:pt x="35075" y="25286"/>
                  <a:pt x="35106" y="25231"/>
                  <a:pt x="35106" y="25175"/>
                </a:cubicBezTo>
                <a:cubicBezTo>
                  <a:pt x="35137" y="25175"/>
                  <a:pt x="35137" y="25175"/>
                  <a:pt x="35169" y="25120"/>
                </a:cubicBezTo>
                <a:cubicBezTo>
                  <a:pt x="35200" y="25064"/>
                  <a:pt x="35200" y="24953"/>
                  <a:pt x="35169" y="24898"/>
                </a:cubicBezTo>
                <a:cubicBezTo>
                  <a:pt x="35137" y="24842"/>
                  <a:pt x="35137" y="24787"/>
                  <a:pt x="35075" y="24787"/>
                </a:cubicBezTo>
                <a:cubicBezTo>
                  <a:pt x="35044" y="24731"/>
                  <a:pt x="35013" y="24676"/>
                  <a:pt x="34981" y="24621"/>
                </a:cubicBezTo>
                <a:cubicBezTo>
                  <a:pt x="34919" y="24565"/>
                  <a:pt x="34888" y="24510"/>
                  <a:pt x="34825" y="24454"/>
                </a:cubicBezTo>
                <a:cubicBezTo>
                  <a:pt x="34794" y="24454"/>
                  <a:pt x="34731" y="24399"/>
                  <a:pt x="34700" y="24343"/>
                </a:cubicBezTo>
                <a:close/>
                <a:moveTo>
                  <a:pt x="33607" y="110"/>
                </a:moveTo>
                <a:cubicBezTo>
                  <a:pt x="33607" y="110"/>
                  <a:pt x="33607" y="110"/>
                  <a:pt x="33638" y="110"/>
                </a:cubicBezTo>
                <a:cubicBezTo>
                  <a:pt x="33420" y="166"/>
                  <a:pt x="33420" y="166"/>
                  <a:pt x="33420" y="166"/>
                </a:cubicBezTo>
                <a:cubicBezTo>
                  <a:pt x="33420" y="221"/>
                  <a:pt x="33576" y="166"/>
                  <a:pt x="33607" y="110"/>
                </a:cubicBezTo>
                <a:close/>
                <a:moveTo>
                  <a:pt x="15897" y="23567"/>
                </a:moveTo>
                <a:cubicBezTo>
                  <a:pt x="15929" y="23567"/>
                  <a:pt x="15929" y="23567"/>
                  <a:pt x="15960" y="23622"/>
                </a:cubicBezTo>
                <a:cubicBezTo>
                  <a:pt x="15960" y="23622"/>
                  <a:pt x="15960" y="23622"/>
                  <a:pt x="15991" y="23622"/>
                </a:cubicBezTo>
                <a:cubicBezTo>
                  <a:pt x="16022" y="23678"/>
                  <a:pt x="16022" y="23622"/>
                  <a:pt x="16054" y="23622"/>
                </a:cubicBezTo>
                <a:cubicBezTo>
                  <a:pt x="16085" y="23622"/>
                  <a:pt x="16147" y="23678"/>
                  <a:pt x="16179" y="23622"/>
                </a:cubicBezTo>
                <a:cubicBezTo>
                  <a:pt x="16210" y="23622"/>
                  <a:pt x="16241" y="23512"/>
                  <a:pt x="16272" y="23456"/>
                </a:cubicBezTo>
                <a:cubicBezTo>
                  <a:pt x="16304" y="23456"/>
                  <a:pt x="16335" y="23401"/>
                  <a:pt x="16335" y="23290"/>
                </a:cubicBezTo>
                <a:cubicBezTo>
                  <a:pt x="16335" y="23234"/>
                  <a:pt x="16304" y="23179"/>
                  <a:pt x="16272" y="23179"/>
                </a:cubicBezTo>
                <a:cubicBezTo>
                  <a:pt x="16241" y="23179"/>
                  <a:pt x="16179" y="23123"/>
                  <a:pt x="16147" y="23123"/>
                </a:cubicBezTo>
                <a:cubicBezTo>
                  <a:pt x="16085" y="23123"/>
                  <a:pt x="16054" y="23068"/>
                  <a:pt x="16022" y="23123"/>
                </a:cubicBezTo>
                <a:cubicBezTo>
                  <a:pt x="15991" y="23123"/>
                  <a:pt x="15991" y="23179"/>
                  <a:pt x="15991" y="23179"/>
                </a:cubicBezTo>
                <a:cubicBezTo>
                  <a:pt x="15960" y="23234"/>
                  <a:pt x="15960" y="23179"/>
                  <a:pt x="15929" y="23179"/>
                </a:cubicBezTo>
                <a:cubicBezTo>
                  <a:pt x="15897" y="23234"/>
                  <a:pt x="15897" y="23234"/>
                  <a:pt x="15866" y="23290"/>
                </a:cubicBezTo>
                <a:cubicBezTo>
                  <a:pt x="15866" y="23290"/>
                  <a:pt x="15866" y="23234"/>
                  <a:pt x="15835" y="23234"/>
                </a:cubicBezTo>
                <a:cubicBezTo>
                  <a:pt x="15835" y="23234"/>
                  <a:pt x="15835" y="23290"/>
                  <a:pt x="15835" y="23290"/>
                </a:cubicBezTo>
                <a:cubicBezTo>
                  <a:pt x="15804" y="23345"/>
                  <a:pt x="15835" y="23456"/>
                  <a:pt x="15773" y="23512"/>
                </a:cubicBezTo>
                <a:cubicBezTo>
                  <a:pt x="15773" y="23512"/>
                  <a:pt x="15773" y="23512"/>
                  <a:pt x="15741" y="23512"/>
                </a:cubicBezTo>
                <a:cubicBezTo>
                  <a:pt x="15741" y="23512"/>
                  <a:pt x="15741" y="23567"/>
                  <a:pt x="15741" y="23567"/>
                </a:cubicBezTo>
                <a:cubicBezTo>
                  <a:pt x="15741" y="23622"/>
                  <a:pt x="15741" y="23622"/>
                  <a:pt x="15710" y="23678"/>
                </a:cubicBezTo>
                <a:cubicBezTo>
                  <a:pt x="15710" y="23678"/>
                  <a:pt x="15679" y="23678"/>
                  <a:pt x="15679" y="23678"/>
                </a:cubicBezTo>
                <a:cubicBezTo>
                  <a:pt x="15679" y="23678"/>
                  <a:pt x="15679" y="23678"/>
                  <a:pt x="15648" y="23678"/>
                </a:cubicBezTo>
                <a:cubicBezTo>
                  <a:pt x="15648" y="23733"/>
                  <a:pt x="15616" y="23733"/>
                  <a:pt x="15616" y="23733"/>
                </a:cubicBezTo>
                <a:cubicBezTo>
                  <a:pt x="15585" y="23678"/>
                  <a:pt x="15585" y="23678"/>
                  <a:pt x="15554" y="23678"/>
                </a:cubicBezTo>
                <a:cubicBezTo>
                  <a:pt x="15523" y="23678"/>
                  <a:pt x="15523" y="23678"/>
                  <a:pt x="15523" y="23733"/>
                </a:cubicBezTo>
                <a:cubicBezTo>
                  <a:pt x="15523" y="23789"/>
                  <a:pt x="15523" y="23844"/>
                  <a:pt x="15491" y="23844"/>
                </a:cubicBezTo>
                <a:cubicBezTo>
                  <a:pt x="15491" y="23844"/>
                  <a:pt x="15460" y="23789"/>
                  <a:pt x="15460" y="23844"/>
                </a:cubicBezTo>
                <a:cubicBezTo>
                  <a:pt x="15429" y="23955"/>
                  <a:pt x="15523" y="23955"/>
                  <a:pt x="15491" y="24011"/>
                </a:cubicBezTo>
                <a:cubicBezTo>
                  <a:pt x="15491" y="24066"/>
                  <a:pt x="15460" y="24011"/>
                  <a:pt x="15429" y="24011"/>
                </a:cubicBezTo>
                <a:cubicBezTo>
                  <a:pt x="15398" y="23955"/>
                  <a:pt x="15398" y="23955"/>
                  <a:pt x="15366" y="24011"/>
                </a:cubicBezTo>
                <a:cubicBezTo>
                  <a:pt x="15366" y="24011"/>
                  <a:pt x="15335" y="24066"/>
                  <a:pt x="15335" y="24066"/>
                </a:cubicBezTo>
                <a:cubicBezTo>
                  <a:pt x="15335" y="24121"/>
                  <a:pt x="15398" y="24121"/>
                  <a:pt x="15429" y="24121"/>
                </a:cubicBezTo>
                <a:cubicBezTo>
                  <a:pt x="15460" y="24121"/>
                  <a:pt x="15460" y="24121"/>
                  <a:pt x="15460" y="24121"/>
                </a:cubicBezTo>
                <a:cubicBezTo>
                  <a:pt x="15523" y="24121"/>
                  <a:pt x="15554" y="24121"/>
                  <a:pt x="15616" y="24121"/>
                </a:cubicBezTo>
                <a:cubicBezTo>
                  <a:pt x="15679" y="24121"/>
                  <a:pt x="15710" y="24177"/>
                  <a:pt x="15773" y="24121"/>
                </a:cubicBezTo>
                <a:cubicBezTo>
                  <a:pt x="15804" y="24121"/>
                  <a:pt x="15804" y="24121"/>
                  <a:pt x="15804" y="24066"/>
                </a:cubicBezTo>
                <a:cubicBezTo>
                  <a:pt x="15835" y="24011"/>
                  <a:pt x="15835" y="24011"/>
                  <a:pt x="15835" y="23955"/>
                </a:cubicBezTo>
                <a:cubicBezTo>
                  <a:pt x="15835" y="23844"/>
                  <a:pt x="15897" y="23955"/>
                  <a:pt x="15929" y="23844"/>
                </a:cubicBezTo>
                <a:cubicBezTo>
                  <a:pt x="15929" y="23844"/>
                  <a:pt x="15929" y="23789"/>
                  <a:pt x="15929" y="23789"/>
                </a:cubicBezTo>
                <a:cubicBezTo>
                  <a:pt x="15960" y="23733"/>
                  <a:pt x="15991" y="23733"/>
                  <a:pt x="15991" y="23733"/>
                </a:cubicBezTo>
                <a:cubicBezTo>
                  <a:pt x="15991" y="23678"/>
                  <a:pt x="15929" y="23622"/>
                  <a:pt x="15929" y="23622"/>
                </a:cubicBezTo>
                <a:cubicBezTo>
                  <a:pt x="15897" y="23567"/>
                  <a:pt x="15897" y="23567"/>
                  <a:pt x="15866" y="23567"/>
                </a:cubicBezTo>
                <a:cubicBezTo>
                  <a:pt x="15835" y="23567"/>
                  <a:pt x="15804" y="23512"/>
                  <a:pt x="15835" y="23512"/>
                </a:cubicBezTo>
                <a:cubicBezTo>
                  <a:pt x="15866" y="23512"/>
                  <a:pt x="15897" y="23567"/>
                  <a:pt x="15897" y="23567"/>
                </a:cubicBezTo>
                <a:close/>
                <a:moveTo>
                  <a:pt x="9432" y="34990"/>
                </a:moveTo>
                <a:cubicBezTo>
                  <a:pt x="9463" y="34990"/>
                  <a:pt x="9526" y="34935"/>
                  <a:pt x="9557" y="34935"/>
                </a:cubicBezTo>
                <a:cubicBezTo>
                  <a:pt x="9588" y="34879"/>
                  <a:pt x="9682" y="34935"/>
                  <a:pt x="9651" y="34824"/>
                </a:cubicBezTo>
                <a:cubicBezTo>
                  <a:pt x="9651" y="34713"/>
                  <a:pt x="9588" y="34879"/>
                  <a:pt x="9557" y="34879"/>
                </a:cubicBezTo>
                <a:cubicBezTo>
                  <a:pt x="9526" y="34879"/>
                  <a:pt x="9495" y="34879"/>
                  <a:pt x="9495" y="34879"/>
                </a:cubicBezTo>
                <a:cubicBezTo>
                  <a:pt x="9463" y="34879"/>
                  <a:pt x="9401" y="34879"/>
                  <a:pt x="9401" y="34935"/>
                </a:cubicBezTo>
                <a:cubicBezTo>
                  <a:pt x="9370" y="34990"/>
                  <a:pt x="9401" y="34990"/>
                  <a:pt x="9432" y="34990"/>
                </a:cubicBezTo>
                <a:close/>
                <a:moveTo>
                  <a:pt x="33014" y="665"/>
                </a:moveTo>
                <a:cubicBezTo>
                  <a:pt x="33045" y="665"/>
                  <a:pt x="33076" y="776"/>
                  <a:pt x="33107" y="831"/>
                </a:cubicBezTo>
                <a:cubicBezTo>
                  <a:pt x="33138" y="887"/>
                  <a:pt x="33170" y="887"/>
                  <a:pt x="33201" y="887"/>
                </a:cubicBezTo>
                <a:cubicBezTo>
                  <a:pt x="33232" y="887"/>
                  <a:pt x="33232" y="831"/>
                  <a:pt x="33263" y="831"/>
                </a:cubicBezTo>
                <a:cubicBezTo>
                  <a:pt x="33295" y="831"/>
                  <a:pt x="33295" y="831"/>
                  <a:pt x="33326" y="831"/>
                </a:cubicBezTo>
                <a:cubicBezTo>
                  <a:pt x="33357" y="831"/>
                  <a:pt x="33388" y="776"/>
                  <a:pt x="33388" y="720"/>
                </a:cubicBezTo>
                <a:cubicBezTo>
                  <a:pt x="33420" y="720"/>
                  <a:pt x="33451" y="720"/>
                  <a:pt x="33451" y="720"/>
                </a:cubicBezTo>
                <a:cubicBezTo>
                  <a:pt x="33513" y="720"/>
                  <a:pt x="33545" y="665"/>
                  <a:pt x="33607" y="720"/>
                </a:cubicBezTo>
                <a:cubicBezTo>
                  <a:pt x="33669" y="720"/>
                  <a:pt x="33701" y="720"/>
                  <a:pt x="33732" y="776"/>
                </a:cubicBezTo>
                <a:cubicBezTo>
                  <a:pt x="33732" y="776"/>
                  <a:pt x="33794" y="776"/>
                  <a:pt x="33794" y="776"/>
                </a:cubicBezTo>
                <a:cubicBezTo>
                  <a:pt x="33794" y="831"/>
                  <a:pt x="33763" y="831"/>
                  <a:pt x="33732" y="831"/>
                </a:cubicBezTo>
                <a:cubicBezTo>
                  <a:pt x="33701" y="831"/>
                  <a:pt x="33701" y="831"/>
                  <a:pt x="33669" y="831"/>
                </a:cubicBezTo>
                <a:cubicBezTo>
                  <a:pt x="33638" y="887"/>
                  <a:pt x="33638" y="887"/>
                  <a:pt x="33638" y="942"/>
                </a:cubicBezTo>
                <a:cubicBezTo>
                  <a:pt x="33607" y="942"/>
                  <a:pt x="33576" y="942"/>
                  <a:pt x="33576" y="998"/>
                </a:cubicBezTo>
                <a:cubicBezTo>
                  <a:pt x="33545" y="998"/>
                  <a:pt x="33545" y="1053"/>
                  <a:pt x="33576" y="1053"/>
                </a:cubicBezTo>
                <a:cubicBezTo>
                  <a:pt x="33607" y="1109"/>
                  <a:pt x="33669" y="998"/>
                  <a:pt x="33701" y="998"/>
                </a:cubicBezTo>
                <a:cubicBezTo>
                  <a:pt x="33732" y="998"/>
                  <a:pt x="33794" y="998"/>
                  <a:pt x="33826" y="998"/>
                </a:cubicBezTo>
                <a:cubicBezTo>
                  <a:pt x="33919" y="998"/>
                  <a:pt x="34044" y="942"/>
                  <a:pt x="34138" y="998"/>
                </a:cubicBezTo>
                <a:cubicBezTo>
                  <a:pt x="34200" y="998"/>
                  <a:pt x="34263" y="942"/>
                  <a:pt x="34294" y="942"/>
                </a:cubicBezTo>
                <a:cubicBezTo>
                  <a:pt x="34357" y="942"/>
                  <a:pt x="34419" y="998"/>
                  <a:pt x="34450" y="942"/>
                </a:cubicBezTo>
                <a:cubicBezTo>
                  <a:pt x="34450" y="831"/>
                  <a:pt x="34419" y="887"/>
                  <a:pt x="34419" y="831"/>
                </a:cubicBezTo>
                <a:cubicBezTo>
                  <a:pt x="34388" y="831"/>
                  <a:pt x="34388" y="776"/>
                  <a:pt x="34388" y="776"/>
                </a:cubicBezTo>
                <a:cubicBezTo>
                  <a:pt x="34388" y="720"/>
                  <a:pt x="34357" y="720"/>
                  <a:pt x="34357" y="665"/>
                </a:cubicBezTo>
                <a:cubicBezTo>
                  <a:pt x="34357" y="609"/>
                  <a:pt x="34357" y="609"/>
                  <a:pt x="34325" y="554"/>
                </a:cubicBezTo>
                <a:cubicBezTo>
                  <a:pt x="34325" y="499"/>
                  <a:pt x="34263" y="443"/>
                  <a:pt x="34294" y="388"/>
                </a:cubicBezTo>
                <a:cubicBezTo>
                  <a:pt x="34325" y="277"/>
                  <a:pt x="34388" y="277"/>
                  <a:pt x="34419" y="277"/>
                </a:cubicBezTo>
                <a:cubicBezTo>
                  <a:pt x="34513" y="221"/>
                  <a:pt x="34638" y="166"/>
                  <a:pt x="34731" y="110"/>
                </a:cubicBezTo>
                <a:cubicBezTo>
                  <a:pt x="34794" y="110"/>
                  <a:pt x="34825" y="110"/>
                  <a:pt x="34856" y="110"/>
                </a:cubicBezTo>
                <a:cubicBezTo>
                  <a:pt x="33794" y="110"/>
                  <a:pt x="33794" y="110"/>
                  <a:pt x="33794" y="110"/>
                </a:cubicBezTo>
                <a:cubicBezTo>
                  <a:pt x="33794" y="110"/>
                  <a:pt x="33794" y="166"/>
                  <a:pt x="33794" y="166"/>
                </a:cubicBezTo>
                <a:cubicBezTo>
                  <a:pt x="33826" y="166"/>
                  <a:pt x="33857" y="166"/>
                  <a:pt x="33857" y="166"/>
                </a:cubicBezTo>
                <a:cubicBezTo>
                  <a:pt x="33888" y="221"/>
                  <a:pt x="33763" y="221"/>
                  <a:pt x="33732" y="221"/>
                </a:cubicBezTo>
                <a:cubicBezTo>
                  <a:pt x="33701" y="221"/>
                  <a:pt x="33669" y="277"/>
                  <a:pt x="33638" y="277"/>
                </a:cubicBezTo>
                <a:cubicBezTo>
                  <a:pt x="33638" y="277"/>
                  <a:pt x="33638" y="277"/>
                  <a:pt x="33607" y="277"/>
                </a:cubicBezTo>
                <a:cubicBezTo>
                  <a:pt x="33607" y="277"/>
                  <a:pt x="33607" y="277"/>
                  <a:pt x="33576" y="277"/>
                </a:cubicBezTo>
                <a:cubicBezTo>
                  <a:pt x="33576" y="332"/>
                  <a:pt x="33576" y="277"/>
                  <a:pt x="33545" y="277"/>
                </a:cubicBezTo>
                <a:cubicBezTo>
                  <a:pt x="33545" y="332"/>
                  <a:pt x="33545" y="332"/>
                  <a:pt x="33576" y="388"/>
                </a:cubicBezTo>
                <a:cubicBezTo>
                  <a:pt x="33607" y="388"/>
                  <a:pt x="33638" y="388"/>
                  <a:pt x="33669" y="388"/>
                </a:cubicBezTo>
                <a:cubicBezTo>
                  <a:pt x="33732" y="443"/>
                  <a:pt x="33763" y="443"/>
                  <a:pt x="33826" y="443"/>
                </a:cubicBezTo>
                <a:cubicBezTo>
                  <a:pt x="33826" y="499"/>
                  <a:pt x="33794" y="499"/>
                  <a:pt x="33763" y="499"/>
                </a:cubicBezTo>
                <a:cubicBezTo>
                  <a:pt x="33732" y="499"/>
                  <a:pt x="33732" y="554"/>
                  <a:pt x="33701" y="554"/>
                </a:cubicBezTo>
                <a:cubicBezTo>
                  <a:pt x="33638" y="554"/>
                  <a:pt x="33576" y="554"/>
                  <a:pt x="33545" y="499"/>
                </a:cubicBezTo>
                <a:cubicBezTo>
                  <a:pt x="33482" y="499"/>
                  <a:pt x="33420" y="554"/>
                  <a:pt x="33357" y="499"/>
                </a:cubicBezTo>
                <a:cubicBezTo>
                  <a:pt x="33326" y="499"/>
                  <a:pt x="33295" y="443"/>
                  <a:pt x="33232" y="388"/>
                </a:cubicBezTo>
                <a:cubicBezTo>
                  <a:pt x="33201" y="388"/>
                  <a:pt x="33170" y="388"/>
                  <a:pt x="33138" y="388"/>
                </a:cubicBezTo>
                <a:cubicBezTo>
                  <a:pt x="33107" y="388"/>
                  <a:pt x="33107" y="443"/>
                  <a:pt x="33076" y="443"/>
                </a:cubicBezTo>
                <a:cubicBezTo>
                  <a:pt x="33045" y="443"/>
                  <a:pt x="33014" y="443"/>
                  <a:pt x="33014" y="499"/>
                </a:cubicBezTo>
                <a:cubicBezTo>
                  <a:pt x="32982" y="499"/>
                  <a:pt x="32982" y="554"/>
                  <a:pt x="32982" y="554"/>
                </a:cubicBezTo>
                <a:cubicBezTo>
                  <a:pt x="32951" y="554"/>
                  <a:pt x="32951" y="554"/>
                  <a:pt x="32951" y="609"/>
                </a:cubicBezTo>
                <a:cubicBezTo>
                  <a:pt x="32951" y="665"/>
                  <a:pt x="32982" y="665"/>
                  <a:pt x="33014" y="665"/>
                </a:cubicBezTo>
                <a:close/>
                <a:moveTo>
                  <a:pt x="18833" y="22181"/>
                </a:moveTo>
                <a:cubicBezTo>
                  <a:pt x="18865" y="22236"/>
                  <a:pt x="18896" y="22236"/>
                  <a:pt x="18927" y="22236"/>
                </a:cubicBezTo>
                <a:cubicBezTo>
                  <a:pt x="18990" y="22292"/>
                  <a:pt x="19021" y="22236"/>
                  <a:pt x="19052" y="22181"/>
                </a:cubicBezTo>
                <a:cubicBezTo>
                  <a:pt x="19083" y="22125"/>
                  <a:pt x="19083" y="22014"/>
                  <a:pt x="19052" y="22014"/>
                </a:cubicBezTo>
                <a:cubicBezTo>
                  <a:pt x="18990" y="21959"/>
                  <a:pt x="18990" y="21903"/>
                  <a:pt x="18927" y="21903"/>
                </a:cubicBezTo>
                <a:cubicBezTo>
                  <a:pt x="18896" y="21903"/>
                  <a:pt x="18896" y="21903"/>
                  <a:pt x="18865" y="21848"/>
                </a:cubicBezTo>
                <a:cubicBezTo>
                  <a:pt x="18865" y="21848"/>
                  <a:pt x="18833" y="21792"/>
                  <a:pt x="18833" y="21848"/>
                </a:cubicBezTo>
                <a:cubicBezTo>
                  <a:pt x="18802" y="21903"/>
                  <a:pt x="18833" y="21959"/>
                  <a:pt x="18833" y="21959"/>
                </a:cubicBezTo>
                <a:cubicBezTo>
                  <a:pt x="18833" y="22070"/>
                  <a:pt x="18802" y="22125"/>
                  <a:pt x="18833" y="22181"/>
                </a:cubicBezTo>
                <a:close/>
                <a:moveTo>
                  <a:pt x="16428" y="23179"/>
                </a:moveTo>
                <a:cubicBezTo>
                  <a:pt x="16460" y="23234"/>
                  <a:pt x="16491" y="23179"/>
                  <a:pt x="16522" y="23179"/>
                </a:cubicBezTo>
                <a:cubicBezTo>
                  <a:pt x="16585" y="23123"/>
                  <a:pt x="16647" y="23068"/>
                  <a:pt x="16585" y="23012"/>
                </a:cubicBezTo>
                <a:cubicBezTo>
                  <a:pt x="16585" y="23012"/>
                  <a:pt x="16553" y="23012"/>
                  <a:pt x="16553" y="23012"/>
                </a:cubicBezTo>
                <a:cubicBezTo>
                  <a:pt x="16522" y="23012"/>
                  <a:pt x="16522" y="22957"/>
                  <a:pt x="16522" y="22957"/>
                </a:cubicBezTo>
                <a:cubicBezTo>
                  <a:pt x="16491" y="22902"/>
                  <a:pt x="16491" y="22902"/>
                  <a:pt x="16460" y="22846"/>
                </a:cubicBezTo>
                <a:cubicBezTo>
                  <a:pt x="16397" y="22846"/>
                  <a:pt x="16397" y="22846"/>
                  <a:pt x="16366" y="22791"/>
                </a:cubicBezTo>
                <a:cubicBezTo>
                  <a:pt x="16335" y="22791"/>
                  <a:pt x="16272" y="22735"/>
                  <a:pt x="16272" y="22791"/>
                </a:cubicBezTo>
                <a:cubicBezTo>
                  <a:pt x="16272" y="22902"/>
                  <a:pt x="16335" y="22957"/>
                  <a:pt x="16366" y="23012"/>
                </a:cubicBezTo>
                <a:cubicBezTo>
                  <a:pt x="16397" y="23068"/>
                  <a:pt x="16366" y="23179"/>
                  <a:pt x="16428" y="23179"/>
                </a:cubicBezTo>
                <a:close/>
                <a:moveTo>
                  <a:pt x="13617" y="26451"/>
                </a:moveTo>
                <a:cubicBezTo>
                  <a:pt x="13649" y="26451"/>
                  <a:pt x="13680" y="26451"/>
                  <a:pt x="13680" y="26451"/>
                </a:cubicBezTo>
                <a:cubicBezTo>
                  <a:pt x="13742" y="26451"/>
                  <a:pt x="13805" y="26506"/>
                  <a:pt x="13867" y="26506"/>
                </a:cubicBezTo>
                <a:cubicBezTo>
                  <a:pt x="13899" y="26561"/>
                  <a:pt x="13930" y="26506"/>
                  <a:pt x="13961" y="26395"/>
                </a:cubicBezTo>
                <a:cubicBezTo>
                  <a:pt x="13992" y="26340"/>
                  <a:pt x="14023" y="26284"/>
                  <a:pt x="14055" y="26229"/>
                </a:cubicBezTo>
                <a:cubicBezTo>
                  <a:pt x="14086" y="26173"/>
                  <a:pt x="14117" y="26118"/>
                  <a:pt x="14148" y="26118"/>
                </a:cubicBezTo>
                <a:cubicBezTo>
                  <a:pt x="14211" y="26062"/>
                  <a:pt x="14242" y="26062"/>
                  <a:pt x="14305" y="26062"/>
                </a:cubicBezTo>
                <a:cubicBezTo>
                  <a:pt x="14336" y="26062"/>
                  <a:pt x="14398" y="26062"/>
                  <a:pt x="14429" y="25951"/>
                </a:cubicBezTo>
                <a:cubicBezTo>
                  <a:pt x="14429" y="25896"/>
                  <a:pt x="14429" y="25785"/>
                  <a:pt x="14429" y="25730"/>
                </a:cubicBezTo>
                <a:cubicBezTo>
                  <a:pt x="14461" y="25674"/>
                  <a:pt x="14492" y="25563"/>
                  <a:pt x="14429" y="25508"/>
                </a:cubicBezTo>
                <a:cubicBezTo>
                  <a:pt x="14429" y="25508"/>
                  <a:pt x="14398" y="25508"/>
                  <a:pt x="14367" y="25508"/>
                </a:cubicBezTo>
                <a:cubicBezTo>
                  <a:pt x="14336" y="25508"/>
                  <a:pt x="14336" y="25452"/>
                  <a:pt x="14336" y="25452"/>
                </a:cubicBezTo>
                <a:cubicBezTo>
                  <a:pt x="14305" y="25397"/>
                  <a:pt x="14273" y="25397"/>
                  <a:pt x="14242" y="25452"/>
                </a:cubicBezTo>
                <a:cubicBezTo>
                  <a:pt x="14242" y="25452"/>
                  <a:pt x="14242" y="25508"/>
                  <a:pt x="14211" y="25508"/>
                </a:cubicBezTo>
                <a:cubicBezTo>
                  <a:pt x="14180" y="25563"/>
                  <a:pt x="14180" y="25508"/>
                  <a:pt x="14180" y="25563"/>
                </a:cubicBezTo>
                <a:cubicBezTo>
                  <a:pt x="14148" y="25619"/>
                  <a:pt x="14180" y="25619"/>
                  <a:pt x="14180" y="25674"/>
                </a:cubicBezTo>
                <a:cubicBezTo>
                  <a:pt x="14242" y="25730"/>
                  <a:pt x="14180" y="25785"/>
                  <a:pt x="14148" y="25841"/>
                </a:cubicBezTo>
                <a:cubicBezTo>
                  <a:pt x="14117" y="25896"/>
                  <a:pt x="14117" y="25896"/>
                  <a:pt x="14086" y="25896"/>
                </a:cubicBezTo>
                <a:cubicBezTo>
                  <a:pt x="14086" y="25896"/>
                  <a:pt x="14055" y="25951"/>
                  <a:pt x="14055" y="26007"/>
                </a:cubicBezTo>
                <a:cubicBezTo>
                  <a:pt x="14023" y="26007"/>
                  <a:pt x="13992" y="26118"/>
                  <a:pt x="13992" y="26062"/>
                </a:cubicBezTo>
                <a:cubicBezTo>
                  <a:pt x="13961" y="26062"/>
                  <a:pt x="13992" y="26007"/>
                  <a:pt x="13992" y="25951"/>
                </a:cubicBezTo>
                <a:cubicBezTo>
                  <a:pt x="13992" y="25896"/>
                  <a:pt x="13992" y="25896"/>
                  <a:pt x="14023" y="25896"/>
                </a:cubicBezTo>
                <a:cubicBezTo>
                  <a:pt x="14055" y="25841"/>
                  <a:pt x="14055" y="25841"/>
                  <a:pt x="14055" y="25785"/>
                </a:cubicBezTo>
                <a:cubicBezTo>
                  <a:pt x="14055" y="25730"/>
                  <a:pt x="14023" y="25785"/>
                  <a:pt x="13992" y="25730"/>
                </a:cubicBezTo>
                <a:cubicBezTo>
                  <a:pt x="13992" y="25730"/>
                  <a:pt x="13992" y="25674"/>
                  <a:pt x="14023" y="25619"/>
                </a:cubicBezTo>
                <a:cubicBezTo>
                  <a:pt x="14023" y="25563"/>
                  <a:pt x="14055" y="25452"/>
                  <a:pt x="14055" y="25341"/>
                </a:cubicBezTo>
                <a:cubicBezTo>
                  <a:pt x="14055" y="25231"/>
                  <a:pt x="13961" y="25231"/>
                  <a:pt x="13930" y="25286"/>
                </a:cubicBezTo>
                <a:cubicBezTo>
                  <a:pt x="13867" y="25341"/>
                  <a:pt x="13899" y="25452"/>
                  <a:pt x="13899" y="25508"/>
                </a:cubicBezTo>
                <a:cubicBezTo>
                  <a:pt x="13867" y="25563"/>
                  <a:pt x="13867" y="25563"/>
                  <a:pt x="13836" y="25563"/>
                </a:cubicBezTo>
                <a:cubicBezTo>
                  <a:pt x="13836" y="25619"/>
                  <a:pt x="13836" y="25619"/>
                  <a:pt x="13836" y="25674"/>
                </a:cubicBezTo>
                <a:cubicBezTo>
                  <a:pt x="13805" y="25730"/>
                  <a:pt x="13711" y="25730"/>
                  <a:pt x="13774" y="25785"/>
                </a:cubicBezTo>
                <a:cubicBezTo>
                  <a:pt x="13774" y="25841"/>
                  <a:pt x="13805" y="25841"/>
                  <a:pt x="13774" y="25896"/>
                </a:cubicBezTo>
                <a:cubicBezTo>
                  <a:pt x="13774" y="25896"/>
                  <a:pt x="13774" y="25951"/>
                  <a:pt x="13742" y="25951"/>
                </a:cubicBezTo>
                <a:cubicBezTo>
                  <a:pt x="13711" y="25951"/>
                  <a:pt x="13711" y="26007"/>
                  <a:pt x="13680" y="26062"/>
                </a:cubicBezTo>
                <a:cubicBezTo>
                  <a:pt x="13680" y="26062"/>
                  <a:pt x="13680" y="26118"/>
                  <a:pt x="13680" y="26173"/>
                </a:cubicBezTo>
                <a:cubicBezTo>
                  <a:pt x="13680" y="26229"/>
                  <a:pt x="13680" y="26284"/>
                  <a:pt x="13617" y="26340"/>
                </a:cubicBezTo>
                <a:cubicBezTo>
                  <a:pt x="13586" y="26340"/>
                  <a:pt x="13524" y="26395"/>
                  <a:pt x="13524" y="26451"/>
                </a:cubicBezTo>
                <a:cubicBezTo>
                  <a:pt x="13555" y="26506"/>
                  <a:pt x="13586" y="26451"/>
                  <a:pt x="13617" y="26451"/>
                </a:cubicBezTo>
                <a:close/>
                <a:moveTo>
                  <a:pt x="12868" y="26506"/>
                </a:moveTo>
                <a:cubicBezTo>
                  <a:pt x="12868" y="26451"/>
                  <a:pt x="12837" y="26451"/>
                  <a:pt x="12805" y="26451"/>
                </a:cubicBezTo>
                <a:cubicBezTo>
                  <a:pt x="12774" y="26506"/>
                  <a:pt x="12774" y="26506"/>
                  <a:pt x="12774" y="26561"/>
                </a:cubicBezTo>
                <a:cubicBezTo>
                  <a:pt x="12743" y="26561"/>
                  <a:pt x="12743" y="26561"/>
                  <a:pt x="12712" y="26617"/>
                </a:cubicBezTo>
                <a:cubicBezTo>
                  <a:pt x="12649" y="26617"/>
                  <a:pt x="12524" y="26783"/>
                  <a:pt x="12587" y="26894"/>
                </a:cubicBezTo>
                <a:cubicBezTo>
                  <a:pt x="12618" y="26950"/>
                  <a:pt x="12680" y="26950"/>
                  <a:pt x="12712" y="26950"/>
                </a:cubicBezTo>
                <a:cubicBezTo>
                  <a:pt x="12774" y="26950"/>
                  <a:pt x="12774" y="26894"/>
                  <a:pt x="12805" y="26839"/>
                </a:cubicBezTo>
                <a:cubicBezTo>
                  <a:pt x="12868" y="26783"/>
                  <a:pt x="12899" y="26728"/>
                  <a:pt x="12930" y="26672"/>
                </a:cubicBezTo>
                <a:cubicBezTo>
                  <a:pt x="12993" y="26617"/>
                  <a:pt x="12930" y="26617"/>
                  <a:pt x="12899" y="26561"/>
                </a:cubicBezTo>
                <a:cubicBezTo>
                  <a:pt x="12899" y="26506"/>
                  <a:pt x="12899" y="26506"/>
                  <a:pt x="12868" y="26506"/>
                </a:cubicBezTo>
                <a:close/>
                <a:moveTo>
                  <a:pt x="13086" y="26561"/>
                </a:moveTo>
                <a:cubicBezTo>
                  <a:pt x="13055" y="26617"/>
                  <a:pt x="13055" y="26617"/>
                  <a:pt x="13024" y="26672"/>
                </a:cubicBezTo>
                <a:cubicBezTo>
                  <a:pt x="13024" y="26728"/>
                  <a:pt x="12993" y="26783"/>
                  <a:pt x="13024" y="26783"/>
                </a:cubicBezTo>
                <a:cubicBezTo>
                  <a:pt x="13055" y="26783"/>
                  <a:pt x="13086" y="26728"/>
                  <a:pt x="13086" y="26728"/>
                </a:cubicBezTo>
                <a:cubicBezTo>
                  <a:pt x="13149" y="26672"/>
                  <a:pt x="13180" y="26672"/>
                  <a:pt x="13211" y="26672"/>
                </a:cubicBezTo>
                <a:cubicBezTo>
                  <a:pt x="13243" y="26672"/>
                  <a:pt x="13243" y="26617"/>
                  <a:pt x="13274" y="26617"/>
                </a:cubicBezTo>
                <a:cubicBezTo>
                  <a:pt x="13305" y="26561"/>
                  <a:pt x="13305" y="26561"/>
                  <a:pt x="13336" y="26561"/>
                </a:cubicBezTo>
                <a:cubicBezTo>
                  <a:pt x="13368" y="26506"/>
                  <a:pt x="13399" y="26506"/>
                  <a:pt x="13461" y="26451"/>
                </a:cubicBezTo>
                <a:cubicBezTo>
                  <a:pt x="13492" y="26451"/>
                  <a:pt x="13524" y="26395"/>
                  <a:pt x="13555" y="26340"/>
                </a:cubicBezTo>
                <a:cubicBezTo>
                  <a:pt x="13555" y="26284"/>
                  <a:pt x="13617" y="26173"/>
                  <a:pt x="13555" y="26229"/>
                </a:cubicBezTo>
                <a:cubicBezTo>
                  <a:pt x="13524" y="26229"/>
                  <a:pt x="13524" y="26229"/>
                  <a:pt x="13492" y="26284"/>
                </a:cubicBezTo>
                <a:cubicBezTo>
                  <a:pt x="13492" y="26284"/>
                  <a:pt x="13461" y="26284"/>
                  <a:pt x="13430" y="26284"/>
                </a:cubicBezTo>
                <a:cubicBezTo>
                  <a:pt x="13399" y="26284"/>
                  <a:pt x="13336" y="26284"/>
                  <a:pt x="13305" y="26284"/>
                </a:cubicBezTo>
                <a:cubicBezTo>
                  <a:pt x="13274" y="26340"/>
                  <a:pt x="13274" y="26340"/>
                  <a:pt x="13243" y="26340"/>
                </a:cubicBezTo>
                <a:cubicBezTo>
                  <a:pt x="13211" y="26395"/>
                  <a:pt x="13180" y="26340"/>
                  <a:pt x="13180" y="26395"/>
                </a:cubicBezTo>
                <a:cubicBezTo>
                  <a:pt x="13149" y="26395"/>
                  <a:pt x="13149" y="26451"/>
                  <a:pt x="13118" y="26451"/>
                </a:cubicBezTo>
                <a:cubicBezTo>
                  <a:pt x="13118" y="26506"/>
                  <a:pt x="13118" y="26561"/>
                  <a:pt x="13086" y="26561"/>
                </a:cubicBezTo>
                <a:close/>
                <a:moveTo>
                  <a:pt x="12337" y="26894"/>
                </a:moveTo>
                <a:cubicBezTo>
                  <a:pt x="12274" y="26839"/>
                  <a:pt x="12181" y="27282"/>
                  <a:pt x="12181" y="27338"/>
                </a:cubicBezTo>
                <a:cubicBezTo>
                  <a:pt x="12149" y="27338"/>
                  <a:pt x="12149" y="27393"/>
                  <a:pt x="12149" y="27449"/>
                </a:cubicBezTo>
                <a:cubicBezTo>
                  <a:pt x="12181" y="27449"/>
                  <a:pt x="12212" y="27449"/>
                  <a:pt x="12212" y="27393"/>
                </a:cubicBezTo>
                <a:cubicBezTo>
                  <a:pt x="12243" y="27338"/>
                  <a:pt x="12274" y="27282"/>
                  <a:pt x="12337" y="27227"/>
                </a:cubicBezTo>
                <a:cubicBezTo>
                  <a:pt x="12337" y="27227"/>
                  <a:pt x="12368" y="27171"/>
                  <a:pt x="12368" y="27116"/>
                </a:cubicBezTo>
                <a:cubicBezTo>
                  <a:pt x="12337" y="27116"/>
                  <a:pt x="12306" y="27171"/>
                  <a:pt x="12306" y="27060"/>
                </a:cubicBezTo>
                <a:cubicBezTo>
                  <a:pt x="12306" y="27005"/>
                  <a:pt x="12337" y="27005"/>
                  <a:pt x="12337" y="27005"/>
                </a:cubicBezTo>
                <a:cubicBezTo>
                  <a:pt x="12337" y="26950"/>
                  <a:pt x="12368" y="26894"/>
                  <a:pt x="12337" y="26894"/>
                </a:cubicBezTo>
                <a:close/>
                <a:moveTo>
                  <a:pt x="13836" y="25231"/>
                </a:moveTo>
                <a:cubicBezTo>
                  <a:pt x="13836" y="25231"/>
                  <a:pt x="13836" y="25286"/>
                  <a:pt x="13867" y="25286"/>
                </a:cubicBezTo>
                <a:cubicBezTo>
                  <a:pt x="13899" y="25341"/>
                  <a:pt x="13930" y="25231"/>
                  <a:pt x="13961" y="25231"/>
                </a:cubicBezTo>
                <a:cubicBezTo>
                  <a:pt x="13992" y="25175"/>
                  <a:pt x="14023" y="25175"/>
                  <a:pt x="14086" y="25120"/>
                </a:cubicBezTo>
                <a:cubicBezTo>
                  <a:pt x="14117" y="25064"/>
                  <a:pt x="14117" y="24953"/>
                  <a:pt x="14148" y="24898"/>
                </a:cubicBezTo>
                <a:cubicBezTo>
                  <a:pt x="14180" y="24898"/>
                  <a:pt x="14242" y="24787"/>
                  <a:pt x="14211" y="24731"/>
                </a:cubicBezTo>
                <a:cubicBezTo>
                  <a:pt x="14211" y="24676"/>
                  <a:pt x="14117" y="24787"/>
                  <a:pt x="14117" y="24787"/>
                </a:cubicBezTo>
                <a:cubicBezTo>
                  <a:pt x="14055" y="24842"/>
                  <a:pt x="14023" y="24842"/>
                  <a:pt x="13992" y="24898"/>
                </a:cubicBezTo>
                <a:cubicBezTo>
                  <a:pt x="13930" y="24898"/>
                  <a:pt x="13899" y="25009"/>
                  <a:pt x="13867" y="25064"/>
                </a:cubicBezTo>
                <a:cubicBezTo>
                  <a:pt x="13805" y="25120"/>
                  <a:pt x="13774" y="25231"/>
                  <a:pt x="13774" y="25397"/>
                </a:cubicBezTo>
                <a:cubicBezTo>
                  <a:pt x="13774" y="25397"/>
                  <a:pt x="13774" y="25452"/>
                  <a:pt x="13774" y="25452"/>
                </a:cubicBezTo>
                <a:cubicBezTo>
                  <a:pt x="13805" y="25452"/>
                  <a:pt x="13805" y="25452"/>
                  <a:pt x="13805" y="25397"/>
                </a:cubicBezTo>
                <a:cubicBezTo>
                  <a:pt x="13836" y="25341"/>
                  <a:pt x="13774" y="25341"/>
                  <a:pt x="13805" y="25286"/>
                </a:cubicBezTo>
                <a:cubicBezTo>
                  <a:pt x="13805" y="25231"/>
                  <a:pt x="13836" y="25231"/>
                  <a:pt x="13836" y="25231"/>
                </a:cubicBezTo>
                <a:close/>
                <a:moveTo>
                  <a:pt x="16803" y="23068"/>
                </a:moveTo>
                <a:cubicBezTo>
                  <a:pt x="16803" y="23068"/>
                  <a:pt x="16803" y="23123"/>
                  <a:pt x="16803" y="23123"/>
                </a:cubicBezTo>
                <a:cubicBezTo>
                  <a:pt x="16834" y="23179"/>
                  <a:pt x="16834" y="23123"/>
                  <a:pt x="16866" y="23123"/>
                </a:cubicBezTo>
                <a:cubicBezTo>
                  <a:pt x="16897" y="23123"/>
                  <a:pt x="16897" y="23179"/>
                  <a:pt x="16928" y="23179"/>
                </a:cubicBezTo>
                <a:cubicBezTo>
                  <a:pt x="16928" y="23179"/>
                  <a:pt x="16959" y="23234"/>
                  <a:pt x="16959" y="23234"/>
                </a:cubicBezTo>
                <a:cubicBezTo>
                  <a:pt x="16991" y="23179"/>
                  <a:pt x="16991" y="23123"/>
                  <a:pt x="16991" y="23123"/>
                </a:cubicBezTo>
                <a:cubicBezTo>
                  <a:pt x="17022" y="23012"/>
                  <a:pt x="17084" y="23012"/>
                  <a:pt x="17053" y="22902"/>
                </a:cubicBezTo>
                <a:cubicBezTo>
                  <a:pt x="17022" y="22846"/>
                  <a:pt x="17022" y="22846"/>
                  <a:pt x="16991" y="22846"/>
                </a:cubicBezTo>
                <a:cubicBezTo>
                  <a:pt x="16959" y="22902"/>
                  <a:pt x="16959" y="22902"/>
                  <a:pt x="16928" y="22957"/>
                </a:cubicBezTo>
                <a:cubicBezTo>
                  <a:pt x="16928" y="22957"/>
                  <a:pt x="16897" y="22957"/>
                  <a:pt x="16866" y="22957"/>
                </a:cubicBezTo>
                <a:cubicBezTo>
                  <a:pt x="16866" y="22957"/>
                  <a:pt x="16834" y="22957"/>
                  <a:pt x="16834" y="22957"/>
                </a:cubicBezTo>
                <a:cubicBezTo>
                  <a:pt x="16803" y="22957"/>
                  <a:pt x="16803" y="22957"/>
                  <a:pt x="16803" y="22957"/>
                </a:cubicBezTo>
                <a:cubicBezTo>
                  <a:pt x="16772" y="22957"/>
                  <a:pt x="16772" y="22957"/>
                  <a:pt x="16772" y="23012"/>
                </a:cubicBezTo>
                <a:cubicBezTo>
                  <a:pt x="16772" y="23068"/>
                  <a:pt x="16803" y="23068"/>
                  <a:pt x="16803" y="23068"/>
                </a:cubicBezTo>
                <a:close/>
                <a:moveTo>
                  <a:pt x="16678" y="5101"/>
                </a:moveTo>
                <a:cubicBezTo>
                  <a:pt x="16741" y="5101"/>
                  <a:pt x="16772" y="5101"/>
                  <a:pt x="16803" y="5157"/>
                </a:cubicBezTo>
                <a:cubicBezTo>
                  <a:pt x="16866" y="5212"/>
                  <a:pt x="16897" y="5212"/>
                  <a:pt x="16928" y="5268"/>
                </a:cubicBezTo>
                <a:cubicBezTo>
                  <a:pt x="16928" y="5323"/>
                  <a:pt x="16928" y="5378"/>
                  <a:pt x="16959" y="5434"/>
                </a:cubicBezTo>
                <a:cubicBezTo>
                  <a:pt x="16991" y="5489"/>
                  <a:pt x="16991" y="5489"/>
                  <a:pt x="16991" y="5545"/>
                </a:cubicBezTo>
                <a:cubicBezTo>
                  <a:pt x="16991" y="5545"/>
                  <a:pt x="16991" y="5600"/>
                  <a:pt x="16991" y="5600"/>
                </a:cubicBezTo>
                <a:cubicBezTo>
                  <a:pt x="16959" y="5656"/>
                  <a:pt x="16928" y="5656"/>
                  <a:pt x="16928" y="5711"/>
                </a:cubicBezTo>
                <a:cubicBezTo>
                  <a:pt x="16959" y="5767"/>
                  <a:pt x="16991" y="5711"/>
                  <a:pt x="16991" y="5656"/>
                </a:cubicBezTo>
                <a:cubicBezTo>
                  <a:pt x="17022" y="5656"/>
                  <a:pt x="17084" y="5656"/>
                  <a:pt x="17116" y="5656"/>
                </a:cubicBezTo>
                <a:cubicBezTo>
                  <a:pt x="17178" y="5656"/>
                  <a:pt x="17209" y="5656"/>
                  <a:pt x="17241" y="5656"/>
                </a:cubicBezTo>
                <a:cubicBezTo>
                  <a:pt x="17272" y="5656"/>
                  <a:pt x="17303" y="5656"/>
                  <a:pt x="17303" y="5656"/>
                </a:cubicBezTo>
                <a:cubicBezTo>
                  <a:pt x="17334" y="5600"/>
                  <a:pt x="17365" y="5600"/>
                  <a:pt x="17365" y="5600"/>
                </a:cubicBezTo>
                <a:cubicBezTo>
                  <a:pt x="17428" y="5545"/>
                  <a:pt x="17459" y="5600"/>
                  <a:pt x="17522" y="5600"/>
                </a:cubicBezTo>
                <a:cubicBezTo>
                  <a:pt x="17584" y="5600"/>
                  <a:pt x="17615" y="5545"/>
                  <a:pt x="17647" y="5545"/>
                </a:cubicBezTo>
                <a:cubicBezTo>
                  <a:pt x="17740" y="5545"/>
                  <a:pt x="17959" y="5600"/>
                  <a:pt x="17928" y="5323"/>
                </a:cubicBezTo>
                <a:cubicBezTo>
                  <a:pt x="17928" y="5268"/>
                  <a:pt x="17896" y="5268"/>
                  <a:pt x="17896" y="5268"/>
                </a:cubicBezTo>
                <a:cubicBezTo>
                  <a:pt x="17865" y="5212"/>
                  <a:pt x="17896" y="5157"/>
                  <a:pt x="17928" y="5101"/>
                </a:cubicBezTo>
                <a:cubicBezTo>
                  <a:pt x="17959" y="5046"/>
                  <a:pt x="17928" y="4990"/>
                  <a:pt x="17896" y="4935"/>
                </a:cubicBezTo>
                <a:cubicBezTo>
                  <a:pt x="17865" y="4935"/>
                  <a:pt x="17865" y="4935"/>
                  <a:pt x="17834" y="4879"/>
                </a:cubicBezTo>
                <a:cubicBezTo>
                  <a:pt x="17834" y="4879"/>
                  <a:pt x="17834" y="4824"/>
                  <a:pt x="17834" y="4768"/>
                </a:cubicBezTo>
                <a:cubicBezTo>
                  <a:pt x="17803" y="4658"/>
                  <a:pt x="17771" y="4824"/>
                  <a:pt x="17740" y="4824"/>
                </a:cubicBezTo>
                <a:cubicBezTo>
                  <a:pt x="17678" y="4879"/>
                  <a:pt x="17678" y="4768"/>
                  <a:pt x="17647" y="4768"/>
                </a:cubicBezTo>
                <a:cubicBezTo>
                  <a:pt x="17615" y="4713"/>
                  <a:pt x="17553" y="4713"/>
                  <a:pt x="17522" y="4768"/>
                </a:cubicBezTo>
                <a:cubicBezTo>
                  <a:pt x="17490" y="4824"/>
                  <a:pt x="17459" y="4768"/>
                  <a:pt x="17397" y="4713"/>
                </a:cubicBezTo>
                <a:cubicBezTo>
                  <a:pt x="17365" y="4713"/>
                  <a:pt x="17334" y="4658"/>
                  <a:pt x="17303" y="4658"/>
                </a:cubicBezTo>
                <a:cubicBezTo>
                  <a:pt x="17272" y="4713"/>
                  <a:pt x="17241" y="4713"/>
                  <a:pt x="17241" y="4713"/>
                </a:cubicBezTo>
                <a:cubicBezTo>
                  <a:pt x="17241" y="4768"/>
                  <a:pt x="17209" y="4824"/>
                  <a:pt x="17209" y="4824"/>
                </a:cubicBezTo>
                <a:cubicBezTo>
                  <a:pt x="17178" y="4824"/>
                  <a:pt x="17178" y="4824"/>
                  <a:pt x="17147" y="4824"/>
                </a:cubicBezTo>
                <a:cubicBezTo>
                  <a:pt x="17116" y="4879"/>
                  <a:pt x="17053" y="4879"/>
                  <a:pt x="16991" y="4879"/>
                </a:cubicBezTo>
                <a:cubicBezTo>
                  <a:pt x="16959" y="4935"/>
                  <a:pt x="16897" y="4935"/>
                  <a:pt x="16866" y="4935"/>
                </a:cubicBezTo>
                <a:cubicBezTo>
                  <a:pt x="16803" y="4935"/>
                  <a:pt x="16772" y="4935"/>
                  <a:pt x="16710" y="4990"/>
                </a:cubicBezTo>
                <a:cubicBezTo>
                  <a:pt x="16710" y="4990"/>
                  <a:pt x="16678" y="4990"/>
                  <a:pt x="16647" y="4990"/>
                </a:cubicBezTo>
                <a:cubicBezTo>
                  <a:pt x="16647" y="4990"/>
                  <a:pt x="16616" y="4990"/>
                  <a:pt x="16585" y="5046"/>
                </a:cubicBezTo>
                <a:cubicBezTo>
                  <a:pt x="16585" y="5046"/>
                  <a:pt x="16616" y="5046"/>
                  <a:pt x="16616" y="5046"/>
                </a:cubicBezTo>
                <a:cubicBezTo>
                  <a:pt x="16647" y="5101"/>
                  <a:pt x="16678" y="5101"/>
                  <a:pt x="16678" y="5101"/>
                </a:cubicBezTo>
                <a:close/>
                <a:moveTo>
                  <a:pt x="13492" y="25452"/>
                </a:moveTo>
                <a:cubicBezTo>
                  <a:pt x="13430" y="25452"/>
                  <a:pt x="13399" y="25563"/>
                  <a:pt x="13368" y="25619"/>
                </a:cubicBezTo>
                <a:cubicBezTo>
                  <a:pt x="13336" y="25674"/>
                  <a:pt x="13274" y="25619"/>
                  <a:pt x="13243" y="25674"/>
                </a:cubicBezTo>
                <a:cubicBezTo>
                  <a:pt x="13243" y="25730"/>
                  <a:pt x="13211" y="25785"/>
                  <a:pt x="13180" y="25785"/>
                </a:cubicBezTo>
                <a:cubicBezTo>
                  <a:pt x="13118" y="25785"/>
                  <a:pt x="13118" y="25841"/>
                  <a:pt x="13118" y="25896"/>
                </a:cubicBezTo>
                <a:cubicBezTo>
                  <a:pt x="13149" y="25951"/>
                  <a:pt x="13149" y="25951"/>
                  <a:pt x="13149" y="26007"/>
                </a:cubicBezTo>
                <a:cubicBezTo>
                  <a:pt x="13180" y="26007"/>
                  <a:pt x="13211" y="26007"/>
                  <a:pt x="13211" y="26007"/>
                </a:cubicBezTo>
                <a:cubicBezTo>
                  <a:pt x="13243" y="25951"/>
                  <a:pt x="13243" y="25841"/>
                  <a:pt x="13305" y="25841"/>
                </a:cubicBezTo>
                <a:cubicBezTo>
                  <a:pt x="13336" y="25785"/>
                  <a:pt x="13399" y="25785"/>
                  <a:pt x="13430" y="25785"/>
                </a:cubicBezTo>
                <a:cubicBezTo>
                  <a:pt x="13492" y="25785"/>
                  <a:pt x="13461" y="25896"/>
                  <a:pt x="13430" y="25951"/>
                </a:cubicBezTo>
                <a:cubicBezTo>
                  <a:pt x="13430" y="25951"/>
                  <a:pt x="13430" y="26007"/>
                  <a:pt x="13461" y="26007"/>
                </a:cubicBezTo>
                <a:cubicBezTo>
                  <a:pt x="13461" y="26062"/>
                  <a:pt x="13492" y="26007"/>
                  <a:pt x="13524" y="26007"/>
                </a:cubicBezTo>
                <a:cubicBezTo>
                  <a:pt x="13524" y="26007"/>
                  <a:pt x="13555" y="26007"/>
                  <a:pt x="13586" y="26007"/>
                </a:cubicBezTo>
                <a:cubicBezTo>
                  <a:pt x="13586" y="25951"/>
                  <a:pt x="13617" y="25951"/>
                  <a:pt x="13617" y="25896"/>
                </a:cubicBezTo>
                <a:cubicBezTo>
                  <a:pt x="13649" y="25896"/>
                  <a:pt x="13680" y="25896"/>
                  <a:pt x="13680" y="25896"/>
                </a:cubicBezTo>
                <a:cubicBezTo>
                  <a:pt x="13711" y="25841"/>
                  <a:pt x="13711" y="25841"/>
                  <a:pt x="13711" y="25785"/>
                </a:cubicBezTo>
                <a:cubicBezTo>
                  <a:pt x="13742" y="25730"/>
                  <a:pt x="13774" y="25619"/>
                  <a:pt x="13742" y="25563"/>
                </a:cubicBezTo>
                <a:cubicBezTo>
                  <a:pt x="13711" y="25508"/>
                  <a:pt x="13649" y="25508"/>
                  <a:pt x="13649" y="25452"/>
                </a:cubicBezTo>
                <a:cubicBezTo>
                  <a:pt x="13617" y="25397"/>
                  <a:pt x="13617" y="25397"/>
                  <a:pt x="13617" y="25341"/>
                </a:cubicBezTo>
                <a:cubicBezTo>
                  <a:pt x="13586" y="25341"/>
                  <a:pt x="13586" y="25286"/>
                  <a:pt x="13586" y="25231"/>
                </a:cubicBezTo>
                <a:cubicBezTo>
                  <a:pt x="13555" y="25175"/>
                  <a:pt x="13492" y="25120"/>
                  <a:pt x="13492" y="25231"/>
                </a:cubicBezTo>
                <a:cubicBezTo>
                  <a:pt x="13461" y="25341"/>
                  <a:pt x="13555" y="25397"/>
                  <a:pt x="13492" y="25452"/>
                </a:cubicBezTo>
                <a:close/>
                <a:moveTo>
                  <a:pt x="10900" y="2772"/>
                </a:moveTo>
                <a:cubicBezTo>
                  <a:pt x="10900" y="2828"/>
                  <a:pt x="10931" y="2828"/>
                  <a:pt x="10931" y="2883"/>
                </a:cubicBezTo>
                <a:cubicBezTo>
                  <a:pt x="10963" y="2939"/>
                  <a:pt x="10963" y="2994"/>
                  <a:pt x="10963" y="2994"/>
                </a:cubicBezTo>
                <a:cubicBezTo>
                  <a:pt x="10994" y="3105"/>
                  <a:pt x="11025" y="3105"/>
                  <a:pt x="11056" y="3160"/>
                </a:cubicBezTo>
                <a:cubicBezTo>
                  <a:pt x="11119" y="3216"/>
                  <a:pt x="11119" y="3271"/>
                  <a:pt x="11119" y="3382"/>
                </a:cubicBezTo>
                <a:cubicBezTo>
                  <a:pt x="11119" y="3493"/>
                  <a:pt x="11150" y="3493"/>
                  <a:pt x="11181" y="3493"/>
                </a:cubicBezTo>
                <a:cubicBezTo>
                  <a:pt x="11244" y="3493"/>
                  <a:pt x="11275" y="3493"/>
                  <a:pt x="11306" y="3438"/>
                </a:cubicBezTo>
                <a:cubicBezTo>
                  <a:pt x="11337" y="3438"/>
                  <a:pt x="11337" y="3438"/>
                  <a:pt x="11369" y="3382"/>
                </a:cubicBezTo>
                <a:cubicBezTo>
                  <a:pt x="11431" y="3327"/>
                  <a:pt x="11431" y="3271"/>
                  <a:pt x="11400" y="3160"/>
                </a:cubicBezTo>
                <a:cubicBezTo>
                  <a:pt x="11400" y="3160"/>
                  <a:pt x="11400" y="3160"/>
                  <a:pt x="11369" y="3105"/>
                </a:cubicBezTo>
                <a:cubicBezTo>
                  <a:pt x="11369" y="3105"/>
                  <a:pt x="11369" y="3049"/>
                  <a:pt x="11400" y="3049"/>
                </a:cubicBezTo>
                <a:cubicBezTo>
                  <a:pt x="11431" y="2994"/>
                  <a:pt x="11431" y="3049"/>
                  <a:pt x="11462" y="3049"/>
                </a:cubicBezTo>
                <a:cubicBezTo>
                  <a:pt x="11494" y="3105"/>
                  <a:pt x="11494" y="3105"/>
                  <a:pt x="11525" y="3105"/>
                </a:cubicBezTo>
                <a:cubicBezTo>
                  <a:pt x="11525" y="3105"/>
                  <a:pt x="11525" y="3160"/>
                  <a:pt x="11525" y="3160"/>
                </a:cubicBezTo>
                <a:cubicBezTo>
                  <a:pt x="11525" y="3216"/>
                  <a:pt x="11556" y="3216"/>
                  <a:pt x="11556" y="3216"/>
                </a:cubicBezTo>
                <a:cubicBezTo>
                  <a:pt x="11556" y="3160"/>
                  <a:pt x="11556" y="3160"/>
                  <a:pt x="11556" y="3105"/>
                </a:cubicBezTo>
                <a:cubicBezTo>
                  <a:pt x="11525" y="3049"/>
                  <a:pt x="11587" y="3105"/>
                  <a:pt x="11618" y="3105"/>
                </a:cubicBezTo>
                <a:cubicBezTo>
                  <a:pt x="11618" y="3049"/>
                  <a:pt x="11618" y="3049"/>
                  <a:pt x="11650" y="3049"/>
                </a:cubicBezTo>
                <a:cubicBezTo>
                  <a:pt x="11681" y="3105"/>
                  <a:pt x="11681" y="3105"/>
                  <a:pt x="11681" y="3160"/>
                </a:cubicBezTo>
                <a:cubicBezTo>
                  <a:pt x="11650" y="3216"/>
                  <a:pt x="11618" y="3271"/>
                  <a:pt x="11587" y="3327"/>
                </a:cubicBezTo>
                <a:cubicBezTo>
                  <a:pt x="11556" y="3327"/>
                  <a:pt x="11556" y="3382"/>
                  <a:pt x="11525" y="3438"/>
                </a:cubicBezTo>
                <a:cubicBezTo>
                  <a:pt x="11525" y="3438"/>
                  <a:pt x="11525" y="3493"/>
                  <a:pt x="11494" y="3493"/>
                </a:cubicBezTo>
                <a:cubicBezTo>
                  <a:pt x="11462" y="3548"/>
                  <a:pt x="11462" y="3493"/>
                  <a:pt x="11431" y="3548"/>
                </a:cubicBezTo>
                <a:cubicBezTo>
                  <a:pt x="11431" y="3604"/>
                  <a:pt x="11462" y="3659"/>
                  <a:pt x="11462" y="3659"/>
                </a:cubicBezTo>
                <a:cubicBezTo>
                  <a:pt x="11525" y="3715"/>
                  <a:pt x="11556" y="3659"/>
                  <a:pt x="11618" y="3715"/>
                </a:cubicBezTo>
                <a:cubicBezTo>
                  <a:pt x="11650" y="3770"/>
                  <a:pt x="11681" y="3826"/>
                  <a:pt x="11743" y="3770"/>
                </a:cubicBezTo>
                <a:cubicBezTo>
                  <a:pt x="11743" y="3770"/>
                  <a:pt x="11775" y="3715"/>
                  <a:pt x="11806" y="3770"/>
                </a:cubicBezTo>
                <a:cubicBezTo>
                  <a:pt x="11806" y="3770"/>
                  <a:pt x="11806" y="3826"/>
                  <a:pt x="11806" y="3881"/>
                </a:cubicBezTo>
                <a:cubicBezTo>
                  <a:pt x="11775" y="3881"/>
                  <a:pt x="11775" y="3937"/>
                  <a:pt x="11775" y="3992"/>
                </a:cubicBezTo>
                <a:cubicBezTo>
                  <a:pt x="11743" y="3992"/>
                  <a:pt x="11743" y="3992"/>
                  <a:pt x="11712" y="3992"/>
                </a:cubicBezTo>
                <a:cubicBezTo>
                  <a:pt x="11681" y="3992"/>
                  <a:pt x="11650" y="4048"/>
                  <a:pt x="11587" y="3992"/>
                </a:cubicBezTo>
                <a:cubicBezTo>
                  <a:pt x="11587" y="3992"/>
                  <a:pt x="11556" y="3937"/>
                  <a:pt x="11556" y="3937"/>
                </a:cubicBezTo>
                <a:cubicBezTo>
                  <a:pt x="11525" y="3937"/>
                  <a:pt x="11494" y="3937"/>
                  <a:pt x="11462" y="3937"/>
                </a:cubicBezTo>
                <a:cubicBezTo>
                  <a:pt x="11400" y="3881"/>
                  <a:pt x="11306" y="3770"/>
                  <a:pt x="11212" y="3770"/>
                </a:cubicBezTo>
                <a:cubicBezTo>
                  <a:pt x="11181" y="3770"/>
                  <a:pt x="11181" y="3826"/>
                  <a:pt x="11150" y="3770"/>
                </a:cubicBezTo>
                <a:cubicBezTo>
                  <a:pt x="11119" y="3770"/>
                  <a:pt x="11087" y="3770"/>
                  <a:pt x="11087" y="3826"/>
                </a:cubicBezTo>
                <a:cubicBezTo>
                  <a:pt x="11056" y="3881"/>
                  <a:pt x="11150" y="3937"/>
                  <a:pt x="11150" y="3992"/>
                </a:cubicBezTo>
                <a:cubicBezTo>
                  <a:pt x="11181" y="4048"/>
                  <a:pt x="11181" y="4048"/>
                  <a:pt x="11181" y="4103"/>
                </a:cubicBezTo>
                <a:cubicBezTo>
                  <a:pt x="11181" y="4158"/>
                  <a:pt x="11212" y="4158"/>
                  <a:pt x="11244" y="4158"/>
                </a:cubicBezTo>
                <a:cubicBezTo>
                  <a:pt x="11244" y="4214"/>
                  <a:pt x="11275" y="4214"/>
                  <a:pt x="11244" y="4269"/>
                </a:cubicBezTo>
                <a:cubicBezTo>
                  <a:pt x="11244" y="4325"/>
                  <a:pt x="11212" y="4325"/>
                  <a:pt x="11244" y="4380"/>
                </a:cubicBezTo>
                <a:cubicBezTo>
                  <a:pt x="11275" y="4436"/>
                  <a:pt x="11337" y="4380"/>
                  <a:pt x="11369" y="4436"/>
                </a:cubicBezTo>
                <a:cubicBezTo>
                  <a:pt x="11400" y="4436"/>
                  <a:pt x="11400" y="4491"/>
                  <a:pt x="11431" y="4547"/>
                </a:cubicBezTo>
                <a:cubicBezTo>
                  <a:pt x="11494" y="4602"/>
                  <a:pt x="11525" y="4547"/>
                  <a:pt x="11556" y="4602"/>
                </a:cubicBezTo>
                <a:cubicBezTo>
                  <a:pt x="11618" y="4602"/>
                  <a:pt x="11650" y="4713"/>
                  <a:pt x="11681" y="4713"/>
                </a:cubicBezTo>
                <a:cubicBezTo>
                  <a:pt x="11743" y="4768"/>
                  <a:pt x="11775" y="4768"/>
                  <a:pt x="11806" y="4768"/>
                </a:cubicBezTo>
                <a:cubicBezTo>
                  <a:pt x="11868" y="4824"/>
                  <a:pt x="11900" y="4935"/>
                  <a:pt x="11931" y="4935"/>
                </a:cubicBezTo>
                <a:cubicBezTo>
                  <a:pt x="11962" y="4935"/>
                  <a:pt x="11962" y="4935"/>
                  <a:pt x="11993" y="4935"/>
                </a:cubicBezTo>
                <a:cubicBezTo>
                  <a:pt x="12024" y="4935"/>
                  <a:pt x="12056" y="4935"/>
                  <a:pt x="12056" y="4935"/>
                </a:cubicBezTo>
                <a:cubicBezTo>
                  <a:pt x="12087" y="4935"/>
                  <a:pt x="12118" y="4879"/>
                  <a:pt x="12149" y="4879"/>
                </a:cubicBezTo>
                <a:cubicBezTo>
                  <a:pt x="12149" y="4935"/>
                  <a:pt x="12181" y="4935"/>
                  <a:pt x="12149" y="4935"/>
                </a:cubicBezTo>
                <a:cubicBezTo>
                  <a:pt x="12149" y="4990"/>
                  <a:pt x="12118" y="4935"/>
                  <a:pt x="12118" y="4990"/>
                </a:cubicBezTo>
                <a:cubicBezTo>
                  <a:pt x="12118" y="4990"/>
                  <a:pt x="12087" y="4990"/>
                  <a:pt x="12087" y="4990"/>
                </a:cubicBezTo>
                <a:cubicBezTo>
                  <a:pt x="12056" y="4990"/>
                  <a:pt x="12056" y="5046"/>
                  <a:pt x="12024" y="5046"/>
                </a:cubicBezTo>
                <a:cubicBezTo>
                  <a:pt x="11993" y="5046"/>
                  <a:pt x="11962" y="4990"/>
                  <a:pt x="11962" y="4990"/>
                </a:cubicBezTo>
                <a:cubicBezTo>
                  <a:pt x="11931" y="4990"/>
                  <a:pt x="11900" y="4990"/>
                  <a:pt x="11900" y="4990"/>
                </a:cubicBezTo>
                <a:cubicBezTo>
                  <a:pt x="11868" y="4990"/>
                  <a:pt x="11837" y="4990"/>
                  <a:pt x="11806" y="4990"/>
                </a:cubicBezTo>
                <a:cubicBezTo>
                  <a:pt x="11775" y="4990"/>
                  <a:pt x="11775" y="4935"/>
                  <a:pt x="11743" y="4935"/>
                </a:cubicBezTo>
                <a:cubicBezTo>
                  <a:pt x="11650" y="4935"/>
                  <a:pt x="11743" y="5046"/>
                  <a:pt x="11743" y="5101"/>
                </a:cubicBezTo>
                <a:cubicBezTo>
                  <a:pt x="11775" y="5157"/>
                  <a:pt x="11775" y="5212"/>
                  <a:pt x="11837" y="5268"/>
                </a:cubicBezTo>
                <a:cubicBezTo>
                  <a:pt x="11868" y="5323"/>
                  <a:pt x="11900" y="5378"/>
                  <a:pt x="11931" y="5434"/>
                </a:cubicBezTo>
                <a:cubicBezTo>
                  <a:pt x="11962" y="5489"/>
                  <a:pt x="11993" y="5545"/>
                  <a:pt x="12024" y="5600"/>
                </a:cubicBezTo>
                <a:cubicBezTo>
                  <a:pt x="12056" y="5656"/>
                  <a:pt x="12087" y="5711"/>
                  <a:pt x="12149" y="5711"/>
                </a:cubicBezTo>
                <a:cubicBezTo>
                  <a:pt x="12212" y="5711"/>
                  <a:pt x="12243" y="5711"/>
                  <a:pt x="12306" y="5711"/>
                </a:cubicBezTo>
                <a:cubicBezTo>
                  <a:pt x="12368" y="5711"/>
                  <a:pt x="12399" y="5656"/>
                  <a:pt x="12462" y="5711"/>
                </a:cubicBezTo>
                <a:cubicBezTo>
                  <a:pt x="12493" y="5711"/>
                  <a:pt x="12493" y="5711"/>
                  <a:pt x="12524" y="5711"/>
                </a:cubicBezTo>
                <a:cubicBezTo>
                  <a:pt x="12555" y="5767"/>
                  <a:pt x="12618" y="5711"/>
                  <a:pt x="12618" y="5656"/>
                </a:cubicBezTo>
                <a:cubicBezTo>
                  <a:pt x="12618" y="5656"/>
                  <a:pt x="12618" y="5600"/>
                  <a:pt x="12618" y="5600"/>
                </a:cubicBezTo>
                <a:cubicBezTo>
                  <a:pt x="12618" y="5545"/>
                  <a:pt x="12649" y="5600"/>
                  <a:pt x="12649" y="5600"/>
                </a:cubicBezTo>
                <a:cubicBezTo>
                  <a:pt x="12680" y="5600"/>
                  <a:pt x="12680" y="5656"/>
                  <a:pt x="12712" y="5600"/>
                </a:cubicBezTo>
                <a:cubicBezTo>
                  <a:pt x="12712" y="5545"/>
                  <a:pt x="12712" y="5545"/>
                  <a:pt x="12743" y="5489"/>
                </a:cubicBezTo>
                <a:cubicBezTo>
                  <a:pt x="12743" y="5489"/>
                  <a:pt x="12774" y="5434"/>
                  <a:pt x="12805" y="5489"/>
                </a:cubicBezTo>
                <a:cubicBezTo>
                  <a:pt x="12837" y="5489"/>
                  <a:pt x="12805" y="5545"/>
                  <a:pt x="12837" y="5545"/>
                </a:cubicBezTo>
                <a:cubicBezTo>
                  <a:pt x="12837" y="5600"/>
                  <a:pt x="12868" y="5545"/>
                  <a:pt x="12899" y="5489"/>
                </a:cubicBezTo>
                <a:cubicBezTo>
                  <a:pt x="12899" y="5489"/>
                  <a:pt x="12899" y="5489"/>
                  <a:pt x="12899" y="5434"/>
                </a:cubicBezTo>
                <a:cubicBezTo>
                  <a:pt x="12899" y="5434"/>
                  <a:pt x="12930" y="5434"/>
                  <a:pt x="12930" y="5434"/>
                </a:cubicBezTo>
                <a:cubicBezTo>
                  <a:pt x="12930" y="5378"/>
                  <a:pt x="12930" y="5323"/>
                  <a:pt x="12899" y="5323"/>
                </a:cubicBezTo>
                <a:cubicBezTo>
                  <a:pt x="12899" y="5268"/>
                  <a:pt x="12899" y="5212"/>
                  <a:pt x="12961" y="5212"/>
                </a:cubicBezTo>
                <a:cubicBezTo>
                  <a:pt x="12993" y="5212"/>
                  <a:pt x="12993" y="5268"/>
                  <a:pt x="13024" y="5268"/>
                </a:cubicBezTo>
                <a:cubicBezTo>
                  <a:pt x="13055" y="5268"/>
                  <a:pt x="13086" y="5212"/>
                  <a:pt x="13118" y="5212"/>
                </a:cubicBezTo>
                <a:cubicBezTo>
                  <a:pt x="13118" y="5268"/>
                  <a:pt x="13149" y="5268"/>
                  <a:pt x="13180" y="5268"/>
                </a:cubicBezTo>
                <a:cubicBezTo>
                  <a:pt x="13211" y="5212"/>
                  <a:pt x="13149" y="5101"/>
                  <a:pt x="13118" y="5101"/>
                </a:cubicBezTo>
                <a:cubicBezTo>
                  <a:pt x="13086" y="5101"/>
                  <a:pt x="13086" y="5101"/>
                  <a:pt x="13055" y="5046"/>
                </a:cubicBezTo>
                <a:cubicBezTo>
                  <a:pt x="13055" y="5046"/>
                  <a:pt x="13024" y="5046"/>
                  <a:pt x="12993" y="5046"/>
                </a:cubicBezTo>
                <a:cubicBezTo>
                  <a:pt x="12993" y="4990"/>
                  <a:pt x="13024" y="4935"/>
                  <a:pt x="13055" y="4935"/>
                </a:cubicBezTo>
                <a:cubicBezTo>
                  <a:pt x="13055" y="4935"/>
                  <a:pt x="13086" y="4935"/>
                  <a:pt x="13086" y="4879"/>
                </a:cubicBezTo>
                <a:cubicBezTo>
                  <a:pt x="13086" y="4879"/>
                  <a:pt x="13086" y="4824"/>
                  <a:pt x="13086" y="4824"/>
                </a:cubicBezTo>
                <a:cubicBezTo>
                  <a:pt x="13086" y="4824"/>
                  <a:pt x="13086" y="4768"/>
                  <a:pt x="13118" y="4768"/>
                </a:cubicBezTo>
                <a:cubicBezTo>
                  <a:pt x="13118" y="4713"/>
                  <a:pt x="13118" y="4713"/>
                  <a:pt x="13086" y="4658"/>
                </a:cubicBezTo>
                <a:cubicBezTo>
                  <a:pt x="13086" y="4602"/>
                  <a:pt x="13055" y="4602"/>
                  <a:pt x="13055" y="4547"/>
                </a:cubicBezTo>
                <a:cubicBezTo>
                  <a:pt x="13086" y="4547"/>
                  <a:pt x="13118" y="4547"/>
                  <a:pt x="13149" y="4547"/>
                </a:cubicBezTo>
                <a:cubicBezTo>
                  <a:pt x="13149" y="4491"/>
                  <a:pt x="13149" y="4436"/>
                  <a:pt x="13180" y="4436"/>
                </a:cubicBezTo>
                <a:cubicBezTo>
                  <a:pt x="13180" y="4436"/>
                  <a:pt x="13211" y="4436"/>
                  <a:pt x="13243" y="4436"/>
                </a:cubicBezTo>
                <a:cubicBezTo>
                  <a:pt x="13274" y="4491"/>
                  <a:pt x="13243" y="4602"/>
                  <a:pt x="13274" y="4658"/>
                </a:cubicBezTo>
                <a:cubicBezTo>
                  <a:pt x="13305" y="4658"/>
                  <a:pt x="13305" y="4658"/>
                  <a:pt x="13305" y="4658"/>
                </a:cubicBezTo>
                <a:cubicBezTo>
                  <a:pt x="13336" y="4713"/>
                  <a:pt x="13336" y="4713"/>
                  <a:pt x="13336" y="4713"/>
                </a:cubicBezTo>
                <a:cubicBezTo>
                  <a:pt x="13368" y="4824"/>
                  <a:pt x="13399" y="4713"/>
                  <a:pt x="13430" y="4658"/>
                </a:cubicBezTo>
                <a:cubicBezTo>
                  <a:pt x="13430" y="4602"/>
                  <a:pt x="13461" y="4602"/>
                  <a:pt x="13461" y="4602"/>
                </a:cubicBezTo>
                <a:cubicBezTo>
                  <a:pt x="13524" y="4602"/>
                  <a:pt x="13524" y="4547"/>
                  <a:pt x="13524" y="4491"/>
                </a:cubicBezTo>
                <a:cubicBezTo>
                  <a:pt x="13524" y="4436"/>
                  <a:pt x="13524" y="4436"/>
                  <a:pt x="13555" y="4380"/>
                </a:cubicBezTo>
                <a:cubicBezTo>
                  <a:pt x="13555" y="4325"/>
                  <a:pt x="13555" y="4269"/>
                  <a:pt x="13555" y="4269"/>
                </a:cubicBezTo>
                <a:cubicBezTo>
                  <a:pt x="13586" y="4158"/>
                  <a:pt x="13649" y="4214"/>
                  <a:pt x="13649" y="4269"/>
                </a:cubicBezTo>
                <a:cubicBezTo>
                  <a:pt x="13649" y="4325"/>
                  <a:pt x="13680" y="4325"/>
                  <a:pt x="13680" y="4380"/>
                </a:cubicBezTo>
                <a:cubicBezTo>
                  <a:pt x="13680" y="4380"/>
                  <a:pt x="13680" y="4436"/>
                  <a:pt x="13680" y="4491"/>
                </a:cubicBezTo>
                <a:cubicBezTo>
                  <a:pt x="13680" y="4547"/>
                  <a:pt x="13649" y="4547"/>
                  <a:pt x="13649" y="4602"/>
                </a:cubicBezTo>
                <a:cubicBezTo>
                  <a:pt x="13649" y="4658"/>
                  <a:pt x="13649" y="4713"/>
                  <a:pt x="13649" y="4713"/>
                </a:cubicBezTo>
                <a:cubicBezTo>
                  <a:pt x="13617" y="4824"/>
                  <a:pt x="13555" y="4824"/>
                  <a:pt x="13586" y="4935"/>
                </a:cubicBezTo>
                <a:cubicBezTo>
                  <a:pt x="13586" y="5046"/>
                  <a:pt x="13649" y="5046"/>
                  <a:pt x="13711" y="5101"/>
                </a:cubicBezTo>
                <a:cubicBezTo>
                  <a:pt x="13742" y="5101"/>
                  <a:pt x="13774" y="5046"/>
                  <a:pt x="13836" y="5046"/>
                </a:cubicBezTo>
                <a:cubicBezTo>
                  <a:pt x="13867" y="4990"/>
                  <a:pt x="13899" y="5046"/>
                  <a:pt x="13961" y="5046"/>
                </a:cubicBezTo>
                <a:cubicBezTo>
                  <a:pt x="13992" y="5046"/>
                  <a:pt x="13992" y="5046"/>
                  <a:pt x="14023" y="5046"/>
                </a:cubicBezTo>
                <a:cubicBezTo>
                  <a:pt x="14055" y="4990"/>
                  <a:pt x="14086" y="4935"/>
                  <a:pt x="14117" y="4935"/>
                </a:cubicBezTo>
                <a:cubicBezTo>
                  <a:pt x="14148" y="4879"/>
                  <a:pt x="14148" y="4879"/>
                  <a:pt x="14180" y="4879"/>
                </a:cubicBezTo>
                <a:cubicBezTo>
                  <a:pt x="14211" y="4879"/>
                  <a:pt x="14242" y="4879"/>
                  <a:pt x="14242" y="4824"/>
                </a:cubicBezTo>
                <a:cubicBezTo>
                  <a:pt x="14242" y="4768"/>
                  <a:pt x="14242" y="4768"/>
                  <a:pt x="14242" y="4713"/>
                </a:cubicBezTo>
                <a:cubicBezTo>
                  <a:pt x="14242" y="4713"/>
                  <a:pt x="14273" y="4713"/>
                  <a:pt x="14273" y="4658"/>
                </a:cubicBezTo>
                <a:cubicBezTo>
                  <a:pt x="14305" y="4658"/>
                  <a:pt x="14305" y="4602"/>
                  <a:pt x="14305" y="4547"/>
                </a:cubicBezTo>
                <a:cubicBezTo>
                  <a:pt x="14305" y="4491"/>
                  <a:pt x="14336" y="4436"/>
                  <a:pt x="14398" y="4491"/>
                </a:cubicBezTo>
                <a:cubicBezTo>
                  <a:pt x="14398" y="4491"/>
                  <a:pt x="14398" y="4547"/>
                  <a:pt x="14429" y="4547"/>
                </a:cubicBezTo>
                <a:cubicBezTo>
                  <a:pt x="14461" y="4547"/>
                  <a:pt x="14492" y="4547"/>
                  <a:pt x="14492" y="4602"/>
                </a:cubicBezTo>
                <a:cubicBezTo>
                  <a:pt x="14523" y="4658"/>
                  <a:pt x="14429" y="4768"/>
                  <a:pt x="14429" y="4768"/>
                </a:cubicBezTo>
                <a:cubicBezTo>
                  <a:pt x="14398" y="4824"/>
                  <a:pt x="14367" y="4824"/>
                  <a:pt x="14367" y="4879"/>
                </a:cubicBezTo>
                <a:cubicBezTo>
                  <a:pt x="14367" y="4935"/>
                  <a:pt x="14336" y="4990"/>
                  <a:pt x="14336" y="4990"/>
                </a:cubicBezTo>
                <a:cubicBezTo>
                  <a:pt x="14305" y="5046"/>
                  <a:pt x="14273" y="5046"/>
                  <a:pt x="14273" y="5046"/>
                </a:cubicBezTo>
                <a:cubicBezTo>
                  <a:pt x="14242" y="5157"/>
                  <a:pt x="14273" y="5157"/>
                  <a:pt x="14305" y="5157"/>
                </a:cubicBezTo>
                <a:cubicBezTo>
                  <a:pt x="14336" y="5157"/>
                  <a:pt x="14336" y="5157"/>
                  <a:pt x="14367" y="5157"/>
                </a:cubicBezTo>
                <a:cubicBezTo>
                  <a:pt x="14367" y="5212"/>
                  <a:pt x="14398" y="5212"/>
                  <a:pt x="14398" y="5212"/>
                </a:cubicBezTo>
                <a:cubicBezTo>
                  <a:pt x="14429" y="5212"/>
                  <a:pt x="14461" y="5212"/>
                  <a:pt x="14461" y="5212"/>
                </a:cubicBezTo>
                <a:cubicBezTo>
                  <a:pt x="14492" y="5157"/>
                  <a:pt x="14523" y="5157"/>
                  <a:pt x="14523" y="5212"/>
                </a:cubicBezTo>
                <a:cubicBezTo>
                  <a:pt x="14492" y="5268"/>
                  <a:pt x="14461" y="5268"/>
                  <a:pt x="14461" y="5268"/>
                </a:cubicBezTo>
                <a:cubicBezTo>
                  <a:pt x="14429" y="5268"/>
                  <a:pt x="14367" y="5268"/>
                  <a:pt x="14336" y="5323"/>
                </a:cubicBezTo>
                <a:cubicBezTo>
                  <a:pt x="14273" y="5323"/>
                  <a:pt x="14242" y="5323"/>
                  <a:pt x="14180" y="5323"/>
                </a:cubicBezTo>
                <a:cubicBezTo>
                  <a:pt x="14148" y="5323"/>
                  <a:pt x="14086" y="5378"/>
                  <a:pt x="14055" y="5378"/>
                </a:cubicBezTo>
                <a:cubicBezTo>
                  <a:pt x="13992" y="5378"/>
                  <a:pt x="13961" y="5323"/>
                  <a:pt x="13899" y="5378"/>
                </a:cubicBezTo>
                <a:cubicBezTo>
                  <a:pt x="13867" y="5378"/>
                  <a:pt x="13867" y="5434"/>
                  <a:pt x="13836" y="5545"/>
                </a:cubicBezTo>
                <a:cubicBezTo>
                  <a:pt x="13805" y="5711"/>
                  <a:pt x="13680" y="5767"/>
                  <a:pt x="13586" y="5767"/>
                </a:cubicBezTo>
                <a:cubicBezTo>
                  <a:pt x="13555" y="5767"/>
                  <a:pt x="13524" y="5822"/>
                  <a:pt x="13492" y="5822"/>
                </a:cubicBezTo>
                <a:cubicBezTo>
                  <a:pt x="13430" y="5822"/>
                  <a:pt x="13399" y="5878"/>
                  <a:pt x="13368" y="5878"/>
                </a:cubicBezTo>
                <a:cubicBezTo>
                  <a:pt x="13305" y="5933"/>
                  <a:pt x="13243" y="5988"/>
                  <a:pt x="13180" y="6044"/>
                </a:cubicBezTo>
                <a:cubicBezTo>
                  <a:pt x="13118" y="6099"/>
                  <a:pt x="13118" y="6099"/>
                  <a:pt x="13055" y="6099"/>
                </a:cubicBezTo>
                <a:cubicBezTo>
                  <a:pt x="12993" y="6099"/>
                  <a:pt x="12930" y="6099"/>
                  <a:pt x="12899" y="6099"/>
                </a:cubicBezTo>
                <a:cubicBezTo>
                  <a:pt x="12837" y="6099"/>
                  <a:pt x="12805" y="6155"/>
                  <a:pt x="12774" y="6099"/>
                </a:cubicBezTo>
                <a:cubicBezTo>
                  <a:pt x="12743" y="6044"/>
                  <a:pt x="12712" y="5988"/>
                  <a:pt x="12649" y="5933"/>
                </a:cubicBezTo>
                <a:cubicBezTo>
                  <a:pt x="12618" y="5933"/>
                  <a:pt x="12587" y="5988"/>
                  <a:pt x="12555" y="6044"/>
                </a:cubicBezTo>
                <a:cubicBezTo>
                  <a:pt x="12524" y="6099"/>
                  <a:pt x="12462" y="6044"/>
                  <a:pt x="12493" y="6155"/>
                </a:cubicBezTo>
                <a:cubicBezTo>
                  <a:pt x="12493" y="6210"/>
                  <a:pt x="12524" y="6210"/>
                  <a:pt x="12524" y="6266"/>
                </a:cubicBezTo>
                <a:cubicBezTo>
                  <a:pt x="12524" y="6266"/>
                  <a:pt x="12524" y="6321"/>
                  <a:pt x="12524" y="6377"/>
                </a:cubicBezTo>
                <a:cubicBezTo>
                  <a:pt x="12524" y="6432"/>
                  <a:pt x="12493" y="6598"/>
                  <a:pt x="12524" y="6654"/>
                </a:cubicBezTo>
                <a:cubicBezTo>
                  <a:pt x="12524" y="6709"/>
                  <a:pt x="12555" y="6709"/>
                  <a:pt x="12587" y="6709"/>
                </a:cubicBezTo>
                <a:cubicBezTo>
                  <a:pt x="12618" y="6709"/>
                  <a:pt x="12618" y="6709"/>
                  <a:pt x="12649" y="6765"/>
                </a:cubicBezTo>
                <a:cubicBezTo>
                  <a:pt x="12649" y="6765"/>
                  <a:pt x="12680" y="6820"/>
                  <a:pt x="12680" y="6820"/>
                </a:cubicBezTo>
                <a:cubicBezTo>
                  <a:pt x="12743" y="6765"/>
                  <a:pt x="12774" y="6709"/>
                  <a:pt x="12805" y="6709"/>
                </a:cubicBezTo>
                <a:cubicBezTo>
                  <a:pt x="12868" y="6709"/>
                  <a:pt x="12930" y="6709"/>
                  <a:pt x="12961" y="6709"/>
                </a:cubicBezTo>
                <a:cubicBezTo>
                  <a:pt x="13024" y="6709"/>
                  <a:pt x="13055" y="6709"/>
                  <a:pt x="13118" y="6654"/>
                </a:cubicBezTo>
                <a:cubicBezTo>
                  <a:pt x="13180" y="6654"/>
                  <a:pt x="13211" y="6709"/>
                  <a:pt x="13274" y="6709"/>
                </a:cubicBezTo>
                <a:cubicBezTo>
                  <a:pt x="13336" y="6709"/>
                  <a:pt x="13399" y="6654"/>
                  <a:pt x="13430" y="6598"/>
                </a:cubicBezTo>
                <a:cubicBezTo>
                  <a:pt x="13461" y="6598"/>
                  <a:pt x="13492" y="6543"/>
                  <a:pt x="13524" y="6543"/>
                </a:cubicBezTo>
                <a:cubicBezTo>
                  <a:pt x="13524" y="6543"/>
                  <a:pt x="13555" y="6543"/>
                  <a:pt x="13586" y="6543"/>
                </a:cubicBezTo>
                <a:cubicBezTo>
                  <a:pt x="13617" y="6487"/>
                  <a:pt x="13680" y="6432"/>
                  <a:pt x="13711" y="6432"/>
                </a:cubicBezTo>
                <a:cubicBezTo>
                  <a:pt x="13774" y="6377"/>
                  <a:pt x="13774" y="6487"/>
                  <a:pt x="13836" y="6487"/>
                </a:cubicBezTo>
                <a:cubicBezTo>
                  <a:pt x="13867" y="6543"/>
                  <a:pt x="13899" y="6543"/>
                  <a:pt x="13961" y="6598"/>
                </a:cubicBezTo>
                <a:cubicBezTo>
                  <a:pt x="13992" y="6598"/>
                  <a:pt x="14055" y="6598"/>
                  <a:pt x="14117" y="6543"/>
                </a:cubicBezTo>
                <a:cubicBezTo>
                  <a:pt x="14180" y="6487"/>
                  <a:pt x="14242" y="6487"/>
                  <a:pt x="14305" y="6543"/>
                </a:cubicBezTo>
                <a:cubicBezTo>
                  <a:pt x="14336" y="6543"/>
                  <a:pt x="14367" y="6543"/>
                  <a:pt x="14398" y="6543"/>
                </a:cubicBezTo>
                <a:cubicBezTo>
                  <a:pt x="14429" y="6487"/>
                  <a:pt x="14429" y="6432"/>
                  <a:pt x="14461" y="6432"/>
                </a:cubicBezTo>
                <a:cubicBezTo>
                  <a:pt x="14492" y="6377"/>
                  <a:pt x="14523" y="6377"/>
                  <a:pt x="14523" y="6377"/>
                </a:cubicBezTo>
                <a:cubicBezTo>
                  <a:pt x="14554" y="6377"/>
                  <a:pt x="14586" y="6377"/>
                  <a:pt x="14586" y="6377"/>
                </a:cubicBezTo>
                <a:cubicBezTo>
                  <a:pt x="14586" y="6321"/>
                  <a:pt x="14586" y="6266"/>
                  <a:pt x="14617" y="6321"/>
                </a:cubicBezTo>
                <a:cubicBezTo>
                  <a:pt x="14617" y="6377"/>
                  <a:pt x="14617" y="6487"/>
                  <a:pt x="14554" y="6432"/>
                </a:cubicBezTo>
                <a:cubicBezTo>
                  <a:pt x="14523" y="6432"/>
                  <a:pt x="14492" y="6432"/>
                  <a:pt x="14523" y="6487"/>
                </a:cubicBezTo>
                <a:cubicBezTo>
                  <a:pt x="14523" y="6487"/>
                  <a:pt x="14554" y="6543"/>
                  <a:pt x="14554" y="6543"/>
                </a:cubicBezTo>
                <a:cubicBezTo>
                  <a:pt x="14554" y="6598"/>
                  <a:pt x="14617" y="6598"/>
                  <a:pt x="14617" y="6654"/>
                </a:cubicBezTo>
                <a:cubicBezTo>
                  <a:pt x="14617" y="6709"/>
                  <a:pt x="14586" y="6654"/>
                  <a:pt x="14586" y="6654"/>
                </a:cubicBezTo>
                <a:cubicBezTo>
                  <a:pt x="14523" y="6598"/>
                  <a:pt x="14492" y="6598"/>
                  <a:pt x="14461" y="6598"/>
                </a:cubicBezTo>
                <a:cubicBezTo>
                  <a:pt x="14398" y="6598"/>
                  <a:pt x="14367" y="6654"/>
                  <a:pt x="14305" y="6654"/>
                </a:cubicBezTo>
                <a:cubicBezTo>
                  <a:pt x="14305" y="6654"/>
                  <a:pt x="14273" y="6654"/>
                  <a:pt x="14242" y="6654"/>
                </a:cubicBezTo>
                <a:cubicBezTo>
                  <a:pt x="14211" y="6654"/>
                  <a:pt x="14211" y="6709"/>
                  <a:pt x="14180" y="6709"/>
                </a:cubicBezTo>
                <a:cubicBezTo>
                  <a:pt x="14117" y="6765"/>
                  <a:pt x="14055" y="6709"/>
                  <a:pt x="13992" y="6709"/>
                </a:cubicBezTo>
                <a:cubicBezTo>
                  <a:pt x="13930" y="6709"/>
                  <a:pt x="13899" y="6765"/>
                  <a:pt x="13836" y="6765"/>
                </a:cubicBezTo>
                <a:cubicBezTo>
                  <a:pt x="13774" y="6820"/>
                  <a:pt x="13742" y="6765"/>
                  <a:pt x="13680" y="6820"/>
                </a:cubicBezTo>
                <a:cubicBezTo>
                  <a:pt x="13649" y="6820"/>
                  <a:pt x="13617" y="6820"/>
                  <a:pt x="13586" y="6820"/>
                </a:cubicBezTo>
                <a:cubicBezTo>
                  <a:pt x="13555" y="6820"/>
                  <a:pt x="13524" y="6820"/>
                  <a:pt x="13492" y="6876"/>
                </a:cubicBezTo>
                <a:cubicBezTo>
                  <a:pt x="13461" y="6876"/>
                  <a:pt x="13399" y="6931"/>
                  <a:pt x="13368" y="6931"/>
                </a:cubicBezTo>
                <a:cubicBezTo>
                  <a:pt x="13336" y="6931"/>
                  <a:pt x="13305" y="6876"/>
                  <a:pt x="13274" y="6876"/>
                </a:cubicBezTo>
                <a:cubicBezTo>
                  <a:pt x="13243" y="6931"/>
                  <a:pt x="13243" y="6931"/>
                  <a:pt x="13243" y="6987"/>
                </a:cubicBezTo>
                <a:cubicBezTo>
                  <a:pt x="13243" y="6987"/>
                  <a:pt x="13243" y="6987"/>
                  <a:pt x="13274" y="6987"/>
                </a:cubicBezTo>
                <a:cubicBezTo>
                  <a:pt x="13274" y="6987"/>
                  <a:pt x="13274" y="7042"/>
                  <a:pt x="13305" y="7042"/>
                </a:cubicBezTo>
                <a:cubicBezTo>
                  <a:pt x="13305" y="7042"/>
                  <a:pt x="13336" y="7042"/>
                  <a:pt x="13368" y="7042"/>
                </a:cubicBezTo>
                <a:cubicBezTo>
                  <a:pt x="13399" y="7097"/>
                  <a:pt x="13368" y="7153"/>
                  <a:pt x="13399" y="7097"/>
                </a:cubicBezTo>
                <a:cubicBezTo>
                  <a:pt x="13430" y="7097"/>
                  <a:pt x="13461" y="7097"/>
                  <a:pt x="13492" y="7097"/>
                </a:cubicBezTo>
                <a:cubicBezTo>
                  <a:pt x="13524" y="7097"/>
                  <a:pt x="13555" y="7097"/>
                  <a:pt x="13586" y="7097"/>
                </a:cubicBezTo>
                <a:cubicBezTo>
                  <a:pt x="13649" y="7097"/>
                  <a:pt x="13711" y="7097"/>
                  <a:pt x="13774" y="7153"/>
                </a:cubicBezTo>
                <a:cubicBezTo>
                  <a:pt x="13836" y="7153"/>
                  <a:pt x="13867" y="7153"/>
                  <a:pt x="13899" y="7208"/>
                </a:cubicBezTo>
                <a:cubicBezTo>
                  <a:pt x="13961" y="7208"/>
                  <a:pt x="13992" y="7264"/>
                  <a:pt x="14023" y="7319"/>
                </a:cubicBezTo>
                <a:cubicBezTo>
                  <a:pt x="14023" y="7319"/>
                  <a:pt x="14055" y="7375"/>
                  <a:pt x="14055" y="7375"/>
                </a:cubicBezTo>
                <a:cubicBezTo>
                  <a:pt x="14086" y="7375"/>
                  <a:pt x="14117" y="7375"/>
                  <a:pt x="14148" y="7375"/>
                </a:cubicBezTo>
                <a:cubicBezTo>
                  <a:pt x="14180" y="7375"/>
                  <a:pt x="14180" y="7375"/>
                  <a:pt x="14148" y="7430"/>
                </a:cubicBezTo>
                <a:cubicBezTo>
                  <a:pt x="14117" y="7430"/>
                  <a:pt x="14117" y="7430"/>
                  <a:pt x="14117" y="7486"/>
                </a:cubicBezTo>
                <a:cubicBezTo>
                  <a:pt x="14086" y="7541"/>
                  <a:pt x="14055" y="7430"/>
                  <a:pt x="14055" y="7430"/>
                </a:cubicBezTo>
                <a:cubicBezTo>
                  <a:pt x="14023" y="7375"/>
                  <a:pt x="13992" y="7319"/>
                  <a:pt x="13961" y="7264"/>
                </a:cubicBezTo>
                <a:cubicBezTo>
                  <a:pt x="13930" y="7208"/>
                  <a:pt x="13867" y="7208"/>
                  <a:pt x="13836" y="7208"/>
                </a:cubicBezTo>
                <a:cubicBezTo>
                  <a:pt x="13774" y="7208"/>
                  <a:pt x="13711" y="7208"/>
                  <a:pt x="13680" y="7208"/>
                </a:cubicBezTo>
                <a:cubicBezTo>
                  <a:pt x="13617" y="7208"/>
                  <a:pt x="13586" y="7264"/>
                  <a:pt x="13524" y="7208"/>
                </a:cubicBezTo>
                <a:cubicBezTo>
                  <a:pt x="13492" y="7208"/>
                  <a:pt x="13492" y="7208"/>
                  <a:pt x="13461" y="7208"/>
                </a:cubicBezTo>
                <a:cubicBezTo>
                  <a:pt x="13399" y="7153"/>
                  <a:pt x="13368" y="7208"/>
                  <a:pt x="13305" y="7208"/>
                </a:cubicBezTo>
                <a:cubicBezTo>
                  <a:pt x="13274" y="7208"/>
                  <a:pt x="13243" y="7264"/>
                  <a:pt x="13211" y="7319"/>
                </a:cubicBezTo>
                <a:cubicBezTo>
                  <a:pt x="13180" y="7375"/>
                  <a:pt x="13118" y="7375"/>
                  <a:pt x="13086" y="7319"/>
                </a:cubicBezTo>
                <a:cubicBezTo>
                  <a:pt x="13086" y="7264"/>
                  <a:pt x="13086" y="7208"/>
                  <a:pt x="13055" y="7153"/>
                </a:cubicBezTo>
                <a:cubicBezTo>
                  <a:pt x="12961" y="7097"/>
                  <a:pt x="12868" y="7208"/>
                  <a:pt x="12774" y="7208"/>
                </a:cubicBezTo>
                <a:cubicBezTo>
                  <a:pt x="12743" y="7208"/>
                  <a:pt x="12712" y="7264"/>
                  <a:pt x="12712" y="7375"/>
                </a:cubicBezTo>
                <a:cubicBezTo>
                  <a:pt x="12743" y="7430"/>
                  <a:pt x="12743" y="7486"/>
                  <a:pt x="12774" y="7541"/>
                </a:cubicBezTo>
                <a:cubicBezTo>
                  <a:pt x="12805" y="7707"/>
                  <a:pt x="12837" y="7874"/>
                  <a:pt x="12930" y="7929"/>
                </a:cubicBezTo>
                <a:cubicBezTo>
                  <a:pt x="12961" y="7985"/>
                  <a:pt x="12993" y="7985"/>
                  <a:pt x="13024" y="8040"/>
                </a:cubicBezTo>
                <a:cubicBezTo>
                  <a:pt x="13055" y="8096"/>
                  <a:pt x="13086" y="8096"/>
                  <a:pt x="13149" y="8096"/>
                </a:cubicBezTo>
                <a:cubicBezTo>
                  <a:pt x="13180" y="8096"/>
                  <a:pt x="13243" y="8096"/>
                  <a:pt x="13274" y="8151"/>
                </a:cubicBezTo>
                <a:cubicBezTo>
                  <a:pt x="13305" y="8151"/>
                  <a:pt x="13368" y="8207"/>
                  <a:pt x="13399" y="8207"/>
                </a:cubicBezTo>
                <a:cubicBezTo>
                  <a:pt x="13430" y="8262"/>
                  <a:pt x="13492" y="8317"/>
                  <a:pt x="13524" y="8317"/>
                </a:cubicBezTo>
                <a:cubicBezTo>
                  <a:pt x="13617" y="8428"/>
                  <a:pt x="13680" y="8484"/>
                  <a:pt x="13805" y="8484"/>
                </a:cubicBezTo>
                <a:cubicBezTo>
                  <a:pt x="13836" y="8484"/>
                  <a:pt x="13867" y="8539"/>
                  <a:pt x="13930" y="8484"/>
                </a:cubicBezTo>
                <a:cubicBezTo>
                  <a:pt x="13961" y="8484"/>
                  <a:pt x="13961" y="8428"/>
                  <a:pt x="13930" y="8428"/>
                </a:cubicBezTo>
                <a:cubicBezTo>
                  <a:pt x="13930" y="8373"/>
                  <a:pt x="13930" y="8373"/>
                  <a:pt x="13961" y="8317"/>
                </a:cubicBezTo>
                <a:cubicBezTo>
                  <a:pt x="14023" y="8262"/>
                  <a:pt x="14023" y="8317"/>
                  <a:pt x="14055" y="8373"/>
                </a:cubicBezTo>
                <a:cubicBezTo>
                  <a:pt x="14086" y="8428"/>
                  <a:pt x="14086" y="8428"/>
                  <a:pt x="14117" y="8428"/>
                </a:cubicBezTo>
                <a:cubicBezTo>
                  <a:pt x="14117" y="8428"/>
                  <a:pt x="14148" y="8484"/>
                  <a:pt x="14148" y="8484"/>
                </a:cubicBezTo>
                <a:cubicBezTo>
                  <a:pt x="14180" y="8539"/>
                  <a:pt x="14211" y="8539"/>
                  <a:pt x="14211" y="8595"/>
                </a:cubicBezTo>
                <a:cubicBezTo>
                  <a:pt x="14211" y="8595"/>
                  <a:pt x="14180" y="8650"/>
                  <a:pt x="14180" y="8595"/>
                </a:cubicBezTo>
                <a:cubicBezTo>
                  <a:pt x="14148" y="8595"/>
                  <a:pt x="14148" y="8539"/>
                  <a:pt x="14117" y="8539"/>
                </a:cubicBezTo>
                <a:cubicBezTo>
                  <a:pt x="14117" y="8539"/>
                  <a:pt x="14086" y="8539"/>
                  <a:pt x="14055" y="8539"/>
                </a:cubicBezTo>
                <a:cubicBezTo>
                  <a:pt x="14023" y="8539"/>
                  <a:pt x="14023" y="8539"/>
                  <a:pt x="13992" y="8539"/>
                </a:cubicBezTo>
                <a:cubicBezTo>
                  <a:pt x="13992" y="8595"/>
                  <a:pt x="13961" y="8595"/>
                  <a:pt x="13930" y="8595"/>
                </a:cubicBezTo>
                <a:cubicBezTo>
                  <a:pt x="13867" y="8595"/>
                  <a:pt x="13836" y="8650"/>
                  <a:pt x="13805" y="8650"/>
                </a:cubicBezTo>
                <a:cubicBezTo>
                  <a:pt x="13774" y="8706"/>
                  <a:pt x="13680" y="8706"/>
                  <a:pt x="13711" y="8761"/>
                </a:cubicBezTo>
                <a:cubicBezTo>
                  <a:pt x="13711" y="8817"/>
                  <a:pt x="13742" y="8817"/>
                  <a:pt x="13742" y="8817"/>
                </a:cubicBezTo>
                <a:cubicBezTo>
                  <a:pt x="13774" y="8817"/>
                  <a:pt x="13805" y="8817"/>
                  <a:pt x="13805" y="8872"/>
                </a:cubicBezTo>
                <a:cubicBezTo>
                  <a:pt x="13836" y="8872"/>
                  <a:pt x="13836" y="8927"/>
                  <a:pt x="13867" y="8927"/>
                </a:cubicBezTo>
                <a:cubicBezTo>
                  <a:pt x="13899" y="8927"/>
                  <a:pt x="13930" y="8927"/>
                  <a:pt x="13930" y="8927"/>
                </a:cubicBezTo>
                <a:cubicBezTo>
                  <a:pt x="13992" y="8983"/>
                  <a:pt x="14086" y="9094"/>
                  <a:pt x="14117" y="9149"/>
                </a:cubicBezTo>
                <a:cubicBezTo>
                  <a:pt x="14180" y="9205"/>
                  <a:pt x="14211" y="9205"/>
                  <a:pt x="14211" y="9316"/>
                </a:cubicBezTo>
                <a:cubicBezTo>
                  <a:pt x="14211" y="9371"/>
                  <a:pt x="14180" y="9537"/>
                  <a:pt x="14242" y="9482"/>
                </a:cubicBezTo>
                <a:cubicBezTo>
                  <a:pt x="14305" y="9371"/>
                  <a:pt x="14367" y="9426"/>
                  <a:pt x="14398" y="9482"/>
                </a:cubicBezTo>
                <a:cubicBezTo>
                  <a:pt x="14461" y="9482"/>
                  <a:pt x="14554" y="9537"/>
                  <a:pt x="14586" y="9482"/>
                </a:cubicBezTo>
                <a:cubicBezTo>
                  <a:pt x="14648" y="9426"/>
                  <a:pt x="14648" y="9316"/>
                  <a:pt x="14711" y="9316"/>
                </a:cubicBezTo>
                <a:cubicBezTo>
                  <a:pt x="14742" y="9260"/>
                  <a:pt x="14804" y="9205"/>
                  <a:pt x="14742" y="9149"/>
                </a:cubicBezTo>
                <a:cubicBezTo>
                  <a:pt x="14742" y="9094"/>
                  <a:pt x="14711" y="9094"/>
                  <a:pt x="14711" y="9094"/>
                </a:cubicBezTo>
                <a:cubicBezTo>
                  <a:pt x="14679" y="9038"/>
                  <a:pt x="14679" y="9038"/>
                  <a:pt x="14648" y="9038"/>
                </a:cubicBezTo>
                <a:cubicBezTo>
                  <a:pt x="14586" y="8983"/>
                  <a:pt x="14648" y="8927"/>
                  <a:pt x="14679" y="8872"/>
                </a:cubicBezTo>
                <a:cubicBezTo>
                  <a:pt x="14711" y="8817"/>
                  <a:pt x="14711" y="8761"/>
                  <a:pt x="14742" y="8706"/>
                </a:cubicBezTo>
                <a:cubicBezTo>
                  <a:pt x="14804" y="8650"/>
                  <a:pt x="14867" y="8650"/>
                  <a:pt x="14836" y="8539"/>
                </a:cubicBezTo>
                <a:cubicBezTo>
                  <a:pt x="14804" y="8539"/>
                  <a:pt x="14804" y="8484"/>
                  <a:pt x="14773" y="8484"/>
                </a:cubicBezTo>
                <a:cubicBezTo>
                  <a:pt x="14773" y="8428"/>
                  <a:pt x="14742" y="8428"/>
                  <a:pt x="14742" y="8373"/>
                </a:cubicBezTo>
                <a:cubicBezTo>
                  <a:pt x="14742" y="8373"/>
                  <a:pt x="14773" y="8317"/>
                  <a:pt x="14773" y="8373"/>
                </a:cubicBezTo>
                <a:cubicBezTo>
                  <a:pt x="14804" y="8373"/>
                  <a:pt x="14836" y="8373"/>
                  <a:pt x="14836" y="8373"/>
                </a:cubicBezTo>
                <a:cubicBezTo>
                  <a:pt x="14867" y="8317"/>
                  <a:pt x="14898" y="8262"/>
                  <a:pt x="14898" y="8207"/>
                </a:cubicBezTo>
                <a:cubicBezTo>
                  <a:pt x="14898" y="8096"/>
                  <a:pt x="14898" y="8040"/>
                  <a:pt x="14929" y="7985"/>
                </a:cubicBezTo>
                <a:cubicBezTo>
                  <a:pt x="14929" y="7929"/>
                  <a:pt x="14960" y="7874"/>
                  <a:pt x="14960" y="7818"/>
                </a:cubicBezTo>
                <a:cubicBezTo>
                  <a:pt x="14960" y="7707"/>
                  <a:pt x="14992" y="7652"/>
                  <a:pt x="15023" y="7597"/>
                </a:cubicBezTo>
                <a:cubicBezTo>
                  <a:pt x="15054" y="7541"/>
                  <a:pt x="15054" y="7486"/>
                  <a:pt x="15085" y="7430"/>
                </a:cubicBezTo>
                <a:cubicBezTo>
                  <a:pt x="15117" y="7430"/>
                  <a:pt x="15148" y="7375"/>
                  <a:pt x="15148" y="7375"/>
                </a:cubicBezTo>
                <a:cubicBezTo>
                  <a:pt x="15179" y="7319"/>
                  <a:pt x="15242" y="7264"/>
                  <a:pt x="15273" y="7319"/>
                </a:cubicBezTo>
                <a:cubicBezTo>
                  <a:pt x="15304" y="7375"/>
                  <a:pt x="15304" y="7375"/>
                  <a:pt x="15335" y="7375"/>
                </a:cubicBezTo>
                <a:cubicBezTo>
                  <a:pt x="15366" y="7375"/>
                  <a:pt x="15398" y="7375"/>
                  <a:pt x="15398" y="7375"/>
                </a:cubicBezTo>
                <a:cubicBezTo>
                  <a:pt x="15460" y="7375"/>
                  <a:pt x="15460" y="7264"/>
                  <a:pt x="15460" y="7153"/>
                </a:cubicBezTo>
                <a:cubicBezTo>
                  <a:pt x="15460" y="7153"/>
                  <a:pt x="15460" y="7097"/>
                  <a:pt x="15460" y="7042"/>
                </a:cubicBezTo>
                <a:cubicBezTo>
                  <a:pt x="15460" y="7042"/>
                  <a:pt x="15491" y="6987"/>
                  <a:pt x="15491" y="6931"/>
                </a:cubicBezTo>
                <a:cubicBezTo>
                  <a:pt x="15491" y="6876"/>
                  <a:pt x="15523" y="6820"/>
                  <a:pt x="15554" y="6765"/>
                </a:cubicBezTo>
                <a:cubicBezTo>
                  <a:pt x="15554" y="6654"/>
                  <a:pt x="15554" y="6598"/>
                  <a:pt x="15554" y="6487"/>
                </a:cubicBezTo>
                <a:cubicBezTo>
                  <a:pt x="15554" y="6487"/>
                  <a:pt x="15554" y="6487"/>
                  <a:pt x="15554" y="6432"/>
                </a:cubicBezTo>
                <a:cubicBezTo>
                  <a:pt x="15554" y="6377"/>
                  <a:pt x="15554" y="6377"/>
                  <a:pt x="15554" y="6321"/>
                </a:cubicBezTo>
                <a:cubicBezTo>
                  <a:pt x="15585" y="6266"/>
                  <a:pt x="15585" y="6266"/>
                  <a:pt x="15585" y="6155"/>
                </a:cubicBezTo>
                <a:cubicBezTo>
                  <a:pt x="15585" y="6155"/>
                  <a:pt x="15554" y="6099"/>
                  <a:pt x="15585" y="6044"/>
                </a:cubicBezTo>
                <a:cubicBezTo>
                  <a:pt x="15585" y="6044"/>
                  <a:pt x="15616" y="6044"/>
                  <a:pt x="15616" y="6044"/>
                </a:cubicBezTo>
                <a:cubicBezTo>
                  <a:pt x="15679" y="6099"/>
                  <a:pt x="15710" y="6099"/>
                  <a:pt x="15773" y="6044"/>
                </a:cubicBezTo>
                <a:cubicBezTo>
                  <a:pt x="15773" y="6044"/>
                  <a:pt x="15804" y="6044"/>
                  <a:pt x="15835" y="6044"/>
                </a:cubicBezTo>
                <a:cubicBezTo>
                  <a:pt x="15866" y="6044"/>
                  <a:pt x="15929" y="6044"/>
                  <a:pt x="15929" y="5933"/>
                </a:cubicBezTo>
                <a:cubicBezTo>
                  <a:pt x="15960" y="5878"/>
                  <a:pt x="15960" y="5822"/>
                  <a:pt x="15960" y="5767"/>
                </a:cubicBezTo>
                <a:cubicBezTo>
                  <a:pt x="15929" y="5711"/>
                  <a:pt x="15929" y="5711"/>
                  <a:pt x="15897" y="5656"/>
                </a:cubicBezTo>
                <a:cubicBezTo>
                  <a:pt x="15897" y="5600"/>
                  <a:pt x="15897" y="5600"/>
                  <a:pt x="15897" y="5545"/>
                </a:cubicBezTo>
                <a:cubicBezTo>
                  <a:pt x="15897" y="5489"/>
                  <a:pt x="15897" y="5434"/>
                  <a:pt x="15897" y="5434"/>
                </a:cubicBezTo>
                <a:cubicBezTo>
                  <a:pt x="15897" y="5378"/>
                  <a:pt x="15929" y="5378"/>
                  <a:pt x="15929" y="5323"/>
                </a:cubicBezTo>
                <a:cubicBezTo>
                  <a:pt x="15960" y="5212"/>
                  <a:pt x="15897" y="5157"/>
                  <a:pt x="15897" y="5101"/>
                </a:cubicBezTo>
                <a:cubicBezTo>
                  <a:pt x="15929" y="5046"/>
                  <a:pt x="15929" y="5101"/>
                  <a:pt x="15960" y="5101"/>
                </a:cubicBezTo>
                <a:cubicBezTo>
                  <a:pt x="15991" y="5101"/>
                  <a:pt x="16022" y="5046"/>
                  <a:pt x="16054" y="5046"/>
                </a:cubicBezTo>
                <a:cubicBezTo>
                  <a:pt x="16085" y="5046"/>
                  <a:pt x="16116" y="5046"/>
                  <a:pt x="16116" y="5046"/>
                </a:cubicBezTo>
                <a:cubicBezTo>
                  <a:pt x="16179" y="5046"/>
                  <a:pt x="16210" y="4990"/>
                  <a:pt x="16241" y="4990"/>
                </a:cubicBezTo>
                <a:cubicBezTo>
                  <a:pt x="16272" y="4990"/>
                  <a:pt x="16304" y="4990"/>
                  <a:pt x="16304" y="4990"/>
                </a:cubicBezTo>
                <a:cubicBezTo>
                  <a:pt x="16335" y="4935"/>
                  <a:pt x="16335" y="4935"/>
                  <a:pt x="16335" y="4879"/>
                </a:cubicBezTo>
                <a:cubicBezTo>
                  <a:pt x="16335" y="4824"/>
                  <a:pt x="16335" y="4824"/>
                  <a:pt x="16335" y="4768"/>
                </a:cubicBezTo>
                <a:cubicBezTo>
                  <a:pt x="16335" y="4768"/>
                  <a:pt x="16366" y="4713"/>
                  <a:pt x="16366" y="4713"/>
                </a:cubicBezTo>
                <a:cubicBezTo>
                  <a:pt x="16366" y="4713"/>
                  <a:pt x="16397" y="4713"/>
                  <a:pt x="16397" y="4658"/>
                </a:cubicBezTo>
                <a:cubicBezTo>
                  <a:pt x="16397" y="4658"/>
                  <a:pt x="16428" y="4658"/>
                  <a:pt x="16428" y="4658"/>
                </a:cubicBezTo>
                <a:cubicBezTo>
                  <a:pt x="16460" y="4713"/>
                  <a:pt x="16460" y="4713"/>
                  <a:pt x="16491" y="4768"/>
                </a:cubicBezTo>
                <a:cubicBezTo>
                  <a:pt x="16491" y="4768"/>
                  <a:pt x="16522" y="4768"/>
                  <a:pt x="16553" y="4713"/>
                </a:cubicBezTo>
                <a:cubicBezTo>
                  <a:pt x="16553" y="4713"/>
                  <a:pt x="16585" y="4658"/>
                  <a:pt x="16585" y="4658"/>
                </a:cubicBezTo>
                <a:cubicBezTo>
                  <a:pt x="16616" y="4658"/>
                  <a:pt x="16616" y="4658"/>
                  <a:pt x="16647" y="4658"/>
                </a:cubicBezTo>
                <a:cubicBezTo>
                  <a:pt x="16678" y="4658"/>
                  <a:pt x="16678" y="4658"/>
                  <a:pt x="16678" y="4602"/>
                </a:cubicBezTo>
                <a:cubicBezTo>
                  <a:pt x="16710" y="4602"/>
                  <a:pt x="16741" y="4602"/>
                  <a:pt x="16741" y="4602"/>
                </a:cubicBezTo>
                <a:cubicBezTo>
                  <a:pt x="16772" y="4658"/>
                  <a:pt x="16803" y="4713"/>
                  <a:pt x="16866" y="4713"/>
                </a:cubicBezTo>
                <a:cubicBezTo>
                  <a:pt x="16897" y="4658"/>
                  <a:pt x="16866" y="4547"/>
                  <a:pt x="16928" y="4547"/>
                </a:cubicBezTo>
                <a:cubicBezTo>
                  <a:pt x="16959" y="4547"/>
                  <a:pt x="17022" y="4547"/>
                  <a:pt x="17053" y="4547"/>
                </a:cubicBezTo>
                <a:cubicBezTo>
                  <a:pt x="17116" y="4547"/>
                  <a:pt x="17116" y="4602"/>
                  <a:pt x="17178" y="4658"/>
                </a:cubicBezTo>
                <a:cubicBezTo>
                  <a:pt x="17178" y="4658"/>
                  <a:pt x="17209" y="4602"/>
                  <a:pt x="17209" y="4602"/>
                </a:cubicBezTo>
                <a:cubicBezTo>
                  <a:pt x="17241" y="4602"/>
                  <a:pt x="17272" y="4602"/>
                  <a:pt x="17272" y="4602"/>
                </a:cubicBezTo>
                <a:cubicBezTo>
                  <a:pt x="17303" y="4602"/>
                  <a:pt x="17334" y="4602"/>
                  <a:pt x="17365" y="4547"/>
                </a:cubicBezTo>
                <a:cubicBezTo>
                  <a:pt x="17365" y="4547"/>
                  <a:pt x="17365" y="4491"/>
                  <a:pt x="17397" y="4491"/>
                </a:cubicBezTo>
                <a:cubicBezTo>
                  <a:pt x="17397" y="4436"/>
                  <a:pt x="17397" y="4380"/>
                  <a:pt x="17428" y="4380"/>
                </a:cubicBezTo>
                <a:cubicBezTo>
                  <a:pt x="17459" y="4380"/>
                  <a:pt x="17490" y="4380"/>
                  <a:pt x="17490" y="4325"/>
                </a:cubicBezTo>
                <a:cubicBezTo>
                  <a:pt x="17522" y="4269"/>
                  <a:pt x="17428" y="4269"/>
                  <a:pt x="17397" y="4214"/>
                </a:cubicBezTo>
                <a:cubicBezTo>
                  <a:pt x="17365" y="4214"/>
                  <a:pt x="17303" y="4158"/>
                  <a:pt x="17272" y="4158"/>
                </a:cubicBezTo>
                <a:cubicBezTo>
                  <a:pt x="17241" y="4103"/>
                  <a:pt x="17178" y="4103"/>
                  <a:pt x="17147" y="4103"/>
                </a:cubicBezTo>
                <a:cubicBezTo>
                  <a:pt x="17084" y="4048"/>
                  <a:pt x="17053" y="4048"/>
                  <a:pt x="17022" y="3992"/>
                </a:cubicBezTo>
                <a:cubicBezTo>
                  <a:pt x="16928" y="3992"/>
                  <a:pt x="16866" y="3937"/>
                  <a:pt x="16772" y="3826"/>
                </a:cubicBezTo>
                <a:cubicBezTo>
                  <a:pt x="16710" y="3826"/>
                  <a:pt x="16678" y="3826"/>
                  <a:pt x="16647" y="3770"/>
                </a:cubicBezTo>
                <a:cubicBezTo>
                  <a:pt x="16585" y="3770"/>
                  <a:pt x="16553" y="3770"/>
                  <a:pt x="16522" y="3770"/>
                </a:cubicBezTo>
                <a:cubicBezTo>
                  <a:pt x="16460" y="3715"/>
                  <a:pt x="16460" y="3659"/>
                  <a:pt x="16428" y="3604"/>
                </a:cubicBezTo>
                <a:cubicBezTo>
                  <a:pt x="16397" y="3493"/>
                  <a:pt x="16335" y="3382"/>
                  <a:pt x="16272" y="3382"/>
                </a:cubicBezTo>
                <a:cubicBezTo>
                  <a:pt x="16241" y="3382"/>
                  <a:pt x="16241" y="3382"/>
                  <a:pt x="16210" y="3382"/>
                </a:cubicBezTo>
                <a:cubicBezTo>
                  <a:pt x="16179" y="3382"/>
                  <a:pt x="16147" y="3271"/>
                  <a:pt x="16116" y="3327"/>
                </a:cubicBezTo>
                <a:cubicBezTo>
                  <a:pt x="16054" y="3327"/>
                  <a:pt x="16054" y="3438"/>
                  <a:pt x="15991" y="3438"/>
                </a:cubicBezTo>
                <a:cubicBezTo>
                  <a:pt x="15929" y="3438"/>
                  <a:pt x="15929" y="3382"/>
                  <a:pt x="15866" y="3382"/>
                </a:cubicBezTo>
                <a:cubicBezTo>
                  <a:pt x="15835" y="3327"/>
                  <a:pt x="15835" y="3327"/>
                  <a:pt x="15835" y="3271"/>
                </a:cubicBezTo>
                <a:cubicBezTo>
                  <a:pt x="15835" y="3216"/>
                  <a:pt x="15804" y="3160"/>
                  <a:pt x="15804" y="3105"/>
                </a:cubicBezTo>
                <a:cubicBezTo>
                  <a:pt x="15804" y="3049"/>
                  <a:pt x="15835" y="2994"/>
                  <a:pt x="15804" y="2939"/>
                </a:cubicBezTo>
                <a:cubicBezTo>
                  <a:pt x="15804" y="2883"/>
                  <a:pt x="15773" y="2828"/>
                  <a:pt x="15804" y="2772"/>
                </a:cubicBezTo>
                <a:cubicBezTo>
                  <a:pt x="15804" y="2717"/>
                  <a:pt x="15804" y="2717"/>
                  <a:pt x="15804" y="2661"/>
                </a:cubicBezTo>
                <a:cubicBezTo>
                  <a:pt x="15804" y="2606"/>
                  <a:pt x="15773" y="2606"/>
                  <a:pt x="15741" y="2550"/>
                </a:cubicBezTo>
                <a:cubicBezTo>
                  <a:pt x="15741" y="2550"/>
                  <a:pt x="15710" y="2495"/>
                  <a:pt x="15710" y="2495"/>
                </a:cubicBezTo>
                <a:cubicBezTo>
                  <a:pt x="15679" y="2439"/>
                  <a:pt x="15648" y="2439"/>
                  <a:pt x="15616" y="2439"/>
                </a:cubicBezTo>
                <a:cubicBezTo>
                  <a:pt x="15616" y="2439"/>
                  <a:pt x="15585" y="2439"/>
                  <a:pt x="15554" y="2439"/>
                </a:cubicBezTo>
                <a:cubicBezTo>
                  <a:pt x="15523" y="2384"/>
                  <a:pt x="15491" y="2439"/>
                  <a:pt x="15429" y="2384"/>
                </a:cubicBezTo>
                <a:cubicBezTo>
                  <a:pt x="15366" y="2384"/>
                  <a:pt x="15335" y="2273"/>
                  <a:pt x="15304" y="2439"/>
                </a:cubicBezTo>
                <a:cubicBezTo>
                  <a:pt x="15304" y="2495"/>
                  <a:pt x="15304" y="2495"/>
                  <a:pt x="15273" y="2550"/>
                </a:cubicBezTo>
                <a:cubicBezTo>
                  <a:pt x="15273" y="2606"/>
                  <a:pt x="15273" y="2661"/>
                  <a:pt x="15273" y="2717"/>
                </a:cubicBezTo>
                <a:cubicBezTo>
                  <a:pt x="15242" y="2772"/>
                  <a:pt x="15179" y="2717"/>
                  <a:pt x="15148" y="2828"/>
                </a:cubicBezTo>
                <a:cubicBezTo>
                  <a:pt x="15148" y="2828"/>
                  <a:pt x="15117" y="2939"/>
                  <a:pt x="15085" y="2883"/>
                </a:cubicBezTo>
                <a:cubicBezTo>
                  <a:pt x="15085" y="2883"/>
                  <a:pt x="15117" y="2772"/>
                  <a:pt x="15117" y="2772"/>
                </a:cubicBezTo>
                <a:cubicBezTo>
                  <a:pt x="15117" y="2717"/>
                  <a:pt x="15117" y="2717"/>
                  <a:pt x="15117" y="2661"/>
                </a:cubicBezTo>
                <a:cubicBezTo>
                  <a:pt x="15117" y="2550"/>
                  <a:pt x="15148" y="2550"/>
                  <a:pt x="15148" y="2439"/>
                </a:cubicBezTo>
                <a:cubicBezTo>
                  <a:pt x="15148" y="2384"/>
                  <a:pt x="15148" y="2329"/>
                  <a:pt x="15148" y="2273"/>
                </a:cubicBezTo>
                <a:cubicBezTo>
                  <a:pt x="15148" y="2218"/>
                  <a:pt x="15179" y="2218"/>
                  <a:pt x="15210" y="2162"/>
                </a:cubicBezTo>
                <a:cubicBezTo>
                  <a:pt x="15242" y="2162"/>
                  <a:pt x="15242" y="2162"/>
                  <a:pt x="15242" y="2107"/>
                </a:cubicBezTo>
                <a:cubicBezTo>
                  <a:pt x="15273" y="2051"/>
                  <a:pt x="15273" y="2051"/>
                  <a:pt x="15304" y="2051"/>
                </a:cubicBezTo>
                <a:cubicBezTo>
                  <a:pt x="15335" y="2051"/>
                  <a:pt x="15366" y="2051"/>
                  <a:pt x="15335" y="1996"/>
                </a:cubicBezTo>
                <a:cubicBezTo>
                  <a:pt x="15335" y="1940"/>
                  <a:pt x="15304" y="1996"/>
                  <a:pt x="15273" y="1940"/>
                </a:cubicBezTo>
                <a:cubicBezTo>
                  <a:pt x="15242" y="1940"/>
                  <a:pt x="15242" y="1940"/>
                  <a:pt x="15210" y="1885"/>
                </a:cubicBezTo>
                <a:cubicBezTo>
                  <a:pt x="15179" y="1885"/>
                  <a:pt x="15117" y="1885"/>
                  <a:pt x="15054" y="1885"/>
                </a:cubicBezTo>
                <a:cubicBezTo>
                  <a:pt x="15023" y="1885"/>
                  <a:pt x="14992" y="1829"/>
                  <a:pt x="14929" y="1829"/>
                </a:cubicBezTo>
                <a:cubicBezTo>
                  <a:pt x="14898" y="1829"/>
                  <a:pt x="14867" y="1719"/>
                  <a:pt x="14804" y="1719"/>
                </a:cubicBezTo>
                <a:cubicBezTo>
                  <a:pt x="14773" y="1719"/>
                  <a:pt x="14742" y="1719"/>
                  <a:pt x="14679" y="1719"/>
                </a:cubicBezTo>
                <a:cubicBezTo>
                  <a:pt x="14648" y="1719"/>
                  <a:pt x="14648" y="1719"/>
                  <a:pt x="14617" y="1663"/>
                </a:cubicBezTo>
                <a:cubicBezTo>
                  <a:pt x="14586" y="1663"/>
                  <a:pt x="14554" y="1663"/>
                  <a:pt x="14554" y="1608"/>
                </a:cubicBezTo>
                <a:cubicBezTo>
                  <a:pt x="14523" y="1608"/>
                  <a:pt x="14523" y="1552"/>
                  <a:pt x="14523" y="1497"/>
                </a:cubicBezTo>
                <a:cubicBezTo>
                  <a:pt x="14461" y="1441"/>
                  <a:pt x="14429" y="1497"/>
                  <a:pt x="14429" y="1386"/>
                </a:cubicBezTo>
                <a:cubicBezTo>
                  <a:pt x="14398" y="1275"/>
                  <a:pt x="14367" y="1219"/>
                  <a:pt x="14336" y="1219"/>
                </a:cubicBezTo>
                <a:cubicBezTo>
                  <a:pt x="14305" y="1219"/>
                  <a:pt x="14273" y="1219"/>
                  <a:pt x="14242" y="1219"/>
                </a:cubicBezTo>
                <a:cubicBezTo>
                  <a:pt x="14242" y="1219"/>
                  <a:pt x="14211" y="1275"/>
                  <a:pt x="14180" y="1275"/>
                </a:cubicBezTo>
                <a:cubicBezTo>
                  <a:pt x="14180" y="1275"/>
                  <a:pt x="14055" y="1219"/>
                  <a:pt x="14086" y="1275"/>
                </a:cubicBezTo>
                <a:cubicBezTo>
                  <a:pt x="14117" y="1330"/>
                  <a:pt x="14148" y="1275"/>
                  <a:pt x="14180" y="1330"/>
                </a:cubicBezTo>
                <a:cubicBezTo>
                  <a:pt x="14180" y="1386"/>
                  <a:pt x="14180" y="1386"/>
                  <a:pt x="14180" y="1441"/>
                </a:cubicBezTo>
                <a:cubicBezTo>
                  <a:pt x="14211" y="1552"/>
                  <a:pt x="14305" y="1552"/>
                  <a:pt x="14273" y="1663"/>
                </a:cubicBezTo>
                <a:cubicBezTo>
                  <a:pt x="14242" y="1719"/>
                  <a:pt x="14211" y="1663"/>
                  <a:pt x="14211" y="1663"/>
                </a:cubicBezTo>
                <a:cubicBezTo>
                  <a:pt x="14180" y="1663"/>
                  <a:pt x="14148" y="1608"/>
                  <a:pt x="14148" y="1663"/>
                </a:cubicBezTo>
                <a:cubicBezTo>
                  <a:pt x="14117" y="1663"/>
                  <a:pt x="14086" y="1663"/>
                  <a:pt x="14086" y="1663"/>
                </a:cubicBezTo>
                <a:cubicBezTo>
                  <a:pt x="14055" y="1663"/>
                  <a:pt x="14023" y="1608"/>
                  <a:pt x="14023" y="1608"/>
                </a:cubicBezTo>
                <a:cubicBezTo>
                  <a:pt x="13992" y="1608"/>
                  <a:pt x="13961" y="1608"/>
                  <a:pt x="13961" y="1663"/>
                </a:cubicBezTo>
                <a:cubicBezTo>
                  <a:pt x="13961" y="1719"/>
                  <a:pt x="13961" y="1829"/>
                  <a:pt x="13961" y="1940"/>
                </a:cubicBezTo>
                <a:cubicBezTo>
                  <a:pt x="13961" y="2051"/>
                  <a:pt x="13992" y="2107"/>
                  <a:pt x="14023" y="2162"/>
                </a:cubicBezTo>
                <a:cubicBezTo>
                  <a:pt x="14023" y="2218"/>
                  <a:pt x="14055" y="2273"/>
                  <a:pt x="14055" y="2273"/>
                </a:cubicBezTo>
                <a:cubicBezTo>
                  <a:pt x="14055" y="2329"/>
                  <a:pt x="14086" y="2329"/>
                  <a:pt x="14086" y="2329"/>
                </a:cubicBezTo>
                <a:cubicBezTo>
                  <a:pt x="14148" y="2495"/>
                  <a:pt x="14086" y="2717"/>
                  <a:pt x="14117" y="2883"/>
                </a:cubicBezTo>
                <a:cubicBezTo>
                  <a:pt x="14148" y="2883"/>
                  <a:pt x="14148" y="2939"/>
                  <a:pt x="14180" y="2994"/>
                </a:cubicBezTo>
                <a:cubicBezTo>
                  <a:pt x="14180" y="2994"/>
                  <a:pt x="14180" y="3049"/>
                  <a:pt x="14180" y="3049"/>
                </a:cubicBezTo>
                <a:cubicBezTo>
                  <a:pt x="14211" y="3105"/>
                  <a:pt x="14242" y="3105"/>
                  <a:pt x="14273" y="3160"/>
                </a:cubicBezTo>
                <a:cubicBezTo>
                  <a:pt x="14305" y="3216"/>
                  <a:pt x="14273" y="3327"/>
                  <a:pt x="14273" y="3382"/>
                </a:cubicBezTo>
                <a:cubicBezTo>
                  <a:pt x="14305" y="3493"/>
                  <a:pt x="14336" y="3548"/>
                  <a:pt x="14367" y="3659"/>
                </a:cubicBezTo>
                <a:cubicBezTo>
                  <a:pt x="14398" y="3715"/>
                  <a:pt x="14398" y="3770"/>
                  <a:pt x="14429" y="3826"/>
                </a:cubicBezTo>
                <a:cubicBezTo>
                  <a:pt x="14429" y="3826"/>
                  <a:pt x="14492" y="3826"/>
                  <a:pt x="14492" y="3881"/>
                </a:cubicBezTo>
                <a:cubicBezTo>
                  <a:pt x="14492" y="3881"/>
                  <a:pt x="14492" y="3937"/>
                  <a:pt x="14461" y="3937"/>
                </a:cubicBezTo>
                <a:cubicBezTo>
                  <a:pt x="14429" y="3992"/>
                  <a:pt x="14398" y="3881"/>
                  <a:pt x="14367" y="3826"/>
                </a:cubicBezTo>
                <a:cubicBezTo>
                  <a:pt x="14336" y="3770"/>
                  <a:pt x="14273" y="3826"/>
                  <a:pt x="14242" y="3770"/>
                </a:cubicBezTo>
                <a:cubicBezTo>
                  <a:pt x="14242" y="3770"/>
                  <a:pt x="14305" y="3715"/>
                  <a:pt x="14273" y="3659"/>
                </a:cubicBezTo>
                <a:cubicBezTo>
                  <a:pt x="14273" y="3659"/>
                  <a:pt x="14242" y="3604"/>
                  <a:pt x="14242" y="3604"/>
                </a:cubicBezTo>
                <a:cubicBezTo>
                  <a:pt x="14211" y="3548"/>
                  <a:pt x="14180" y="3548"/>
                  <a:pt x="14180" y="3493"/>
                </a:cubicBezTo>
                <a:cubicBezTo>
                  <a:pt x="14148" y="3438"/>
                  <a:pt x="14148" y="3438"/>
                  <a:pt x="14148" y="3382"/>
                </a:cubicBezTo>
                <a:cubicBezTo>
                  <a:pt x="14117" y="3382"/>
                  <a:pt x="14086" y="3327"/>
                  <a:pt x="14086" y="3327"/>
                </a:cubicBezTo>
                <a:cubicBezTo>
                  <a:pt x="14055" y="3327"/>
                  <a:pt x="14055" y="3382"/>
                  <a:pt x="14023" y="3382"/>
                </a:cubicBezTo>
                <a:cubicBezTo>
                  <a:pt x="13992" y="3382"/>
                  <a:pt x="13992" y="3327"/>
                  <a:pt x="14023" y="3271"/>
                </a:cubicBezTo>
                <a:cubicBezTo>
                  <a:pt x="14055" y="3216"/>
                  <a:pt x="14055" y="3216"/>
                  <a:pt x="14023" y="3160"/>
                </a:cubicBezTo>
                <a:cubicBezTo>
                  <a:pt x="14023" y="3160"/>
                  <a:pt x="13992" y="3160"/>
                  <a:pt x="13992" y="3105"/>
                </a:cubicBezTo>
                <a:cubicBezTo>
                  <a:pt x="13961" y="3105"/>
                  <a:pt x="13961" y="3049"/>
                  <a:pt x="13930" y="3049"/>
                </a:cubicBezTo>
                <a:cubicBezTo>
                  <a:pt x="13899" y="2994"/>
                  <a:pt x="13867" y="2939"/>
                  <a:pt x="13836" y="2828"/>
                </a:cubicBezTo>
                <a:cubicBezTo>
                  <a:pt x="13805" y="2772"/>
                  <a:pt x="13774" y="2717"/>
                  <a:pt x="13774" y="2606"/>
                </a:cubicBezTo>
                <a:cubicBezTo>
                  <a:pt x="13742" y="2495"/>
                  <a:pt x="13711" y="2439"/>
                  <a:pt x="13711" y="2329"/>
                </a:cubicBezTo>
                <a:cubicBezTo>
                  <a:pt x="13711" y="2273"/>
                  <a:pt x="13711" y="2218"/>
                  <a:pt x="13649" y="2218"/>
                </a:cubicBezTo>
                <a:cubicBezTo>
                  <a:pt x="13555" y="2218"/>
                  <a:pt x="13555" y="1940"/>
                  <a:pt x="13461" y="1885"/>
                </a:cubicBezTo>
                <a:cubicBezTo>
                  <a:pt x="13430" y="1885"/>
                  <a:pt x="13430" y="1885"/>
                  <a:pt x="13399" y="1829"/>
                </a:cubicBezTo>
                <a:cubicBezTo>
                  <a:pt x="13368" y="1829"/>
                  <a:pt x="13368" y="1829"/>
                  <a:pt x="13336" y="1774"/>
                </a:cubicBezTo>
                <a:cubicBezTo>
                  <a:pt x="13305" y="1774"/>
                  <a:pt x="13243" y="1829"/>
                  <a:pt x="13211" y="1885"/>
                </a:cubicBezTo>
                <a:cubicBezTo>
                  <a:pt x="13180" y="1940"/>
                  <a:pt x="13149" y="1996"/>
                  <a:pt x="13118" y="2051"/>
                </a:cubicBezTo>
                <a:cubicBezTo>
                  <a:pt x="13086" y="2051"/>
                  <a:pt x="13086" y="2107"/>
                  <a:pt x="13055" y="2162"/>
                </a:cubicBezTo>
                <a:cubicBezTo>
                  <a:pt x="13055" y="2162"/>
                  <a:pt x="13055" y="2218"/>
                  <a:pt x="13024" y="2273"/>
                </a:cubicBezTo>
                <a:cubicBezTo>
                  <a:pt x="12993" y="2329"/>
                  <a:pt x="12930" y="2273"/>
                  <a:pt x="12868" y="2329"/>
                </a:cubicBezTo>
                <a:cubicBezTo>
                  <a:pt x="12837" y="2329"/>
                  <a:pt x="12805" y="2439"/>
                  <a:pt x="12837" y="2495"/>
                </a:cubicBezTo>
                <a:cubicBezTo>
                  <a:pt x="12868" y="2550"/>
                  <a:pt x="12899" y="2606"/>
                  <a:pt x="12930" y="2661"/>
                </a:cubicBezTo>
                <a:cubicBezTo>
                  <a:pt x="12930" y="2717"/>
                  <a:pt x="12930" y="2717"/>
                  <a:pt x="12930" y="2772"/>
                </a:cubicBezTo>
                <a:cubicBezTo>
                  <a:pt x="12930" y="2828"/>
                  <a:pt x="12961" y="2828"/>
                  <a:pt x="12961" y="2883"/>
                </a:cubicBezTo>
                <a:cubicBezTo>
                  <a:pt x="13024" y="2939"/>
                  <a:pt x="12961" y="2994"/>
                  <a:pt x="12930" y="2994"/>
                </a:cubicBezTo>
                <a:cubicBezTo>
                  <a:pt x="12899" y="3049"/>
                  <a:pt x="12868" y="3105"/>
                  <a:pt x="12837" y="3049"/>
                </a:cubicBezTo>
                <a:cubicBezTo>
                  <a:pt x="12837" y="2994"/>
                  <a:pt x="12837" y="2939"/>
                  <a:pt x="12837" y="2939"/>
                </a:cubicBezTo>
                <a:cubicBezTo>
                  <a:pt x="12837" y="2883"/>
                  <a:pt x="12837" y="2828"/>
                  <a:pt x="12805" y="2828"/>
                </a:cubicBezTo>
                <a:cubicBezTo>
                  <a:pt x="12805" y="2772"/>
                  <a:pt x="12774" y="2772"/>
                  <a:pt x="12774" y="2717"/>
                </a:cubicBezTo>
                <a:cubicBezTo>
                  <a:pt x="12743" y="2717"/>
                  <a:pt x="12743" y="2661"/>
                  <a:pt x="12712" y="2661"/>
                </a:cubicBezTo>
                <a:cubicBezTo>
                  <a:pt x="12680" y="2606"/>
                  <a:pt x="12618" y="2606"/>
                  <a:pt x="12555" y="2606"/>
                </a:cubicBezTo>
                <a:cubicBezTo>
                  <a:pt x="12524" y="2606"/>
                  <a:pt x="12524" y="2606"/>
                  <a:pt x="12493" y="2661"/>
                </a:cubicBezTo>
                <a:cubicBezTo>
                  <a:pt x="12462" y="2661"/>
                  <a:pt x="12462" y="2661"/>
                  <a:pt x="12431" y="2661"/>
                </a:cubicBezTo>
                <a:cubicBezTo>
                  <a:pt x="12431" y="2606"/>
                  <a:pt x="12462" y="2606"/>
                  <a:pt x="12462" y="2550"/>
                </a:cubicBezTo>
                <a:cubicBezTo>
                  <a:pt x="12462" y="2495"/>
                  <a:pt x="12493" y="2495"/>
                  <a:pt x="12524" y="2495"/>
                </a:cubicBezTo>
                <a:cubicBezTo>
                  <a:pt x="12555" y="2495"/>
                  <a:pt x="12555" y="2439"/>
                  <a:pt x="12587" y="2384"/>
                </a:cubicBezTo>
                <a:cubicBezTo>
                  <a:pt x="12587" y="2329"/>
                  <a:pt x="12555" y="2329"/>
                  <a:pt x="12524" y="2329"/>
                </a:cubicBezTo>
                <a:cubicBezTo>
                  <a:pt x="12431" y="2273"/>
                  <a:pt x="12337" y="2329"/>
                  <a:pt x="12243" y="2329"/>
                </a:cubicBezTo>
                <a:cubicBezTo>
                  <a:pt x="12212" y="2384"/>
                  <a:pt x="12181" y="2384"/>
                  <a:pt x="12149" y="2439"/>
                </a:cubicBezTo>
                <a:cubicBezTo>
                  <a:pt x="12118" y="2439"/>
                  <a:pt x="12118" y="2384"/>
                  <a:pt x="12087" y="2384"/>
                </a:cubicBezTo>
                <a:cubicBezTo>
                  <a:pt x="12024" y="2384"/>
                  <a:pt x="11993" y="2495"/>
                  <a:pt x="11931" y="2439"/>
                </a:cubicBezTo>
                <a:cubicBezTo>
                  <a:pt x="11931" y="2329"/>
                  <a:pt x="12087" y="2273"/>
                  <a:pt x="12118" y="2273"/>
                </a:cubicBezTo>
                <a:cubicBezTo>
                  <a:pt x="12118" y="2218"/>
                  <a:pt x="12149" y="2218"/>
                  <a:pt x="12181" y="2218"/>
                </a:cubicBezTo>
                <a:cubicBezTo>
                  <a:pt x="12212" y="2162"/>
                  <a:pt x="12212" y="2162"/>
                  <a:pt x="12243" y="2107"/>
                </a:cubicBezTo>
                <a:cubicBezTo>
                  <a:pt x="12274" y="2051"/>
                  <a:pt x="12337" y="2051"/>
                  <a:pt x="12368" y="2051"/>
                </a:cubicBezTo>
                <a:cubicBezTo>
                  <a:pt x="12431" y="2051"/>
                  <a:pt x="12493" y="2051"/>
                  <a:pt x="12524" y="2051"/>
                </a:cubicBezTo>
                <a:cubicBezTo>
                  <a:pt x="12587" y="2051"/>
                  <a:pt x="12680" y="2107"/>
                  <a:pt x="12743" y="2051"/>
                </a:cubicBezTo>
                <a:cubicBezTo>
                  <a:pt x="12774" y="1996"/>
                  <a:pt x="12774" y="1996"/>
                  <a:pt x="12805" y="1996"/>
                </a:cubicBezTo>
                <a:cubicBezTo>
                  <a:pt x="12837" y="1996"/>
                  <a:pt x="12837" y="1996"/>
                  <a:pt x="12837" y="1940"/>
                </a:cubicBezTo>
                <a:cubicBezTo>
                  <a:pt x="12868" y="1885"/>
                  <a:pt x="12868" y="1885"/>
                  <a:pt x="12868" y="1885"/>
                </a:cubicBezTo>
                <a:cubicBezTo>
                  <a:pt x="12899" y="1829"/>
                  <a:pt x="12899" y="1829"/>
                  <a:pt x="12899" y="1774"/>
                </a:cubicBezTo>
                <a:cubicBezTo>
                  <a:pt x="12868" y="1663"/>
                  <a:pt x="12837" y="1663"/>
                  <a:pt x="12805" y="1663"/>
                </a:cubicBezTo>
                <a:cubicBezTo>
                  <a:pt x="12774" y="1663"/>
                  <a:pt x="12743" y="1663"/>
                  <a:pt x="12712" y="1663"/>
                </a:cubicBezTo>
                <a:cubicBezTo>
                  <a:pt x="12680" y="1663"/>
                  <a:pt x="12649" y="1663"/>
                  <a:pt x="12618" y="1663"/>
                </a:cubicBezTo>
                <a:cubicBezTo>
                  <a:pt x="12618" y="1663"/>
                  <a:pt x="12587" y="1663"/>
                  <a:pt x="12555" y="1663"/>
                </a:cubicBezTo>
                <a:cubicBezTo>
                  <a:pt x="12524" y="1663"/>
                  <a:pt x="12462" y="1719"/>
                  <a:pt x="12431" y="1719"/>
                </a:cubicBezTo>
                <a:cubicBezTo>
                  <a:pt x="12399" y="1719"/>
                  <a:pt x="12399" y="1719"/>
                  <a:pt x="12368" y="1719"/>
                </a:cubicBezTo>
                <a:cubicBezTo>
                  <a:pt x="12337" y="1719"/>
                  <a:pt x="12306" y="1774"/>
                  <a:pt x="12274" y="1774"/>
                </a:cubicBezTo>
                <a:cubicBezTo>
                  <a:pt x="12243" y="1774"/>
                  <a:pt x="12212" y="1774"/>
                  <a:pt x="12212" y="1774"/>
                </a:cubicBezTo>
                <a:cubicBezTo>
                  <a:pt x="12181" y="1774"/>
                  <a:pt x="12181" y="1829"/>
                  <a:pt x="12149" y="1829"/>
                </a:cubicBezTo>
                <a:cubicBezTo>
                  <a:pt x="12118" y="1885"/>
                  <a:pt x="12087" y="1885"/>
                  <a:pt x="12024" y="1885"/>
                </a:cubicBezTo>
                <a:cubicBezTo>
                  <a:pt x="11993" y="1940"/>
                  <a:pt x="11962" y="1940"/>
                  <a:pt x="11931" y="1885"/>
                </a:cubicBezTo>
                <a:cubicBezTo>
                  <a:pt x="11931" y="1885"/>
                  <a:pt x="11931" y="1829"/>
                  <a:pt x="11931" y="1829"/>
                </a:cubicBezTo>
                <a:cubicBezTo>
                  <a:pt x="11931" y="1774"/>
                  <a:pt x="11900" y="1774"/>
                  <a:pt x="11900" y="1774"/>
                </a:cubicBezTo>
                <a:cubicBezTo>
                  <a:pt x="11868" y="1774"/>
                  <a:pt x="11868" y="1774"/>
                  <a:pt x="11868" y="1774"/>
                </a:cubicBezTo>
                <a:cubicBezTo>
                  <a:pt x="11837" y="1719"/>
                  <a:pt x="11837" y="1719"/>
                  <a:pt x="11837" y="1719"/>
                </a:cubicBezTo>
                <a:cubicBezTo>
                  <a:pt x="11837" y="1663"/>
                  <a:pt x="11806" y="1663"/>
                  <a:pt x="11775" y="1719"/>
                </a:cubicBezTo>
                <a:cubicBezTo>
                  <a:pt x="11775" y="1719"/>
                  <a:pt x="11775" y="1774"/>
                  <a:pt x="11743" y="1774"/>
                </a:cubicBezTo>
                <a:cubicBezTo>
                  <a:pt x="11743" y="1829"/>
                  <a:pt x="11712" y="1829"/>
                  <a:pt x="11712" y="1829"/>
                </a:cubicBezTo>
                <a:cubicBezTo>
                  <a:pt x="11681" y="1885"/>
                  <a:pt x="11712" y="1996"/>
                  <a:pt x="11712" y="2051"/>
                </a:cubicBezTo>
                <a:cubicBezTo>
                  <a:pt x="11681" y="2107"/>
                  <a:pt x="11650" y="2051"/>
                  <a:pt x="11650" y="2051"/>
                </a:cubicBezTo>
                <a:cubicBezTo>
                  <a:pt x="11650" y="1996"/>
                  <a:pt x="11650" y="1996"/>
                  <a:pt x="11618" y="1940"/>
                </a:cubicBezTo>
                <a:cubicBezTo>
                  <a:pt x="11618" y="1940"/>
                  <a:pt x="11618" y="1940"/>
                  <a:pt x="11587" y="1940"/>
                </a:cubicBezTo>
                <a:cubicBezTo>
                  <a:pt x="11587" y="1885"/>
                  <a:pt x="11587" y="1829"/>
                  <a:pt x="11587" y="1774"/>
                </a:cubicBezTo>
                <a:cubicBezTo>
                  <a:pt x="11556" y="1774"/>
                  <a:pt x="11525" y="1774"/>
                  <a:pt x="11525" y="1719"/>
                </a:cubicBezTo>
                <a:cubicBezTo>
                  <a:pt x="11494" y="1719"/>
                  <a:pt x="11494" y="1719"/>
                  <a:pt x="11462" y="1719"/>
                </a:cubicBezTo>
                <a:cubicBezTo>
                  <a:pt x="11400" y="1663"/>
                  <a:pt x="11400" y="1829"/>
                  <a:pt x="11337" y="1829"/>
                </a:cubicBezTo>
                <a:cubicBezTo>
                  <a:pt x="11306" y="1829"/>
                  <a:pt x="11306" y="1829"/>
                  <a:pt x="11275" y="1829"/>
                </a:cubicBezTo>
                <a:cubicBezTo>
                  <a:pt x="11244" y="1829"/>
                  <a:pt x="11244" y="1885"/>
                  <a:pt x="11212" y="1885"/>
                </a:cubicBezTo>
                <a:cubicBezTo>
                  <a:pt x="11181" y="1940"/>
                  <a:pt x="11150" y="1885"/>
                  <a:pt x="11150" y="1940"/>
                </a:cubicBezTo>
                <a:cubicBezTo>
                  <a:pt x="11150" y="1996"/>
                  <a:pt x="11150" y="2051"/>
                  <a:pt x="11150" y="2107"/>
                </a:cubicBezTo>
                <a:cubicBezTo>
                  <a:pt x="11150" y="2162"/>
                  <a:pt x="11119" y="2218"/>
                  <a:pt x="11087" y="2218"/>
                </a:cubicBezTo>
                <a:cubicBezTo>
                  <a:pt x="11056" y="2218"/>
                  <a:pt x="11025" y="2162"/>
                  <a:pt x="11025" y="2162"/>
                </a:cubicBezTo>
                <a:cubicBezTo>
                  <a:pt x="10994" y="2162"/>
                  <a:pt x="10994" y="2218"/>
                  <a:pt x="10963" y="2218"/>
                </a:cubicBezTo>
                <a:cubicBezTo>
                  <a:pt x="10963" y="2218"/>
                  <a:pt x="10900" y="2218"/>
                  <a:pt x="10900" y="2273"/>
                </a:cubicBezTo>
                <a:cubicBezTo>
                  <a:pt x="10931" y="2329"/>
                  <a:pt x="10963" y="2273"/>
                  <a:pt x="10963" y="2273"/>
                </a:cubicBezTo>
                <a:cubicBezTo>
                  <a:pt x="10994" y="2329"/>
                  <a:pt x="10963" y="2384"/>
                  <a:pt x="10963" y="2384"/>
                </a:cubicBezTo>
                <a:cubicBezTo>
                  <a:pt x="10900" y="2384"/>
                  <a:pt x="10838" y="2329"/>
                  <a:pt x="10838" y="2384"/>
                </a:cubicBezTo>
                <a:cubicBezTo>
                  <a:pt x="10775" y="2439"/>
                  <a:pt x="10838" y="2550"/>
                  <a:pt x="10838" y="2606"/>
                </a:cubicBezTo>
                <a:cubicBezTo>
                  <a:pt x="10869" y="2661"/>
                  <a:pt x="10869" y="2717"/>
                  <a:pt x="10900" y="2772"/>
                </a:cubicBezTo>
                <a:close/>
                <a:moveTo>
                  <a:pt x="32608" y="221"/>
                </a:moveTo>
                <a:cubicBezTo>
                  <a:pt x="32670" y="221"/>
                  <a:pt x="32701" y="221"/>
                  <a:pt x="32764" y="166"/>
                </a:cubicBezTo>
                <a:cubicBezTo>
                  <a:pt x="32795" y="166"/>
                  <a:pt x="32826" y="166"/>
                  <a:pt x="32889" y="110"/>
                </a:cubicBezTo>
                <a:cubicBezTo>
                  <a:pt x="32545" y="166"/>
                  <a:pt x="32545" y="166"/>
                  <a:pt x="32545" y="166"/>
                </a:cubicBezTo>
                <a:cubicBezTo>
                  <a:pt x="32514" y="221"/>
                  <a:pt x="32576" y="221"/>
                  <a:pt x="32608" y="221"/>
                </a:cubicBezTo>
                <a:close/>
                <a:moveTo>
                  <a:pt x="92576" y="16414"/>
                </a:moveTo>
                <a:cubicBezTo>
                  <a:pt x="92576" y="16358"/>
                  <a:pt x="92576" y="16303"/>
                  <a:pt x="92545" y="16247"/>
                </a:cubicBezTo>
                <a:cubicBezTo>
                  <a:pt x="92545" y="16192"/>
                  <a:pt x="92483" y="16136"/>
                  <a:pt x="92451" y="16081"/>
                </a:cubicBezTo>
                <a:cubicBezTo>
                  <a:pt x="92420" y="16025"/>
                  <a:pt x="92389" y="15970"/>
                  <a:pt x="92326" y="15914"/>
                </a:cubicBezTo>
                <a:cubicBezTo>
                  <a:pt x="92295" y="15859"/>
                  <a:pt x="92233" y="15859"/>
                  <a:pt x="92201" y="15804"/>
                </a:cubicBezTo>
                <a:cubicBezTo>
                  <a:pt x="92170" y="15748"/>
                  <a:pt x="92139" y="15693"/>
                  <a:pt x="92108" y="15637"/>
                </a:cubicBezTo>
                <a:cubicBezTo>
                  <a:pt x="92045" y="15582"/>
                  <a:pt x="92014" y="15526"/>
                  <a:pt x="91983" y="15526"/>
                </a:cubicBezTo>
                <a:cubicBezTo>
                  <a:pt x="91952" y="15471"/>
                  <a:pt x="91952" y="15471"/>
                  <a:pt x="91920" y="15471"/>
                </a:cubicBezTo>
                <a:cubicBezTo>
                  <a:pt x="91858" y="15415"/>
                  <a:pt x="91795" y="15304"/>
                  <a:pt x="91733" y="15304"/>
                </a:cubicBezTo>
                <a:cubicBezTo>
                  <a:pt x="91639" y="15249"/>
                  <a:pt x="91577" y="15304"/>
                  <a:pt x="91514" y="15304"/>
                </a:cubicBezTo>
                <a:cubicBezTo>
                  <a:pt x="91389" y="15415"/>
                  <a:pt x="91264" y="15415"/>
                  <a:pt x="91140" y="15415"/>
                </a:cubicBezTo>
                <a:cubicBezTo>
                  <a:pt x="91077" y="15415"/>
                  <a:pt x="91015" y="15471"/>
                  <a:pt x="90952" y="15526"/>
                </a:cubicBezTo>
                <a:cubicBezTo>
                  <a:pt x="90921" y="15582"/>
                  <a:pt x="90890" y="15693"/>
                  <a:pt x="90858" y="15804"/>
                </a:cubicBezTo>
                <a:cubicBezTo>
                  <a:pt x="90796" y="15970"/>
                  <a:pt x="90733" y="16136"/>
                  <a:pt x="90640" y="16192"/>
                </a:cubicBezTo>
                <a:cubicBezTo>
                  <a:pt x="90577" y="16247"/>
                  <a:pt x="90546" y="16303"/>
                  <a:pt x="90484" y="16303"/>
                </a:cubicBezTo>
                <a:cubicBezTo>
                  <a:pt x="90452" y="16303"/>
                  <a:pt x="90421" y="16303"/>
                  <a:pt x="90390" y="16303"/>
                </a:cubicBezTo>
                <a:cubicBezTo>
                  <a:pt x="90359" y="16303"/>
                  <a:pt x="90327" y="16303"/>
                  <a:pt x="90296" y="16303"/>
                </a:cubicBezTo>
                <a:cubicBezTo>
                  <a:pt x="90265" y="16303"/>
                  <a:pt x="90203" y="16303"/>
                  <a:pt x="90171" y="16414"/>
                </a:cubicBezTo>
                <a:cubicBezTo>
                  <a:pt x="90171" y="16524"/>
                  <a:pt x="90265" y="16524"/>
                  <a:pt x="90296" y="16524"/>
                </a:cubicBezTo>
                <a:cubicBezTo>
                  <a:pt x="90327" y="16524"/>
                  <a:pt x="90390" y="16524"/>
                  <a:pt x="90421" y="16469"/>
                </a:cubicBezTo>
                <a:cubicBezTo>
                  <a:pt x="90452" y="16469"/>
                  <a:pt x="90484" y="16414"/>
                  <a:pt x="90546" y="16414"/>
                </a:cubicBezTo>
                <a:cubicBezTo>
                  <a:pt x="90577" y="16358"/>
                  <a:pt x="90609" y="16303"/>
                  <a:pt x="90671" y="16303"/>
                </a:cubicBezTo>
                <a:cubicBezTo>
                  <a:pt x="90702" y="16303"/>
                  <a:pt x="90765" y="16303"/>
                  <a:pt x="90796" y="16303"/>
                </a:cubicBezTo>
                <a:cubicBezTo>
                  <a:pt x="90890" y="16303"/>
                  <a:pt x="91015" y="16303"/>
                  <a:pt x="91077" y="16414"/>
                </a:cubicBezTo>
                <a:cubicBezTo>
                  <a:pt x="91140" y="16414"/>
                  <a:pt x="91202" y="16469"/>
                  <a:pt x="91233" y="16524"/>
                </a:cubicBezTo>
                <a:cubicBezTo>
                  <a:pt x="91296" y="16580"/>
                  <a:pt x="91358" y="16580"/>
                  <a:pt x="91421" y="16580"/>
                </a:cubicBezTo>
                <a:cubicBezTo>
                  <a:pt x="91483" y="16580"/>
                  <a:pt x="91546" y="16580"/>
                  <a:pt x="91608" y="16635"/>
                </a:cubicBezTo>
                <a:cubicBezTo>
                  <a:pt x="91671" y="16635"/>
                  <a:pt x="91733" y="16691"/>
                  <a:pt x="91795" y="16746"/>
                </a:cubicBezTo>
                <a:cubicBezTo>
                  <a:pt x="91889" y="16746"/>
                  <a:pt x="91952" y="16691"/>
                  <a:pt x="92045" y="16691"/>
                </a:cubicBezTo>
                <a:cubicBezTo>
                  <a:pt x="92108" y="16691"/>
                  <a:pt x="92139" y="16691"/>
                  <a:pt x="92201" y="16746"/>
                </a:cubicBezTo>
                <a:cubicBezTo>
                  <a:pt x="92264" y="16802"/>
                  <a:pt x="92295" y="16857"/>
                  <a:pt x="92358" y="16802"/>
                </a:cubicBezTo>
                <a:cubicBezTo>
                  <a:pt x="92420" y="16802"/>
                  <a:pt x="92483" y="16802"/>
                  <a:pt x="92514" y="16746"/>
                </a:cubicBezTo>
                <a:cubicBezTo>
                  <a:pt x="92545" y="16691"/>
                  <a:pt x="92545" y="16691"/>
                  <a:pt x="92545" y="16635"/>
                </a:cubicBezTo>
                <a:cubicBezTo>
                  <a:pt x="92545" y="16580"/>
                  <a:pt x="92514" y="16580"/>
                  <a:pt x="92545" y="16524"/>
                </a:cubicBezTo>
                <a:cubicBezTo>
                  <a:pt x="92545" y="16469"/>
                  <a:pt x="92576" y="16414"/>
                  <a:pt x="92576" y="16414"/>
                </a:cubicBezTo>
                <a:close/>
                <a:moveTo>
                  <a:pt x="87641" y="11922"/>
                </a:moveTo>
                <a:cubicBezTo>
                  <a:pt x="87641" y="11977"/>
                  <a:pt x="87641" y="11977"/>
                  <a:pt x="87641" y="12033"/>
                </a:cubicBezTo>
                <a:cubicBezTo>
                  <a:pt x="87610" y="12088"/>
                  <a:pt x="87579" y="12088"/>
                  <a:pt x="87641" y="12144"/>
                </a:cubicBezTo>
                <a:cubicBezTo>
                  <a:pt x="87641" y="12144"/>
                  <a:pt x="87704" y="12144"/>
                  <a:pt x="87735" y="12144"/>
                </a:cubicBezTo>
                <a:cubicBezTo>
                  <a:pt x="87766" y="12144"/>
                  <a:pt x="87829" y="12088"/>
                  <a:pt x="87860" y="12088"/>
                </a:cubicBezTo>
                <a:cubicBezTo>
                  <a:pt x="87891" y="12088"/>
                  <a:pt x="87922" y="12033"/>
                  <a:pt x="87922" y="12033"/>
                </a:cubicBezTo>
                <a:cubicBezTo>
                  <a:pt x="87922" y="11977"/>
                  <a:pt x="87954" y="11922"/>
                  <a:pt x="87954" y="11922"/>
                </a:cubicBezTo>
                <a:cubicBezTo>
                  <a:pt x="87985" y="11811"/>
                  <a:pt x="88016" y="11756"/>
                  <a:pt x="88016" y="11645"/>
                </a:cubicBezTo>
                <a:cubicBezTo>
                  <a:pt x="87985" y="11589"/>
                  <a:pt x="87985" y="11589"/>
                  <a:pt x="87954" y="11589"/>
                </a:cubicBezTo>
                <a:cubicBezTo>
                  <a:pt x="87954" y="11534"/>
                  <a:pt x="87922" y="11534"/>
                  <a:pt x="87891" y="11534"/>
                </a:cubicBezTo>
                <a:cubicBezTo>
                  <a:pt x="87860" y="11478"/>
                  <a:pt x="87829" y="11423"/>
                  <a:pt x="87829" y="11367"/>
                </a:cubicBezTo>
                <a:cubicBezTo>
                  <a:pt x="87829" y="11312"/>
                  <a:pt x="87829" y="11256"/>
                  <a:pt x="87798" y="11256"/>
                </a:cubicBezTo>
                <a:cubicBezTo>
                  <a:pt x="87798" y="11201"/>
                  <a:pt x="87766" y="11201"/>
                  <a:pt x="87766" y="11146"/>
                </a:cubicBezTo>
                <a:cubicBezTo>
                  <a:pt x="87766" y="11146"/>
                  <a:pt x="87766" y="11035"/>
                  <a:pt x="87735" y="11035"/>
                </a:cubicBezTo>
                <a:cubicBezTo>
                  <a:pt x="87704" y="10979"/>
                  <a:pt x="87704" y="11090"/>
                  <a:pt x="87704" y="11090"/>
                </a:cubicBezTo>
                <a:cubicBezTo>
                  <a:pt x="87704" y="11201"/>
                  <a:pt x="87704" y="11256"/>
                  <a:pt x="87704" y="11367"/>
                </a:cubicBezTo>
                <a:cubicBezTo>
                  <a:pt x="87673" y="11423"/>
                  <a:pt x="87610" y="11423"/>
                  <a:pt x="87641" y="11534"/>
                </a:cubicBezTo>
                <a:cubicBezTo>
                  <a:pt x="87641" y="11534"/>
                  <a:pt x="87641" y="11589"/>
                  <a:pt x="87641" y="11645"/>
                </a:cubicBezTo>
                <a:cubicBezTo>
                  <a:pt x="87673" y="11645"/>
                  <a:pt x="87673" y="11700"/>
                  <a:pt x="87673" y="11700"/>
                </a:cubicBezTo>
                <a:cubicBezTo>
                  <a:pt x="87673" y="11700"/>
                  <a:pt x="87673" y="11700"/>
                  <a:pt x="87673" y="11756"/>
                </a:cubicBezTo>
                <a:cubicBezTo>
                  <a:pt x="87673" y="11811"/>
                  <a:pt x="87641" y="11866"/>
                  <a:pt x="87641" y="11922"/>
                </a:cubicBezTo>
                <a:close/>
                <a:moveTo>
                  <a:pt x="90577" y="15194"/>
                </a:moveTo>
                <a:cubicBezTo>
                  <a:pt x="90609" y="15249"/>
                  <a:pt x="90609" y="15360"/>
                  <a:pt x="90671" y="15360"/>
                </a:cubicBezTo>
                <a:cubicBezTo>
                  <a:pt x="90671" y="15360"/>
                  <a:pt x="90702" y="15360"/>
                  <a:pt x="90733" y="15304"/>
                </a:cubicBezTo>
                <a:cubicBezTo>
                  <a:pt x="90733" y="15249"/>
                  <a:pt x="90765" y="15249"/>
                  <a:pt x="90765" y="15249"/>
                </a:cubicBezTo>
                <a:cubicBezTo>
                  <a:pt x="90858" y="15138"/>
                  <a:pt x="91046" y="15194"/>
                  <a:pt x="91077" y="15027"/>
                </a:cubicBezTo>
                <a:cubicBezTo>
                  <a:pt x="91077" y="14972"/>
                  <a:pt x="91077" y="14916"/>
                  <a:pt x="91046" y="14861"/>
                </a:cubicBezTo>
                <a:cubicBezTo>
                  <a:pt x="91046" y="14805"/>
                  <a:pt x="91046" y="14805"/>
                  <a:pt x="91046" y="14750"/>
                </a:cubicBezTo>
                <a:cubicBezTo>
                  <a:pt x="91015" y="14695"/>
                  <a:pt x="90983" y="14584"/>
                  <a:pt x="90921" y="14528"/>
                </a:cubicBezTo>
                <a:cubicBezTo>
                  <a:pt x="90890" y="14528"/>
                  <a:pt x="90827" y="14528"/>
                  <a:pt x="90765" y="14528"/>
                </a:cubicBezTo>
                <a:cubicBezTo>
                  <a:pt x="90765" y="14528"/>
                  <a:pt x="90733" y="14528"/>
                  <a:pt x="90702" y="14528"/>
                </a:cubicBezTo>
                <a:cubicBezTo>
                  <a:pt x="90702" y="14528"/>
                  <a:pt x="90671" y="14528"/>
                  <a:pt x="90671" y="14528"/>
                </a:cubicBezTo>
                <a:cubicBezTo>
                  <a:pt x="90671" y="14528"/>
                  <a:pt x="90640" y="14528"/>
                  <a:pt x="90640" y="14528"/>
                </a:cubicBezTo>
                <a:cubicBezTo>
                  <a:pt x="90609" y="14528"/>
                  <a:pt x="90546" y="14528"/>
                  <a:pt x="90515" y="14584"/>
                </a:cubicBezTo>
                <a:cubicBezTo>
                  <a:pt x="90515" y="14639"/>
                  <a:pt x="90515" y="14695"/>
                  <a:pt x="90484" y="14695"/>
                </a:cubicBezTo>
                <a:cubicBezTo>
                  <a:pt x="90484" y="14750"/>
                  <a:pt x="90452" y="14750"/>
                  <a:pt x="90452" y="14805"/>
                </a:cubicBezTo>
                <a:cubicBezTo>
                  <a:pt x="90452" y="14861"/>
                  <a:pt x="90452" y="14916"/>
                  <a:pt x="90452" y="14916"/>
                </a:cubicBezTo>
                <a:cubicBezTo>
                  <a:pt x="90484" y="14972"/>
                  <a:pt x="90484" y="15027"/>
                  <a:pt x="90484" y="15027"/>
                </a:cubicBezTo>
                <a:cubicBezTo>
                  <a:pt x="90484" y="15138"/>
                  <a:pt x="90546" y="15138"/>
                  <a:pt x="90577" y="15194"/>
                </a:cubicBezTo>
                <a:close/>
                <a:moveTo>
                  <a:pt x="41009" y="23844"/>
                </a:moveTo>
                <a:cubicBezTo>
                  <a:pt x="41041" y="23900"/>
                  <a:pt x="41041" y="23900"/>
                  <a:pt x="41072" y="23955"/>
                </a:cubicBezTo>
                <a:cubicBezTo>
                  <a:pt x="41103" y="23955"/>
                  <a:pt x="41134" y="23900"/>
                  <a:pt x="41166" y="23844"/>
                </a:cubicBezTo>
                <a:cubicBezTo>
                  <a:pt x="41259" y="23844"/>
                  <a:pt x="41353" y="23955"/>
                  <a:pt x="41415" y="23844"/>
                </a:cubicBezTo>
                <a:cubicBezTo>
                  <a:pt x="41447" y="23789"/>
                  <a:pt x="41447" y="23733"/>
                  <a:pt x="41415" y="23622"/>
                </a:cubicBezTo>
                <a:cubicBezTo>
                  <a:pt x="41415" y="23567"/>
                  <a:pt x="41447" y="23512"/>
                  <a:pt x="41415" y="23401"/>
                </a:cubicBezTo>
                <a:cubicBezTo>
                  <a:pt x="41384" y="23345"/>
                  <a:pt x="41353" y="23345"/>
                  <a:pt x="41322" y="23290"/>
                </a:cubicBezTo>
                <a:cubicBezTo>
                  <a:pt x="41290" y="23234"/>
                  <a:pt x="41259" y="23234"/>
                  <a:pt x="41228" y="23234"/>
                </a:cubicBezTo>
                <a:cubicBezTo>
                  <a:pt x="41197" y="23179"/>
                  <a:pt x="41166" y="23123"/>
                  <a:pt x="41166" y="23123"/>
                </a:cubicBezTo>
                <a:cubicBezTo>
                  <a:pt x="41134" y="23068"/>
                  <a:pt x="41103" y="23012"/>
                  <a:pt x="41072" y="23012"/>
                </a:cubicBezTo>
                <a:cubicBezTo>
                  <a:pt x="41041" y="22957"/>
                  <a:pt x="41009" y="22957"/>
                  <a:pt x="40978" y="22902"/>
                </a:cubicBezTo>
                <a:cubicBezTo>
                  <a:pt x="40978" y="22902"/>
                  <a:pt x="40978" y="22902"/>
                  <a:pt x="40978" y="22902"/>
                </a:cubicBezTo>
                <a:cubicBezTo>
                  <a:pt x="40916" y="22791"/>
                  <a:pt x="40853" y="22735"/>
                  <a:pt x="40822" y="22624"/>
                </a:cubicBezTo>
                <a:cubicBezTo>
                  <a:pt x="40791" y="22569"/>
                  <a:pt x="40791" y="22569"/>
                  <a:pt x="40760" y="22569"/>
                </a:cubicBezTo>
                <a:cubicBezTo>
                  <a:pt x="40728" y="22569"/>
                  <a:pt x="40728" y="22513"/>
                  <a:pt x="40697" y="22513"/>
                </a:cubicBezTo>
                <a:cubicBezTo>
                  <a:pt x="40635" y="22402"/>
                  <a:pt x="40572" y="22292"/>
                  <a:pt x="40478" y="22347"/>
                </a:cubicBezTo>
                <a:cubicBezTo>
                  <a:pt x="40478" y="22402"/>
                  <a:pt x="40447" y="22402"/>
                  <a:pt x="40447" y="22402"/>
                </a:cubicBezTo>
                <a:cubicBezTo>
                  <a:pt x="40416" y="22458"/>
                  <a:pt x="40416" y="22458"/>
                  <a:pt x="40385" y="22458"/>
                </a:cubicBezTo>
                <a:cubicBezTo>
                  <a:pt x="40322" y="22458"/>
                  <a:pt x="40353" y="22569"/>
                  <a:pt x="40291" y="22569"/>
                </a:cubicBezTo>
                <a:cubicBezTo>
                  <a:pt x="40260" y="22569"/>
                  <a:pt x="40260" y="22569"/>
                  <a:pt x="40229" y="22624"/>
                </a:cubicBezTo>
                <a:cubicBezTo>
                  <a:pt x="40197" y="22624"/>
                  <a:pt x="40229" y="22680"/>
                  <a:pt x="40260" y="22680"/>
                </a:cubicBezTo>
                <a:cubicBezTo>
                  <a:pt x="40291" y="22680"/>
                  <a:pt x="40291" y="22735"/>
                  <a:pt x="40291" y="22735"/>
                </a:cubicBezTo>
                <a:cubicBezTo>
                  <a:pt x="40322" y="22735"/>
                  <a:pt x="40353" y="22735"/>
                  <a:pt x="40353" y="22791"/>
                </a:cubicBezTo>
                <a:cubicBezTo>
                  <a:pt x="40353" y="22846"/>
                  <a:pt x="40260" y="22791"/>
                  <a:pt x="40229" y="22791"/>
                </a:cubicBezTo>
                <a:cubicBezTo>
                  <a:pt x="40229" y="22846"/>
                  <a:pt x="40229" y="23012"/>
                  <a:pt x="40260" y="23068"/>
                </a:cubicBezTo>
                <a:cubicBezTo>
                  <a:pt x="40260" y="23123"/>
                  <a:pt x="40291" y="23179"/>
                  <a:pt x="40322" y="23234"/>
                </a:cubicBezTo>
                <a:cubicBezTo>
                  <a:pt x="40322" y="23234"/>
                  <a:pt x="40353" y="23290"/>
                  <a:pt x="40353" y="23290"/>
                </a:cubicBezTo>
                <a:cubicBezTo>
                  <a:pt x="40385" y="23345"/>
                  <a:pt x="40416" y="23401"/>
                  <a:pt x="40447" y="23456"/>
                </a:cubicBezTo>
                <a:cubicBezTo>
                  <a:pt x="40447" y="23456"/>
                  <a:pt x="40478" y="23456"/>
                  <a:pt x="40510" y="23456"/>
                </a:cubicBezTo>
                <a:cubicBezTo>
                  <a:pt x="40510" y="23512"/>
                  <a:pt x="40541" y="23622"/>
                  <a:pt x="40572" y="23567"/>
                </a:cubicBezTo>
                <a:cubicBezTo>
                  <a:pt x="40572" y="23512"/>
                  <a:pt x="40572" y="23456"/>
                  <a:pt x="40541" y="23456"/>
                </a:cubicBezTo>
                <a:cubicBezTo>
                  <a:pt x="40510" y="23401"/>
                  <a:pt x="40510" y="23401"/>
                  <a:pt x="40541" y="23401"/>
                </a:cubicBezTo>
                <a:cubicBezTo>
                  <a:pt x="40572" y="23456"/>
                  <a:pt x="40603" y="23456"/>
                  <a:pt x="40603" y="23456"/>
                </a:cubicBezTo>
                <a:cubicBezTo>
                  <a:pt x="40635" y="23456"/>
                  <a:pt x="40666" y="23512"/>
                  <a:pt x="40666" y="23512"/>
                </a:cubicBezTo>
                <a:cubicBezTo>
                  <a:pt x="40697" y="23567"/>
                  <a:pt x="40760" y="23512"/>
                  <a:pt x="40822" y="23567"/>
                </a:cubicBezTo>
                <a:cubicBezTo>
                  <a:pt x="40822" y="23567"/>
                  <a:pt x="40822" y="23622"/>
                  <a:pt x="40853" y="23622"/>
                </a:cubicBezTo>
                <a:cubicBezTo>
                  <a:pt x="40853" y="23678"/>
                  <a:pt x="40884" y="23678"/>
                  <a:pt x="40916" y="23733"/>
                </a:cubicBezTo>
                <a:cubicBezTo>
                  <a:pt x="40916" y="23733"/>
                  <a:pt x="40884" y="23789"/>
                  <a:pt x="40916" y="23844"/>
                </a:cubicBezTo>
                <a:cubicBezTo>
                  <a:pt x="40916" y="23900"/>
                  <a:pt x="40978" y="23844"/>
                  <a:pt x="41009" y="23844"/>
                </a:cubicBezTo>
                <a:close/>
                <a:moveTo>
                  <a:pt x="87641" y="14750"/>
                </a:moveTo>
                <a:cubicBezTo>
                  <a:pt x="87673" y="14805"/>
                  <a:pt x="87704" y="14805"/>
                  <a:pt x="87735" y="14916"/>
                </a:cubicBezTo>
                <a:cubicBezTo>
                  <a:pt x="87766" y="14916"/>
                  <a:pt x="87766" y="14972"/>
                  <a:pt x="87766" y="15027"/>
                </a:cubicBezTo>
                <a:cubicBezTo>
                  <a:pt x="87798" y="15083"/>
                  <a:pt x="87860" y="15194"/>
                  <a:pt x="87891" y="15194"/>
                </a:cubicBezTo>
                <a:cubicBezTo>
                  <a:pt x="87922" y="15249"/>
                  <a:pt x="87922" y="15249"/>
                  <a:pt x="87954" y="15304"/>
                </a:cubicBezTo>
                <a:cubicBezTo>
                  <a:pt x="88016" y="15360"/>
                  <a:pt x="88079" y="15304"/>
                  <a:pt x="88079" y="15194"/>
                </a:cubicBezTo>
                <a:cubicBezTo>
                  <a:pt x="88079" y="15083"/>
                  <a:pt x="88016" y="15083"/>
                  <a:pt x="87985" y="15027"/>
                </a:cubicBezTo>
                <a:cubicBezTo>
                  <a:pt x="87954" y="14972"/>
                  <a:pt x="87954" y="14916"/>
                  <a:pt x="87891" y="14861"/>
                </a:cubicBezTo>
                <a:cubicBezTo>
                  <a:pt x="87860" y="14805"/>
                  <a:pt x="87829" y="14861"/>
                  <a:pt x="87798" y="14805"/>
                </a:cubicBezTo>
                <a:cubicBezTo>
                  <a:pt x="87766" y="14695"/>
                  <a:pt x="87735" y="14695"/>
                  <a:pt x="87704" y="14639"/>
                </a:cubicBezTo>
                <a:cubicBezTo>
                  <a:pt x="87673" y="14639"/>
                  <a:pt x="87641" y="14639"/>
                  <a:pt x="87610" y="14639"/>
                </a:cubicBezTo>
                <a:cubicBezTo>
                  <a:pt x="87610" y="14584"/>
                  <a:pt x="87610" y="14584"/>
                  <a:pt x="87579" y="14584"/>
                </a:cubicBezTo>
                <a:cubicBezTo>
                  <a:pt x="87548" y="14584"/>
                  <a:pt x="87610" y="14750"/>
                  <a:pt x="87641" y="14750"/>
                </a:cubicBezTo>
                <a:close/>
                <a:moveTo>
                  <a:pt x="88672" y="12698"/>
                </a:moveTo>
                <a:cubicBezTo>
                  <a:pt x="88703" y="12754"/>
                  <a:pt x="88703" y="12809"/>
                  <a:pt x="88766" y="12865"/>
                </a:cubicBezTo>
                <a:cubicBezTo>
                  <a:pt x="88797" y="12865"/>
                  <a:pt x="88828" y="12920"/>
                  <a:pt x="88859" y="12975"/>
                </a:cubicBezTo>
                <a:cubicBezTo>
                  <a:pt x="88922" y="12975"/>
                  <a:pt x="88953" y="13031"/>
                  <a:pt x="88984" y="13086"/>
                </a:cubicBezTo>
                <a:cubicBezTo>
                  <a:pt x="89016" y="13086"/>
                  <a:pt x="89016" y="13197"/>
                  <a:pt x="89047" y="13253"/>
                </a:cubicBezTo>
                <a:cubicBezTo>
                  <a:pt x="89141" y="13364"/>
                  <a:pt x="89234" y="13364"/>
                  <a:pt x="89328" y="13419"/>
                </a:cubicBezTo>
                <a:cubicBezTo>
                  <a:pt x="89359" y="13419"/>
                  <a:pt x="89390" y="13475"/>
                  <a:pt x="89422" y="13475"/>
                </a:cubicBezTo>
                <a:cubicBezTo>
                  <a:pt x="89484" y="13530"/>
                  <a:pt x="89515" y="13585"/>
                  <a:pt x="89578" y="13585"/>
                </a:cubicBezTo>
                <a:cubicBezTo>
                  <a:pt x="89640" y="13641"/>
                  <a:pt x="89672" y="13696"/>
                  <a:pt x="89734" y="13696"/>
                </a:cubicBezTo>
                <a:cubicBezTo>
                  <a:pt x="89734" y="13696"/>
                  <a:pt x="89765" y="13696"/>
                  <a:pt x="89796" y="13696"/>
                </a:cubicBezTo>
                <a:cubicBezTo>
                  <a:pt x="89828" y="13696"/>
                  <a:pt x="89828" y="13752"/>
                  <a:pt x="89859" y="13752"/>
                </a:cubicBezTo>
                <a:cubicBezTo>
                  <a:pt x="89859" y="13752"/>
                  <a:pt x="89890" y="13752"/>
                  <a:pt x="89921" y="13752"/>
                </a:cubicBezTo>
                <a:cubicBezTo>
                  <a:pt x="89953" y="13752"/>
                  <a:pt x="89953" y="13696"/>
                  <a:pt x="89984" y="13641"/>
                </a:cubicBezTo>
                <a:cubicBezTo>
                  <a:pt x="90015" y="13585"/>
                  <a:pt x="90046" y="13585"/>
                  <a:pt x="90078" y="13530"/>
                </a:cubicBezTo>
                <a:cubicBezTo>
                  <a:pt x="90078" y="13475"/>
                  <a:pt x="90078" y="13364"/>
                  <a:pt x="90109" y="13364"/>
                </a:cubicBezTo>
                <a:cubicBezTo>
                  <a:pt x="90140" y="13308"/>
                  <a:pt x="90140" y="13308"/>
                  <a:pt x="90140" y="13308"/>
                </a:cubicBezTo>
                <a:cubicBezTo>
                  <a:pt x="90140" y="13197"/>
                  <a:pt x="90109" y="13253"/>
                  <a:pt x="90078" y="13253"/>
                </a:cubicBezTo>
                <a:cubicBezTo>
                  <a:pt x="90046" y="13197"/>
                  <a:pt x="90109" y="13086"/>
                  <a:pt x="90140" y="13086"/>
                </a:cubicBezTo>
                <a:cubicBezTo>
                  <a:pt x="90171" y="13031"/>
                  <a:pt x="90234" y="13031"/>
                  <a:pt x="90265" y="13031"/>
                </a:cubicBezTo>
                <a:cubicBezTo>
                  <a:pt x="90296" y="13086"/>
                  <a:pt x="90296" y="13086"/>
                  <a:pt x="90327" y="13142"/>
                </a:cubicBezTo>
                <a:cubicBezTo>
                  <a:pt x="90327" y="13142"/>
                  <a:pt x="90359" y="13142"/>
                  <a:pt x="90359" y="13197"/>
                </a:cubicBezTo>
                <a:cubicBezTo>
                  <a:pt x="90421" y="13197"/>
                  <a:pt x="90390" y="13308"/>
                  <a:pt x="90421" y="13364"/>
                </a:cubicBezTo>
                <a:cubicBezTo>
                  <a:pt x="90452" y="13364"/>
                  <a:pt x="90515" y="13364"/>
                  <a:pt x="90546" y="13364"/>
                </a:cubicBezTo>
                <a:cubicBezTo>
                  <a:pt x="90609" y="13308"/>
                  <a:pt x="90640" y="13308"/>
                  <a:pt x="90671" y="13253"/>
                </a:cubicBezTo>
                <a:cubicBezTo>
                  <a:pt x="90733" y="13253"/>
                  <a:pt x="90796" y="13253"/>
                  <a:pt x="90827" y="13253"/>
                </a:cubicBezTo>
                <a:cubicBezTo>
                  <a:pt x="90890" y="13197"/>
                  <a:pt x="90952" y="13197"/>
                  <a:pt x="91015" y="13197"/>
                </a:cubicBezTo>
                <a:cubicBezTo>
                  <a:pt x="91077" y="13142"/>
                  <a:pt x="91171" y="13197"/>
                  <a:pt x="91202" y="13142"/>
                </a:cubicBezTo>
                <a:cubicBezTo>
                  <a:pt x="91233" y="13086"/>
                  <a:pt x="91233" y="13086"/>
                  <a:pt x="91264" y="13086"/>
                </a:cubicBezTo>
                <a:cubicBezTo>
                  <a:pt x="91296" y="13086"/>
                  <a:pt x="91327" y="13086"/>
                  <a:pt x="91358" y="13086"/>
                </a:cubicBezTo>
                <a:cubicBezTo>
                  <a:pt x="91389" y="13086"/>
                  <a:pt x="91421" y="13031"/>
                  <a:pt x="91452" y="13031"/>
                </a:cubicBezTo>
                <a:cubicBezTo>
                  <a:pt x="91514" y="12975"/>
                  <a:pt x="91608" y="12975"/>
                  <a:pt x="91671" y="12975"/>
                </a:cubicBezTo>
                <a:cubicBezTo>
                  <a:pt x="91702" y="12975"/>
                  <a:pt x="91702" y="13031"/>
                  <a:pt x="91733" y="13031"/>
                </a:cubicBezTo>
                <a:cubicBezTo>
                  <a:pt x="91764" y="13031"/>
                  <a:pt x="91795" y="13031"/>
                  <a:pt x="91795" y="13031"/>
                </a:cubicBezTo>
                <a:cubicBezTo>
                  <a:pt x="91827" y="13086"/>
                  <a:pt x="91827" y="13031"/>
                  <a:pt x="91827" y="13086"/>
                </a:cubicBezTo>
                <a:cubicBezTo>
                  <a:pt x="91827" y="13086"/>
                  <a:pt x="91827" y="13086"/>
                  <a:pt x="91795" y="13086"/>
                </a:cubicBezTo>
                <a:cubicBezTo>
                  <a:pt x="91764" y="13142"/>
                  <a:pt x="91764" y="13086"/>
                  <a:pt x="91764" y="13086"/>
                </a:cubicBezTo>
                <a:cubicBezTo>
                  <a:pt x="91733" y="13031"/>
                  <a:pt x="91702" y="13031"/>
                  <a:pt x="91702" y="13031"/>
                </a:cubicBezTo>
                <a:cubicBezTo>
                  <a:pt x="91671" y="13031"/>
                  <a:pt x="91639" y="13031"/>
                  <a:pt x="91639" y="13031"/>
                </a:cubicBezTo>
                <a:cubicBezTo>
                  <a:pt x="91577" y="13031"/>
                  <a:pt x="91639" y="13197"/>
                  <a:pt x="91671" y="13197"/>
                </a:cubicBezTo>
                <a:cubicBezTo>
                  <a:pt x="91671" y="13253"/>
                  <a:pt x="91702" y="13308"/>
                  <a:pt x="91764" y="13308"/>
                </a:cubicBezTo>
                <a:cubicBezTo>
                  <a:pt x="91795" y="13308"/>
                  <a:pt x="91827" y="13308"/>
                  <a:pt x="91889" y="13308"/>
                </a:cubicBezTo>
                <a:cubicBezTo>
                  <a:pt x="91920" y="13364"/>
                  <a:pt x="91952" y="13364"/>
                  <a:pt x="91983" y="13364"/>
                </a:cubicBezTo>
                <a:cubicBezTo>
                  <a:pt x="92045" y="13364"/>
                  <a:pt x="92077" y="13308"/>
                  <a:pt x="92108" y="13253"/>
                </a:cubicBezTo>
                <a:cubicBezTo>
                  <a:pt x="92139" y="13197"/>
                  <a:pt x="92201" y="13197"/>
                  <a:pt x="92264" y="13197"/>
                </a:cubicBezTo>
                <a:cubicBezTo>
                  <a:pt x="92326" y="13197"/>
                  <a:pt x="92358" y="13197"/>
                  <a:pt x="92420" y="13197"/>
                </a:cubicBezTo>
                <a:cubicBezTo>
                  <a:pt x="92483" y="13142"/>
                  <a:pt x="92545" y="13197"/>
                  <a:pt x="92608" y="13142"/>
                </a:cubicBezTo>
                <a:cubicBezTo>
                  <a:pt x="92608" y="13086"/>
                  <a:pt x="92608" y="13086"/>
                  <a:pt x="92608" y="13031"/>
                </a:cubicBezTo>
                <a:cubicBezTo>
                  <a:pt x="92545" y="12975"/>
                  <a:pt x="92514" y="13031"/>
                  <a:pt x="92451" y="12975"/>
                </a:cubicBezTo>
                <a:cubicBezTo>
                  <a:pt x="92420" y="12975"/>
                  <a:pt x="92358" y="12920"/>
                  <a:pt x="92326" y="12865"/>
                </a:cubicBezTo>
                <a:cubicBezTo>
                  <a:pt x="92295" y="12865"/>
                  <a:pt x="92233" y="12920"/>
                  <a:pt x="92201" y="12865"/>
                </a:cubicBezTo>
                <a:cubicBezTo>
                  <a:pt x="92170" y="12865"/>
                  <a:pt x="92139" y="12865"/>
                  <a:pt x="92108" y="12809"/>
                </a:cubicBezTo>
                <a:cubicBezTo>
                  <a:pt x="92108" y="12809"/>
                  <a:pt x="92077" y="12809"/>
                  <a:pt x="92045" y="12809"/>
                </a:cubicBezTo>
                <a:cubicBezTo>
                  <a:pt x="91952" y="12698"/>
                  <a:pt x="91952" y="12532"/>
                  <a:pt x="91889" y="12421"/>
                </a:cubicBezTo>
                <a:cubicBezTo>
                  <a:pt x="91858" y="12365"/>
                  <a:pt x="91858" y="12310"/>
                  <a:pt x="91827" y="12310"/>
                </a:cubicBezTo>
                <a:cubicBezTo>
                  <a:pt x="91827" y="12310"/>
                  <a:pt x="91795" y="12255"/>
                  <a:pt x="91764" y="12255"/>
                </a:cubicBezTo>
                <a:cubicBezTo>
                  <a:pt x="91702" y="12199"/>
                  <a:pt x="91733" y="12144"/>
                  <a:pt x="91733" y="12088"/>
                </a:cubicBezTo>
                <a:cubicBezTo>
                  <a:pt x="91764" y="11977"/>
                  <a:pt x="91702" y="11977"/>
                  <a:pt x="91671" y="11866"/>
                </a:cubicBezTo>
                <a:cubicBezTo>
                  <a:pt x="91639" y="11811"/>
                  <a:pt x="91671" y="11700"/>
                  <a:pt x="91702" y="11645"/>
                </a:cubicBezTo>
                <a:cubicBezTo>
                  <a:pt x="91702" y="11589"/>
                  <a:pt x="91764" y="11534"/>
                  <a:pt x="91795" y="11534"/>
                </a:cubicBezTo>
                <a:cubicBezTo>
                  <a:pt x="91827" y="11534"/>
                  <a:pt x="91858" y="11534"/>
                  <a:pt x="91858" y="11534"/>
                </a:cubicBezTo>
                <a:cubicBezTo>
                  <a:pt x="91889" y="11478"/>
                  <a:pt x="91889" y="11423"/>
                  <a:pt x="91889" y="11423"/>
                </a:cubicBezTo>
                <a:cubicBezTo>
                  <a:pt x="91920" y="11367"/>
                  <a:pt x="91952" y="11423"/>
                  <a:pt x="91952" y="11367"/>
                </a:cubicBezTo>
                <a:cubicBezTo>
                  <a:pt x="91983" y="11367"/>
                  <a:pt x="92014" y="11367"/>
                  <a:pt x="92045" y="11367"/>
                </a:cubicBezTo>
                <a:cubicBezTo>
                  <a:pt x="92077" y="11367"/>
                  <a:pt x="92139" y="11367"/>
                  <a:pt x="92170" y="11423"/>
                </a:cubicBezTo>
                <a:cubicBezTo>
                  <a:pt x="92201" y="11478"/>
                  <a:pt x="92264" y="11534"/>
                  <a:pt x="92264" y="11645"/>
                </a:cubicBezTo>
                <a:cubicBezTo>
                  <a:pt x="92233" y="11700"/>
                  <a:pt x="92170" y="11700"/>
                  <a:pt x="92139" y="11700"/>
                </a:cubicBezTo>
                <a:cubicBezTo>
                  <a:pt x="92108" y="11756"/>
                  <a:pt x="92045" y="11811"/>
                  <a:pt x="92014" y="11811"/>
                </a:cubicBezTo>
                <a:cubicBezTo>
                  <a:pt x="91983" y="11866"/>
                  <a:pt x="91952" y="11922"/>
                  <a:pt x="91920" y="12033"/>
                </a:cubicBezTo>
                <a:cubicBezTo>
                  <a:pt x="91920" y="12088"/>
                  <a:pt x="91920" y="12144"/>
                  <a:pt x="91952" y="12199"/>
                </a:cubicBezTo>
                <a:cubicBezTo>
                  <a:pt x="92014" y="12255"/>
                  <a:pt x="92014" y="12310"/>
                  <a:pt x="92045" y="12421"/>
                </a:cubicBezTo>
                <a:cubicBezTo>
                  <a:pt x="92077" y="12476"/>
                  <a:pt x="92108" y="12476"/>
                  <a:pt x="92139" y="12532"/>
                </a:cubicBezTo>
                <a:cubicBezTo>
                  <a:pt x="92170" y="12587"/>
                  <a:pt x="92170" y="12587"/>
                  <a:pt x="92201" y="12643"/>
                </a:cubicBezTo>
                <a:cubicBezTo>
                  <a:pt x="92201" y="12643"/>
                  <a:pt x="92233" y="12698"/>
                  <a:pt x="92233" y="12698"/>
                </a:cubicBezTo>
                <a:cubicBezTo>
                  <a:pt x="92295" y="12754"/>
                  <a:pt x="92326" y="12754"/>
                  <a:pt x="92389" y="12754"/>
                </a:cubicBezTo>
                <a:cubicBezTo>
                  <a:pt x="92420" y="12809"/>
                  <a:pt x="92451" y="12809"/>
                  <a:pt x="92514" y="12809"/>
                </a:cubicBezTo>
                <a:cubicBezTo>
                  <a:pt x="92576" y="12809"/>
                  <a:pt x="92608" y="12754"/>
                  <a:pt x="92670" y="12809"/>
                </a:cubicBezTo>
                <a:cubicBezTo>
                  <a:pt x="92732" y="12809"/>
                  <a:pt x="92764" y="12865"/>
                  <a:pt x="92795" y="12920"/>
                </a:cubicBezTo>
                <a:cubicBezTo>
                  <a:pt x="92920" y="12975"/>
                  <a:pt x="93014" y="12865"/>
                  <a:pt x="93107" y="12809"/>
                </a:cubicBezTo>
                <a:cubicBezTo>
                  <a:pt x="93170" y="12754"/>
                  <a:pt x="93232" y="12698"/>
                  <a:pt x="93263" y="12587"/>
                </a:cubicBezTo>
                <a:cubicBezTo>
                  <a:pt x="93263" y="12587"/>
                  <a:pt x="93263" y="12532"/>
                  <a:pt x="93263" y="12476"/>
                </a:cubicBezTo>
                <a:cubicBezTo>
                  <a:pt x="93295" y="12476"/>
                  <a:pt x="93326" y="12421"/>
                  <a:pt x="93357" y="12421"/>
                </a:cubicBezTo>
                <a:cubicBezTo>
                  <a:pt x="93388" y="12421"/>
                  <a:pt x="93420" y="12310"/>
                  <a:pt x="93388" y="12255"/>
                </a:cubicBezTo>
                <a:cubicBezTo>
                  <a:pt x="93357" y="12199"/>
                  <a:pt x="93326" y="12144"/>
                  <a:pt x="93357" y="12033"/>
                </a:cubicBezTo>
                <a:cubicBezTo>
                  <a:pt x="93357" y="11977"/>
                  <a:pt x="93420" y="11977"/>
                  <a:pt x="93451" y="11922"/>
                </a:cubicBezTo>
                <a:cubicBezTo>
                  <a:pt x="93513" y="11922"/>
                  <a:pt x="93545" y="11866"/>
                  <a:pt x="93576" y="11866"/>
                </a:cubicBezTo>
                <a:cubicBezTo>
                  <a:pt x="93607" y="11866"/>
                  <a:pt x="93638" y="11866"/>
                  <a:pt x="93638" y="11866"/>
                </a:cubicBezTo>
                <a:cubicBezTo>
                  <a:pt x="93669" y="11866"/>
                  <a:pt x="93701" y="11811"/>
                  <a:pt x="93669" y="11811"/>
                </a:cubicBezTo>
                <a:cubicBezTo>
                  <a:pt x="93669" y="11756"/>
                  <a:pt x="93638" y="11756"/>
                  <a:pt x="93607" y="11756"/>
                </a:cubicBezTo>
                <a:cubicBezTo>
                  <a:pt x="93607" y="11700"/>
                  <a:pt x="93576" y="11700"/>
                  <a:pt x="93576" y="11645"/>
                </a:cubicBezTo>
                <a:cubicBezTo>
                  <a:pt x="93545" y="11645"/>
                  <a:pt x="93482" y="11589"/>
                  <a:pt x="93451" y="11589"/>
                </a:cubicBezTo>
                <a:cubicBezTo>
                  <a:pt x="93388" y="11534"/>
                  <a:pt x="93357" y="11534"/>
                  <a:pt x="93295" y="11478"/>
                </a:cubicBezTo>
                <a:cubicBezTo>
                  <a:pt x="93232" y="11423"/>
                  <a:pt x="93170" y="11423"/>
                  <a:pt x="93107" y="11367"/>
                </a:cubicBezTo>
                <a:cubicBezTo>
                  <a:pt x="93045" y="11312"/>
                  <a:pt x="92982" y="11256"/>
                  <a:pt x="92920" y="11201"/>
                </a:cubicBezTo>
                <a:cubicBezTo>
                  <a:pt x="92857" y="11201"/>
                  <a:pt x="92826" y="11146"/>
                  <a:pt x="92764" y="11090"/>
                </a:cubicBezTo>
                <a:cubicBezTo>
                  <a:pt x="92701" y="11090"/>
                  <a:pt x="92670" y="11035"/>
                  <a:pt x="92608" y="11035"/>
                </a:cubicBezTo>
                <a:cubicBezTo>
                  <a:pt x="92545" y="10979"/>
                  <a:pt x="92514" y="10979"/>
                  <a:pt x="92451" y="10979"/>
                </a:cubicBezTo>
                <a:cubicBezTo>
                  <a:pt x="92389" y="10924"/>
                  <a:pt x="92358" y="10924"/>
                  <a:pt x="92295" y="10924"/>
                </a:cubicBezTo>
                <a:cubicBezTo>
                  <a:pt x="92264" y="10868"/>
                  <a:pt x="92201" y="10868"/>
                  <a:pt x="92139" y="10868"/>
                </a:cubicBezTo>
                <a:cubicBezTo>
                  <a:pt x="92045" y="10813"/>
                  <a:pt x="91952" y="10757"/>
                  <a:pt x="91858" y="10757"/>
                </a:cubicBezTo>
                <a:cubicBezTo>
                  <a:pt x="91795" y="10702"/>
                  <a:pt x="91733" y="10702"/>
                  <a:pt x="91702" y="10702"/>
                </a:cubicBezTo>
                <a:cubicBezTo>
                  <a:pt x="91671" y="10702"/>
                  <a:pt x="91639" y="10646"/>
                  <a:pt x="91608" y="10646"/>
                </a:cubicBezTo>
                <a:cubicBezTo>
                  <a:pt x="91577" y="10591"/>
                  <a:pt x="91546" y="10591"/>
                  <a:pt x="91483" y="10536"/>
                </a:cubicBezTo>
                <a:cubicBezTo>
                  <a:pt x="91452" y="10425"/>
                  <a:pt x="91389" y="10480"/>
                  <a:pt x="91327" y="10425"/>
                </a:cubicBezTo>
                <a:cubicBezTo>
                  <a:pt x="91296" y="10425"/>
                  <a:pt x="91327" y="10369"/>
                  <a:pt x="91296" y="10314"/>
                </a:cubicBezTo>
                <a:cubicBezTo>
                  <a:pt x="91264" y="10314"/>
                  <a:pt x="91264" y="10314"/>
                  <a:pt x="91264" y="10369"/>
                </a:cubicBezTo>
                <a:cubicBezTo>
                  <a:pt x="91233" y="10425"/>
                  <a:pt x="91264" y="10536"/>
                  <a:pt x="91296" y="10536"/>
                </a:cubicBezTo>
                <a:cubicBezTo>
                  <a:pt x="91296" y="10591"/>
                  <a:pt x="91389" y="10646"/>
                  <a:pt x="91358" y="10757"/>
                </a:cubicBezTo>
                <a:cubicBezTo>
                  <a:pt x="91327" y="10757"/>
                  <a:pt x="91296" y="10757"/>
                  <a:pt x="91296" y="10757"/>
                </a:cubicBezTo>
                <a:cubicBezTo>
                  <a:pt x="91264" y="10757"/>
                  <a:pt x="91233" y="10757"/>
                  <a:pt x="91202" y="10757"/>
                </a:cubicBezTo>
                <a:cubicBezTo>
                  <a:pt x="91171" y="10757"/>
                  <a:pt x="91171" y="10702"/>
                  <a:pt x="91140" y="10702"/>
                </a:cubicBezTo>
                <a:cubicBezTo>
                  <a:pt x="91108" y="10702"/>
                  <a:pt x="91108" y="10757"/>
                  <a:pt x="91077" y="10757"/>
                </a:cubicBezTo>
                <a:cubicBezTo>
                  <a:pt x="91015" y="10702"/>
                  <a:pt x="90983" y="10702"/>
                  <a:pt x="90952" y="10757"/>
                </a:cubicBezTo>
                <a:cubicBezTo>
                  <a:pt x="90921" y="10868"/>
                  <a:pt x="90952" y="10979"/>
                  <a:pt x="90952" y="11035"/>
                </a:cubicBezTo>
                <a:cubicBezTo>
                  <a:pt x="90952" y="11146"/>
                  <a:pt x="90952" y="11201"/>
                  <a:pt x="90952" y="11312"/>
                </a:cubicBezTo>
                <a:cubicBezTo>
                  <a:pt x="90952" y="11367"/>
                  <a:pt x="90952" y="11367"/>
                  <a:pt x="90952" y="11423"/>
                </a:cubicBezTo>
                <a:cubicBezTo>
                  <a:pt x="90983" y="11423"/>
                  <a:pt x="91015" y="11423"/>
                  <a:pt x="91015" y="11478"/>
                </a:cubicBezTo>
                <a:cubicBezTo>
                  <a:pt x="91015" y="11478"/>
                  <a:pt x="91015" y="11534"/>
                  <a:pt x="91015" y="11589"/>
                </a:cubicBezTo>
                <a:cubicBezTo>
                  <a:pt x="91015" y="11589"/>
                  <a:pt x="90983" y="11589"/>
                  <a:pt x="90952" y="11589"/>
                </a:cubicBezTo>
                <a:cubicBezTo>
                  <a:pt x="90921" y="11589"/>
                  <a:pt x="90890" y="11589"/>
                  <a:pt x="90890" y="11589"/>
                </a:cubicBezTo>
                <a:cubicBezTo>
                  <a:pt x="90858" y="11589"/>
                  <a:pt x="90858" y="11589"/>
                  <a:pt x="90827" y="11534"/>
                </a:cubicBezTo>
                <a:cubicBezTo>
                  <a:pt x="90796" y="11534"/>
                  <a:pt x="90796" y="11534"/>
                  <a:pt x="90765" y="11478"/>
                </a:cubicBezTo>
                <a:cubicBezTo>
                  <a:pt x="90765" y="11423"/>
                  <a:pt x="90765" y="11367"/>
                  <a:pt x="90765" y="11367"/>
                </a:cubicBezTo>
                <a:cubicBezTo>
                  <a:pt x="90733" y="11201"/>
                  <a:pt x="90671" y="11201"/>
                  <a:pt x="90609" y="11146"/>
                </a:cubicBezTo>
                <a:cubicBezTo>
                  <a:pt x="90577" y="11146"/>
                  <a:pt x="90546" y="11146"/>
                  <a:pt x="90515" y="11201"/>
                </a:cubicBezTo>
                <a:cubicBezTo>
                  <a:pt x="90484" y="11201"/>
                  <a:pt x="90452" y="11146"/>
                  <a:pt x="90390" y="11146"/>
                </a:cubicBezTo>
                <a:cubicBezTo>
                  <a:pt x="90359" y="11146"/>
                  <a:pt x="90359" y="11146"/>
                  <a:pt x="90327" y="11090"/>
                </a:cubicBezTo>
                <a:cubicBezTo>
                  <a:pt x="90296" y="11035"/>
                  <a:pt x="90265" y="10924"/>
                  <a:pt x="90203" y="10924"/>
                </a:cubicBezTo>
                <a:cubicBezTo>
                  <a:pt x="90171" y="10868"/>
                  <a:pt x="90109" y="10813"/>
                  <a:pt x="90078" y="10757"/>
                </a:cubicBezTo>
                <a:cubicBezTo>
                  <a:pt x="90078" y="10702"/>
                  <a:pt x="90046" y="10702"/>
                  <a:pt x="90046" y="10646"/>
                </a:cubicBezTo>
                <a:cubicBezTo>
                  <a:pt x="90015" y="10591"/>
                  <a:pt x="90015" y="10591"/>
                  <a:pt x="89984" y="10536"/>
                </a:cubicBezTo>
                <a:cubicBezTo>
                  <a:pt x="89921" y="10480"/>
                  <a:pt x="89890" y="10480"/>
                  <a:pt x="89828" y="10425"/>
                </a:cubicBezTo>
                <a:cubicBezTo>
                  <a:pt x="89796" y="10369"/>
                  <a:pt x="89765" y="10258"/>
                  <a:pt x="89734" y="10314"/>
                </a:cubicBezTo>
                <a:cubicBezTo>
                  <a:pt x="89703" y="10314"/>
                  <a:pt x="89703" y="10369"/>
                  <a:pt x="89672" y="10369"/>
                </a:cubicBezTo>
                <a:cubicBezTo>
                  <a:pt x="89640" y="10425"/>
                  <a:pt x="89640" y="10425"/>
                  <a:pt x="89609" y="10425"/>
                </a:cubicBezTo>
                <a:cubicBezTo>
                  <a:pt x="89578" y="10425"/>
                  <a:pt x="89547" y="10480"/>
                  <a:pt x="89547" y="10480"/>
                </a:cubicBezTo>
                <a:cubicBezTo>
                  <a:pt x="89515" y="10480"/>
                  <a:pt x="89484" y="10591"/>
                  <a:pt x="89453" y="10591"/>
                </a:cubicBezTo>
                <a:cubicBezTo>
                  <a:pt x="89422" y="10591"/>
                  <a:pt x="89422" y="10536"/>
                  <a:pt x="89422" y="10536"/>
                </a:cubicBezTo>
                <a:cubicBezTo>
                  <a:pt x="89390" y="10480"/>
                  <a:pt x="89390" y="10369"/>
                  <a:pt x="89328" y="10425"/>
                </a:cubicBezTo>
                <a:cubicBezTo>
                  <a:pt x="89297" y="10425"/>
                  <a:pt x="89266" y="10425"/>
                  <a:pt x="89234" y="10480"/>
                </a:cubicBezTo>
                <a:cubicBezTo>
                  <a:pt x="89203" y="10536"/>
                  <a:pt x="89203" y="10536"/>
                  <a:pt x="89172" y="10591"/>
                </a:cubicBezTo>
                <a:cubicBezTo>
                  <a:pt x="89172" y="10646"/>
                  <a:pt x="89172" y="10702"/>
                  <a:pt x="89172" y="10702"/>
                </a:cubicBezTo>
                <a:cubicBezTo>
                  <a:pt x="89141" y="10702"/>
                  <a:pt x="89109" y="10702"/>
                  <a:pt x="89078" y="10702"/>
                </a:cubicBezTo>
                <a:cubicBezTo>
                  <a:pt x="89047" y="10757"/>
                  <a:pt x="89016" y="10702"/>
                  <a:pt x="88953" y="10757"/>
                </a:cubicBezTo>
                <a:cubicBezTo>
                  <a:pt x="88953" y="10757"/>
                  <a:pt x="88922" y="10757"/>
                  <a:pt x="88891" y="10757"/>
                </a:cubicBezTo>
                <a:cubicBezTo>
                  <a:pt x="88891" y="10813"/>
                  <a:pt x="88859" y="10813"/>
                  <a:pt x="88859" y="10813"/>
                </a:cubicBezTo>
                <a:cubicBezTo>
                  <a:pt x="88828" y="10868"/>
                  <a:pt x="88828" y="10813"/>
                  <a:pt x="88797" y="10868"/>
                </a:cubicBezTo>
                <a:cubicBezTo>
                  <a:pt x="88766" y="10868"/>
                  <a:pt x="88766" y="10924"/>
                  <a:pt x="88797" y="10924"/>
                </a:cubicBezTo>
                <a:cubicBezTo>
                  <a:pt x="88797" y="10979"/>
                  <a:pt x="88797" y="10979"/>
                  <a:pt x="88797" y="10979"/>
                </a:cubicBezTo>
                <a:cubicBezTo>
                  <a:pt x="88797" y="11035"/>
                  <a:pt x="88797" y="11035"/>
                  <a:pt x="88828" y="11090"/>
                </a:cubicBezTo>
                <a:cubicBezTo>
                  <a:pt x="88828" y="11090"/>
                  <a:pt x="88828" y="11146"/>
                  <a:pt x="88859" y="11146"/>
                </a:cubicBezTo>
                <a:cubicBezTo>
                  <a:pt x="88859" y="11146"/>
                  <a:pt x="88859" y="11256"/>
                  <a:pt x="88828" y="11256"/>
                </a:cubicBezTo>
                <a:cubicBezTo>
                  <a:pt x="88828" y="11256"/>
                  <a:pt x="88797" y="11201"/>
                  <a:pt x="88797" y="11201"/>
                </a:cubicBezTo>
                <a:cubicBezTo>
                  <a:pt x="88797" y="11201"/>
                  <a:pt x="88766" y="11256"/>
                  <a:pt x="88766" y="11256"/>
                </a:cubicBezTo>
                <a:cubicBezTo>
                  <a:pt x="88703" y="11256"/>
                  <a:pt x="88672" y="11201"/>
                  <a:pt x="88641" y="11256"/>
                </a:cubicBezTo>
                <a:cubicBezTo>
                  <a:pt x="88641" y="11312"/>
                  <a:pt x="88578" y="11367"/>
                  <a:pt x="88578" y="11423"/>
                </a:cubicBezTo>
                <a:cubicBezTo>
                  <a:pt x="88578" y="11478"/>
                  <a:pt x="88578" y="11534"/>
                  <a:pt x="88547" y="11534"/>
                </a:cubicBezTo>
                <a:cubicBezTo>
                  <a:pt x="88547" y="11589"/>
                  <a:pt x="88516" y="11589"/>
                  <a:pt x="88547" y="11645"/>
                </a:cubicBezTo>
                <a:cubicBezTo>
                  <a:pt x="88578" y="11645"/>
                  <a:pt x="88547" y="11589"/>
                  <a:pt x="88578" y="11589"/>
                </a:cubicBezTo>
                <a:cubicBezTo>
                  <a:pt x="88578" y="11589"/>
                  <a:pt x="88610" y="11589"/>
                  <a:pt x="88610" y="11589"/>
                </a:cubicBezTo>
                <a:cubicBezTo>
                  <a:pt x="88672" y="11589"/>
                  <a:pt x="88641" y="11700"/>
                  <a:pt x="88672" y="11756"/>
                </a:cubicBezTo>
                <a:cubicBezTo>
                  <a:pt x="88672" y="11756"/>
                  <a:pt x="88672" y="11811"/>
                  <a:pt x="88703" y="11811"/>
                </a:cubicBezTo>
                <a:cubicBezTo>
                  <a:pt x="88703" y="11866"/>
                  <a:pt x="88703" y="11866"/>
                  <a:pt x="88672" y="11866"/>
                </a:cubicBezTo>
                <a:cubicBezTo>
                  <a:pt x="88672" y="11922"/>
                  <a:pt x="88672" y="11922"/>
                  <a:pt x="88641" y="11922"/>
                </a:cubicBezTo>
                <a:cubicBezTo>
                  <a:pt x="88641" y="11922"/>
                  <a:pt x="88610" y="11922"/>
                  <a:pt x="88610" y="11977"/>
                </a:cubicBezTo>
                <a:cubicBezTo>
                  <a:pt x="88610" y="11977"/>
                  <a:pt x="88641" y="12033"/>
                  <a:pt x="88641" y="12033"/>
                </a:cubicBezTo>
                <a:cubicBezTo>
                  <a:pt x="88672" y="12088"/>
                  <a:pt x="88703" y="12088"/>
                  <a:pt x="88703" y="12144"/>
                </a:cubicBezTo>
                <a:cubicBezTo>
                  <a:pt x="88735" y="12199"/>
                  <a:pt x="88703" y="12255"/>
                  <a:pt x="88641" y="12255"/>
                </a:cubicBezTo>
                <a:cubicBezTo>
                  <a:pt x="88610" y="12199"/>
                  <a:pt x="88578" y="12144"/>
                  <a:pt x="88547" y="12144"/>
                </a:cubicBezTo>
                <a:cubicBezTo>
                  <a:pt x="88547" y="12088"/>
                  <a:pt x="88516" y="12088"/>
                  <a:pt x="88485" y="12088"/>
                </a:cubicBezTo>
                <a:cubicBezTo>
                  <a:pt x="88453" y="12144"/>
                  <a:pt x="88485" y="12310"/>
                  <a:pt x="88516" y="12365"/>
                </a:cubicBezTo>
                <a:cubicBezTo>
                  <a:pt x="88516" y="12476"/>
                  <a:pt x="88610" y="12587"/>
                  <a:pt x="88672" y="12698"/>
                </a:cubicBezTo>
                <a:close/>
                <a:moveTo>
                  <a:pt x="114252" y="21571"/>
                </a:moveTo>
                <a:cubicBezTo>
                  <a:pt x="114252" y="21626"/>
                  <a:pt x="114221" y="21682"/>
                  <a:pt x="114221" y="21737"/>
                </a:cubicBezTo>
                <a:cubicBezTo>
                  <a:pt x="114221" y="21792"/>
                  <a:pt x="114252" y="21792"/>
                  <a:pt x="114284" y="21792"/>
                </a:cubicBezTo>
                <a:cubicBezTo>
                  <a:pt x="114284" y="21792"/>
                  <a:pt x="114315" y="21737"/>
                  <a:pt x="114346" y="21737"/>
                </a:cubicBezTo>
                <a:cubicBezTo>
                  <a:pt x="114377" y="21737"/>
                  <a:pt x="114377" y="21737"/>
                  <a:pt x="114409" y="21737"/>
                </a:cubicBezTo>
                <a:cubicBezTo>
                  <a:pt x="114409" y="21737"/>
                  <a:pt x="114440" y="21737"/>
                  <a:pt x="114440" y="21682"/>
                </a:cubicBezTo>
                <a:cubicBezTo>
                  <a:pt x="114471" y="21682"/>
                  <a:pt x="114502" y="21682"/>
                  <a:pt x="114502" y="21626"/>
                </a:cubicBezTo>
                <a:cubicBezTo>
                  <a:pt x="114534" y="21626"/>
                  <a:pt x="114534" y="21626"/>
                  <a:pt x="114534" y="21571"/>
                </a:cubicBezTo>
                <a:cubicBezTo>
                  <a:pt x="114565" y="21571"/>
                  <a:pt x="114596" y="21571"/>
                  <a:pt x="114596" y="21571"/>
                </a:cubicBezTo>
                <a:cubicBezTo>
                  <a:pt x="114627" y="21515"/>
                  <a:pt x="114659" y="21515"/>
                  <a:pt x="114690" y="21515"/>
                </a:cubicBezTo>
                <a:cubicBezTo>
                  <a:pt x="114721" y="21571"/>
                  <a:pt x="114721" y="21571"/>
                  <a:pt x="114752" y="21515"/>
                </a:cubicBezTo>
                <a:cubicBezTo>
                  <a:pt x="114783" y="21515"/>
                  <a:pt x="114783" y="21460"/>
                  <a:pt x="114783" y="21460"/>
                </a:cubicBezTo>
                <a:cubicBezTo>
                  <a:pt x="114783" y="21404"/>
                  <a:pt x="114815" y="21404"/>
                  <a:pt x="114846" y="21404"/>
                </a:cubicBezTo>
                <a:cubicBezTo>
                  <a:pt x="114877" y="21404"/>
                  <a:pt x="114908" y="21404"/>
                  <a:pt x="114908" y="21349"/>
                </a:cubicBezTo>
                <a:cubicBezTo>
                  <a:pt x="114940" y="21349"/>
                  <a:pt x="114971" y="21293"/>
                  <a:pt x="115002" y="21293"/>
                </a:cubicBezTo>
                <a:cubicBezTo>
                  <a:pt x="115033" y="21293"/>
                  <a:pt x="115065" y="21293"/>
                  <a:pt x="115065" y="21293"/>
                </a:cubicBezTo>
                <a:cubicBezTo>
                  <a:pt x="115096" y="21349"/>
                  <a:pt x="115065" y="21404"/>
                  <a:pt x="115096" y="21404"/>
                </a:cubicBezTo>
                <a:cubicBezTo>
                  <a:pt x="115096" y="21460"/>
                  <a:pt x="115190" y="21404"/>
                  <a:pt x="115221" y="21404"/>
                </a:cubicBezTo>
                <a:cubicBezTo>
                  <a:pt x="115252" y="21404"/>
                  <a:pt x="115252" y="21515"/>
                  <a:pt x="115283" y="21515"/>
                </a:cubicBezTo>
                <a:cubicBezTo>
                  <a:pt x="115314" y="21515"/>
                  <a:pt x="115346" y="21515"/>
                  <a:pt x="115346" y="21515"/>
                </a:cubicBezTo>
                <a:cubicBezTo>
                  <a:pt x="115377" y="21515"/>
                  <a:pt x="115377" y="21515"/>
                  <a:pt x="115408" y="21460"/>
                </a:cubicBezTo>
                <a:cubicBezTo>
                  <a:pt x="115439" y="21404"/>
                  <a:pt x="115471" y="21460"/>
                  <a:pt x="115533" y="21515"/>
                </a:cubicBezTo>
                <a:cubicBezTo>
                  <a:pt x="115564" y="21571"/>
                  <a:pt x="115596" y="21515"/>
                  <a:pt x="115658" y="21460"/>
                </a:cubicBezTo>
                <a:cubicBezTo>
                  <a:pt x="115689" y="21404"/>
                  <a:pt x="115783" y="21404"/>
                  <a:pt x="115845" y="21404"/>
                </a:cubicBezTo>
                <a:cubicBezTo>
                  <a:pt x="115877" y="21404"/>
                  <a:pt x="115877" y="21349"/>
                  <a:pt x="115908" y="21349"/>
                </a:cubicBezTo>
                <a:cubicBezTo>
                  <a:pt x="115939" y="21293"/>
                  <a:pt x="115970" y="21293"/>
                  <a:pt x="116002" y="21293"/>
                </a:cubicBezTo>
                <a:cubicBezTo>
                  <a:pt x="116064" y="21238"/>
                  <a:pt x="116127" y="21238"/>
                  <a:pt x="116158" y="21238"/>
                </a:cubicBezTo>
                <a:cubicBezTo>
                  <a:pt x="116220" y="21238"/>
                  <a:pt x="116251" y="21238"/>
                  <a:pt x="116283" y="21182"/>
                </a:cubicBezTo>
                <a:cubicBezTo>
                  <a:pt x="116314" y="21182"/>
                  <a:pt x="116345" y="21127"/>
                  <a:pt x="116376" y="21127"/>
                </a:cubicBezTo>
                <a:cubicBezTo>
                  <a:pt x="116376" y="21072"/>
                  <a:pt x="116439" y="20961"/>
                  <a:pt x="116439" y="20961"/>
                </a:cubicBezTo>
                <a:cubicBezTo>
                  <a:pt x="116470" y="20905"/>
                  <a:pt x="116501" y="20961"/>
                  <a:pt x="116501" y="20905"/>
                </a:cubicBezTo>
                <a:cubicBezTo>
                  <a:pt x="116533" y="20850"/>
                  <a:pt x="116533" y="20850"/>
                  <a:pt x="116533" y="20794"/>
                </a:cubicBezTo>
                <a:cubicBezTo>
                  <a:pt x="116501" y="20739"/>
                  <a:pt x="116470" y="20683"/>
                  <a:pt x="116439" y="20683"/>
                </a:cubicBezTo>
                <a:cubicBezTo>
                  <a:pt x="116376" y="20683"/>
                  <a:pt x="116345" y="20628"/>
                  <a:pt x="116314" y="20628"/>
                </a:cubicBezTo>
                <a:cubicBezTo>
                  <a:pt x="116283" y="20573"/>
                  <a:pt x="116283" y="20517"/>
                  <a:pt x="116251" y="20462"/>
                </a:cubicBezTo>
                <a:cubicBezTo>
                  <a:pt x="116220" y="20406"/>
                  <a:pt x="116158" y="20406"/>
                  <a:pt x="116095" y="20351"/>
                </a:cubicBezTo>
                <a:cubicBezTo>
                  <a:pt x="116095" y="20351"/>
                  <a:pt x="116095" y="20295"/>
                  <a:pt x="116064" y="20240"/>
                </a:cubicBezTo>
                <a:cubicBezTo>
                  <a:pt x="116064" y="20240"/>
                  <a:pt x="116033" y="20240"/>
                  <a:pt x="116033" y="20184"/>
                </a:cubicBezTo>
                <a:cubicBezTo>
                  <a:pt x="115970" y="20184"/>
                  <a:pt x="115939" y="20184"/>
                  <a:pt x="115877" y="20184"/>
                </a:cubicBezTo>
                <a:cubicBezTo>
                  <a:pt x="115845" y="20184"/>
                  <a:pt x="115783" y="20129"/>
                  <a:pt x="115752" y="20129"/>
                </a:cubicBezTo>
                <a:cubicBezTo>
                  <a:pt x="115720" y="20129"/>
                  <a:pt x="115689" y="20184"/>
                  <a:pt x="115658" y="20184"/>
                </a:cubicBezTo>
                <a:cubicBezTo>
                  <a:pt x="115627" y="20184"/>
                  <a:pt x="115596" y="20240"/>
                  <a:pt x="115564" y="20240"/>
                </a:cubicBezTo>
                <a:cubicBezTo>
                  <a:pt x="115502" y="20240"/>
                  <a:pt x="115439" y="20240"/>
                  <a:pt x="115377" y="20240"/>
                </a:cubicBezTo>
                <a:cubicBezTo>
                  <a:pt x="115346" y="20240"/>
                  <a:pt x="115283" y="20240"/>
                  <a:pt x="115221" y="20240"/>
                </a:cubicBezTo>
                <a:cubicBezTo>
                  <a:pt x="115190" y="20240"/>
                  <a:pt x="115127" y="20184"/>
                  <a:pt x="115096" y="20184"/>
                </a:cubicBezTo>
                <a:cubicBezTo>
                  <a:pt x="115002" y="20184"/>
                  <a:pt x="114940" y="20295"/>
                  <a:pt x="114877" y="20406"/>
                </a:cubicBezTo>
                <a:cubicBezTo>
                  <a:pt x="114815" y="20406"/>
                  <a:pt x="114783" y="20462"/>
                  <a:pt x="114721" y="20462"/>
                </a:cubicBezTo>
                <a:cubicBezTo>
                  <a:pt x="114690" y="20517"/>
                  <a:pt x="114659" y="20573"/>
                  <a:pt x="114596" y="20628"/>
                </a:cubicBezTo>
                <a:cubicBezTo>
                  <a:pt x="114565" y="20683"/>
                  <a:pt x="114534" y="20739"/>
                  <a:pt x="114471" y="20739"/>
                </a:cubicBezTo>
                <a:cubicBezTo>
                  <a:pt x="114409" y="20794"/>
                  <a:pt x="114377" y="20794"/>
                  <a:pt x="114315" y="20850"/>
                </a:cubicBezTo>
                <a:cubicBezTo>
                  <a:pt x="114284" y="20905"/>
                  <a:pt x="114252" y="20961"/>
                  <a:pt x="114221" y="20961"/>
                </a:cubicBezTo>
                <a:cubicBezTo>
                  <a:pt x="114190" y="21072"/>
                  <a:pt x="114190" y="21127"/>
                  <a:pt x="114190" y="21238"/>
                </a:cubicBezTo>
                <a:cubicBezTo>
                  <a:pt x="114190" y="21293"/>
                  <a:pt x="114190" y="21349"/>
                  <a:pt x="114221" y="21460"/>
                </a:cubicBezTo>
                <a:cubicBezTo>
                  <a:pt x="114221" y="21460"/>
                  <a:pt x="114252" y="21515"/>
                  <a:pt x="114252" y="21571"/>
                </a:cubicBezTo>
                <a:close/>
                <a:moveTo>
                  <a:pt x="107537" y="23733"/>
                </a:moveTo>
                <a:cubicBezTo>
                  <a:pt x="107568" y="23733"/>
                  <a:pt x="107600" y="23789"/>
                  <a:pt x="107631" y="23789"/>
                </a:cubicBezTo>
                <a:cubicBezTo>
                  <a:pt x="107693" y="23844"/>
                  <a:pt x="107693" y="23900"/>
                  <a:pt x="107756" y="23900"/>
                </a:cubicBezTo>
                <a:cubicBezTo>
                  <a:pt x="107756" y="23900"/>
                  <a:pt x="107787" y="23900"/>
                  <a:pt x="107818" y="23955"/>
                </a:cubicBezTo>
                <a:cubicBezTo>
                  <a:pt x="107818" y="23955"/>
                  <a:pt x="107850" y="23955"/>
                  <a:pt x="107850" y="24011"/>
                </a:cubicBezTo>
                <a:cubicBezTo>
                  <a:pt x="107912" y="24066"/>
                  <a:pt x="107943" y="24066"/>
                  <a:pt x="107975" y="24066"/>
                </a:cubicBezTo>
                <a:cubicBezTo>
                  <a:pt x="108037" y="24066"/>
                  <a:pt x="108068" y="24066"/>
                  <a:pt x="108099" y="24121"/>
                </a:cubicBezTo>
                <a:cubicBezTo>
                  <a:pt x="108162" y="24121"/>
                  <a:pt x="108193" y="24121"/>
                  <a:pt x="108256" y="24121"/>
                </a:cubicBezTo>
                <a:cubicBezTo>
                  <a:pt x="108287" y="24121"/>
                  <a:pt x="108349" y="24121"/>
                  <a:pt x="108381" y="24066"/>
                </a:cubicBezTo>
                <a:cubicBezTo>
                  <a:pt x="108412" y="24066"/>
                  <a:pt x="108412" y="24011"/>
                  <a:pt x="108443" y="23900"/>
                </a:cubicBezTo>
                <a:cubicBezTo>
                  <a:pt x="108443" y="23844"/>
                  <a:pt x="108443" y="23844"/>
                  <a:pt x="108443" y="23789"/>
                </a:cubicBezTo>
                <a:cubicBezTo>
                  <a:pt x="108474" y="23733"/>
                  <a:pt x="108474" y="23733"/>
                  <a:pt x="108474" y="23678"/>
                </a:cubicBezTo>
                <a:cubicBezTo>
                  <a:pt x="108474" y="23622"/>
                  <a:pt x="108474" y="23512"/>
                  <a:pt x="108443" y="23512"/>
                </a:cubicBezTo>
                <a:cubicBezTo>
                  <a:pt x="108412" y="23456"/>
                  <a:pt x="108349" y="23456"/>
                  <a:pt x="108318" y="23456"/>
                </a:cubicBezTo>
                <a:cubicBezTo>
                  <a:pt x="108287" y="23456"/>
                  <a:pt x="108287" y="23456"/>
                  <a:pt x="108256" y="23456"/>
                </a:cubicBezTo>
                <a:cubicBezTo>
                  <a:pt x="108224" y="23456"/>
                  <a:pt x="108224" y="23401"/>
                  <a:pt x="108193" y="23401"/>
                </a:cubicBezTo>
                <a:cubicBezTo>
                  <a:pt x="108162" y="23401"/>
                  <a:pt x="108131" y="23401"/>
                  <a:pt x="108099" y="23345"/>
                </a:cubicBezTo>
                <a:cubicBezTo>
                  <a:pt x="108037" y="23345"/>
                  <a:pt x="108006" y="23345"/>
                  <a:pt x="107975" y="23290"/>
                </a:cubicBezTo>
                <a:cubicBezTo>
                  <a:pt x="107912" y="23234"/>
                  <a:pt x="107787" y="23234"/>
                  <a:pt x="107725" y="23290"/>
                </a:cubicBezTo>
                <a:cubicBezTo>
                  <a:pt x="107693" y="23290"/>
                  <a:pt x="107662" y="23345"/>
                  <a:pt x="107631" y="23345"/>
                </a:cubicBezTo>
                <a:cubicBezTo>
                  <a:pt x="107600" y="23401"/>
                  <a:pt x="107568" y="23401"/>
                  <a:pt x="107537" y="23456"/>
                </a:cubicBezTo>
                <a:cubicBezTo>
                  <a:pt x="107537" y="23512"/>
                  <a:pt x="107475" y="23567"/>
                  <a:pt x="107475" y="23622"/>
                </a:cubicBezTo>
                <a:cubicBezTo>
                  <a:pt x="107444" y="23733"/>
                  <a:pt x="107506" y="23733"/>
                  <a:pt x="107537" y="23733"/>
                </a:cubicBezTo>
                <a:close/>
                <a:moveTo>
                  <a:pt x="94200" y="12532"/>
                </a:moveTo>
                <a:cubicBezTo>
                  <a:pt x="94263" y="12587"/>
                  <a:pt x="94294" y="12643"/>
                  <a:pt x="94325" y="12643"/>
                </a:cubicBezTo>
                <a:cubicBezTo>
                  <a:pt x="94357" y="12698"/>
                  <a:pt x="94388" y="12698"/>
                  <a:pt x="94419" y="12698"/>
                </a:cubicBezTo>
                <a:cubicBezTo>
                  <a:pt x="94450" y="12698"/>
                  <a:pt x="94482" y="12754"/>
                  <a:pt x="94513" y="12754"/>
                </a:cubicBezTo>
                <a:cubicBezTo>
                  <a:pt x="94575" y="12809"/>
                  <a:pt x="94638" y="12809"/>
                  <a:pt x="94700" y="12865"/>
                </a:cubicBezTo>
                <a:cubicBezTo>
                  <a:pt x="94763" y="12975"/>
                  <a:pt x="94825" y="12975"/>
                  <a:pt x="94919" y="13031"/>
                </a:cubicBezTo>
                <a:cubicBezTo>
                  <a:pt x="94950" y="13031"/>
                  <a:pt x="94981" y="13086"/>
                  <a:pt x="95013" y="13086"/>
                </a:cubicBezTo>
                <a:cubicBezTo>
                  <a:pt x="95075" y="13142"/>
                  <a:pt x="95106" y="13197"/>
                  <a:pt x="95137" y="13197"/>
                </a:cubicBezTo>
                <a:cubicBezTo>
                  <a:pt x="95200" y="13253"/>
                  <a:pt x="95262" y="13253"/>
                  <a:pt x="95294" y="13308"/>
                </a:cubicBezTo>
                <a:cubicBezTo>
                  <a:pt x="95356" y="13364"/>
                  <a:pt x="95419" y="13364"/>
                  <a:pt x="95481" y="13364"/>
                </a:cubicBezTo>
                <a:cubicBezTo>
                  <a:pt x="95543" y="13364"/>
                  <a:pt x="95606" y="13419"/>
                  <a:pt x="95668" y="13475"/>
                </a:cubicBezTo>
                <a:cubicBezTo>
                  <a:pt x="95700" y="13475"/>
                  <a:pt x="95762" y="13475"/>
                  <a:pt x="95825" y="13475"/>
                </a:cubicBezTo>
                <a:cubicBezTo>
                  <a:pt x="95887" y="13419"/>
                  <a:pt x="95950" y="13419"/>
                  <a:pt x="96012" y="13419"/>
                </a:cubicBezTo>
                <a:cubicBezTo>
                  <a:pt x="96074" y="13419"/>
                  <a:pt x="96106" y="13419"/>
                  <a:pt x="96168" y="13475"/>
                </a:cubicBezTo>
                <a:cubicBezTo>
                  <a:pt x="96231" y="13530"/>
                  <a:pt x="96262" y="13530"/>
                  <a:pt x="96324" y="13530"/>
                </a:cubicBezTo>
                <a:cubicBezTo>
                  <a:pt x="96387" y="13530"/>
                  <a:pt x="96418" y="13475"/>
                  <a:pt x="96449" y="13419"/>
                </a:cubicBezTo>
                <a:cubicBezTo>
                  <a:pt x="96480" y="13364"/>
                  <a:pt x="96543" y="13308"/>
                  <a:pt x="96605" y="13253"/>
                </a:cubicBezTo>
                <a:cubicBezTo>
                  <a:pt x="96668" y="13253"/>
                  <a:pt x="96730" y="13253"/>
                  <a:pt x="96762" y="13253"/>
                </a:cubicBezTo>
                <a:cubicBezTo>
                  <a:pt x="96824" y="13253"/>
                  <a:pt x="96918" y="13253"/>
                  <a:pt x="96949" y="13197"/>
                </a:cubicBezTo>
                <a:cubicBezTo>
                  <a:pt x="96949" y="13142"/>
                  <a:pt x="96980" y="13031"/>
                  <a:pt x="96980" y="12975"/>
                </a:cubicBezTo>
                <a:cubicBezTo>
                  <a:pt x="97011" y="12920"/>
                  <a:pt x="97011" y="12865"/>
                  <a:pt x="97011" y="12865"/>
                </a:cubicBezTo>
                <a:cubicBezTo>
                  <a:pt x="97011" y="12754"/>
                  <a:pt x="97011" y="12809"/>
                  <a:pt x="97043" y="12754"/>
                </a:cubicBezTo>
                <a:cubicBezTo>
                  <a:pt x="97074" y="12754"/>
                  <a:pt x="97105" y="12754"/>
                  <a:pt x="97074" y="12698"/>
                </a:cubicBezTo>
                <a:cubicBezTo>
                  <a:pt x="97074" y="12643"/>
                  <a:pt x="97043" y="12698"/>
                  <a:pt x="97011" y="12698"/>
                </a:cubicBezTo>
                <a:cubicBezTo>
                  <a:pt x="96980" y="12643"/>
                  <a:pt x="96918" y="12698"/>
                  <a:pt x="96887" y="12698"/>
                </a:cubicBezTo>
                <a:cubicBezTo>
                  <a:pt x="96824" y="12698"/>
                  <a:pt x="96793" y="12698"/>
                  <a:pt x="96730" y="12643"/>
                </a:cubicBezTo>
                <a:cubicBezTo>
                  <a:pt x="96668" y="12643"/>
                  <a:pt x="96668" y="12587"/>
                  <a:pt x="96637" y="12532"/>
                </a:cubicBezTo>
                <a:cubicBezTo>
                  <a:pt x="96605" y="12476"/>
                  <a:pt x="96543" y="12421"/>
                  <a:pt x="96512" y="12421"/>
                </a:cubicBezTo>
                <a:cubicBezTo>
                  <a:pt x="96480" y="12421"/>
                  <a:pt x="96449" y="12421"/>
                  <a:pt x="96418" y="12421"/>
                </a:cubicBezTo>
                <a:cubicBezTo>
                  <a:pt x="96387" y="12421"/>
                  <a:pt x="96356" y="12421"/>
                  <a:pt x="96324" y="12421"/>
                </a:cubicBezTo>
                <a:cubicBezTo>
                  <a:pt x="96262" y="12421"/>
                  <a:pt x="96199" y="12365"/>
                  <a:pt x="96168" y="12310"/>
                </a:cubicBezTo>
                <a:cubicBezTo>
                  <a:pt x="96137" y="12310"/>
                  <a:pt x="96106" y="12310"/>
                  <a:pt x="96074" y="12310"/>
                </a:cubicBezTo>
                <a:cubicBezTo>
                  <a:pt x="96043" y="12365"/>
                  <a:pt x="96012" y="12365"/>
                  <a:pt x="96012" y="12421"/>
                </a:cubicBezTo>
                <a:cubicBezTo>
                  <a:pt x="95981" y="12421"/>
                  <a:pt x="95950" y="12421"/>
                  <a:pt x="95950" y="12421"/>
                </a:cubicBezTo>
                <a:cubicBezTo>
                  <a:pt x="95918" y="12421"/>
                  <a:pt x="95887" y="12421"/>
                  <a:pt x="95856" y="12476"/>
                </a:cubicBezTo>
                <a:cubicBezTo>
                  <a:pt x="95825" y="12476"/>
                  <a:pt x="95825" y="12476"/>
                  <a:pt x="95793" y="12476"/>
                </a:cubicBezTo>
                <a:cubicBezTo>
                  <a:pt x="95762" y="12476"/>
                  <a:pt x="95700" y="12476"/>
                  <a:pt x="95668" y="12476"/>
                </a:cubicBezTo>
                <a:cubicBezTo>
                  <a:pt x="95637" y="12476"/>
                  <a:pt x="95637" y="12421"/>
                  <a:pt x="95637" y="12421"/>
                </a:cubicBezTo>
                <a:cubicBezTo>
                  <a:pt x="95606" y="12365"/>
                  <a:pt x="95606" y="12365"/>
                  <a:pt x="95606" y="12310"/>
                </a:cubicBezTo>
                <a:cubicBezTo>
                  <a:pt x="95606" y="12310"/>
                  <a:pt x="95637" y="12255"/>
                  <a:pt x="95637" y="12255"/>
                </a:cubicBezTo>
                <a:cubicBezTo>
                  <a:pt x="95700" y="12033"/>
                  <a:pt x="95481" y="12033"/>
                  <a:pt x="95419" y="12033"/>
                </a:cubicBezTo>
                <a:cubicBezTo>
                  <a:pt x="95387" y="12033"/>
                  <a:pt x="95325" y="12088"/>
                  <a:pt x="95262" y="12033"/>
                </a:cubicBezTo>
                <a:cubicBezTo>
                  <a:pt x="95231" y="12033"/>
                  <a:pt x="95200" y="12088"/>
                  <a:pt x="95169" y="12033"/>
                </a:cubicBezTo>
                <a:cubicBezTo>
                  <a:pt x="95137" y="12033"/>
                  <a:pt x="95137" y="12033"/>
                  <a:pt x="95106" y="11977"/>
                </a:cubicBezTo>
                <a:cubicBezTo>
                  <a:pt x="95044" y="11922"/>
                  <a:pt x="95013" y="11977"/>
                  <a:pt x="94950" y="12033"/>
                </a:cubicBezTo>
                <a:cubicBezTo>
                  <a:pt x="94888" y="12088"/>
                  <a:pt x="94825" y="12144"/>
                  <a:pt x="94794" y="12199"/>
                </a:cubicBezTo>
                <a:cubicBezTo>
                  <a:pt x="94763" y="12255"/>
                  <a:pt x="94700" y="12255"/>
                  <a:pt x="94669" y="12255"/>
                </a:cubicBezTo>
                <a:cubicBezTo>
                  <a:pt x="94606" y="12199"/>
                  <a:pt x="94575" y="12199"/>
                  <a:pt x="94544" y="12144"/>
                </a:cubicBezTo>
                <a:cubicBezTo>
                  <a:pt x="94513" y="12144"/>
                  <a:pt x="94482" y="12088"/>
                  <a:pt x="94482" y="12033"/>
                </a:cubicBezTo>
                <a:cubicBezTo>
                  <a:pt x="94482" y="11977"/>
                  <a:pt x="94513" y="11977"/>
                  <a:pt x="94513" y="11922"/>
                </a:cubicBezTo>
                <a:cubicBezTo>
                  <a:pt x="94544" y="11922"/>
                  <a:pt x="94513" y="11866"/>
                  <a:pt x="94513" y="11811"/>
                </a:cubicBezTo>
                <a:cubicBezTo>
                  <a:pt x="94482" y="11811"/>
                  <a:pt x="94482" y="11756"/>
                  <a:pt x="94450" y="11700"/>
                </a:cubicBezTo>
                <a:cubicBezTo>
                  <a:pt x="94450" y="11645"/>
                  <a:pt x="94388" y="11589"/>
                  <a:pt x="94357" y="11645"/>
                </a:cubicBezTo>
                <a:cubicBezTo>
                  <a:pt x="94325" y="11700"/>
                  <a:pt x="94325" y="11811"/>
                  <a:pt x="94294" y="11866"/>
                </a:cubicBezTo>
                <a:cubicBezTo>
                  <a:pt x="94294" y="11922"/>
                  <a:pt x="94294" y="11977"/>
                  <a:pt x="94263" y="11977"/>
                </a:cubicBezTo>
                <a:cubicBezTo>
                  <a:pt x="94232" y="11977"/>
                  <a:pt x="94232" y="12033"/>
                  <a:pt x="94232" y="12033"/>
                </a:cubicBezTo>
                <a:cubicBezTo>
                  <a:pt x="94200" y="12144"/>
                  <a:pt x="94169" y="12255"/>
                  <a:pt x="94169" y="12310"/>
                </a:cubicBezTo>
                <a:cubicBezTo>
                  <a:pt x="94169" y="12421"/>
                  <a:pt x="94138" y="12365"/>
                  <a:pt x="94107" y="12421"/>
                </a:cubicBezTo>
                <a:cubicBezTo>
                  <a:pt x="94107" y="12476"/>
                  <a:pt x="94169" y="12532"/>
                  <a:pt x="94200" y="12532"/>
                </a:cubicBezTo>
                <a:close/>
                <a:moveTo>
                  <a:pt x="63779" y="998"/>
                </a:moveTo>
                <a:cubicBezTo>
                  <a:pt x="63748" y="1053"/>
                  <a:pt x="63685" y="998"/>
                  <a:pt x="63654" y="998"/>
                </a:cubicBezTo>
                <a:cubicBezTo>
                  <a:pt x="63591" y="1053"/>
                  <a:pt x="63591" y="1109"/>
                  <a:pt x="63529" y="1053"/>
                </a:cubicBezTo>
                <a:cubicBezTo>
                  <a:pt x="63498" y="1053"/>
                  <a:pt x="63498" y="1053"/>
                  <a:pt x="63466" y="1053"/>
                </a:cubicBezTo>
                <a:cubicBezTo>
                  <a:pt x="63435" y="1053"/>
                  <a:pt x="63435" y="1053"/>
                  <a:pt x="63404" y="1109"/>
                </a:cubicBezTo>
                <a:cubicBezTo>
                  <a:pt x="63373" y="1109"/>
                  <a:pt x="63342" y="1053"/>
                  <a:pt x="63279" y="1053"/>
                </a:cubicBezTo>
                <a:cubicBezTo>
                  <a:pt x="63248" y="1053"/>
                  <a:pt x="63185" y="1053"/>
                  <a:pt x="63154" y="1053"/>
                </a:cubicBezTo>
                <a:cubicBezTo>
                  <a:pt x="63092" y="1053"/>
                  <a:pt x="63060" y="1053"/>
                  <a:pt x="62998" y="1053"/>
                </a:cubicBezTo>
                <a:cubicBezTo>
                  <a:pt x="62967" y="1053"/>
                  <a:pt x="62935" y="1109"/>
                  <a:pt x="62904" y="1164"/>
                </a:cubicBezTo>
                <a:cubicBezTo>
                  <a:pt x="62873" y="1164"/>
                  <a:pt x="62873" y="1275"/>
                  <a:pt x="62811" y="1219"/>
                </a:cubicBezTo>
                <a:cubicBezTo>
                  <a:pt x="62779" y="1219"/>
                  <a:pt x="62748" y="1109"/>
                  <a:pt x="62717" y="1109"/>
                </a:cubicBezTo>
                <a:cubicBezTo>
                  <a:pt x="62654" y="1109"/>
                  <a:pt x="62623" y="1109"/>
                  <a:pt x="62592" y="1164"/>
                </a:cubicBezTo>
                <a:cubicBezTo>
                  <a:pt x="62561" y="1219"/>
                  <a:pt x="62561" y="1219"/>
                  <a:pt x="62529" y="1275"/>
                </a:cubicBezTo>
                <a:cubicBezTo>
                  <a:pt x="62529" y="1275"/>
                  <a:pt x="62498" y="1330"/>
                  <a:pt x="62498" y="1330"/>
                </a:cubicBezTo>
                <a:cubicBezTo>
                  <a:pt x="62436" y="1386"/>
                  <a:pt x="62404" y="1386"/>
                  <a:pt x="62373" y="1386"/>
                </a:cubicBezTo>
                <a:cubicBezTo>
                  <a:pt x="62342" y="1386"/>
                  <a:pt x="62311" y="1386"/>
                  <a:pt x="62311" y="1386"/>
                </a:cubicBezTo>
                <a:cubicBezTo>
                  <a:pt x="62280" y="1386"/>
                  <a:pt x="62280" y="1441"/>
                  <a:pt x="62280" y="1441"/>
                </a:cubicBezTo>
                <a:cubicBezTo>
                  <a:pt x="62248" y="1497"/>
                  <a:pt x="62217" y="1497"/>
                  <a:pt x="62217" y="1552"/>
                </a:cubicBezTo>
                <a:cubicBezTo>
                  <a:pt x="62217" y="1608"/>
                  <a:pt x="62248" y="1608"/>
                  <a:pt x="62280" y="1608"/>
                </a:cubicBezTo>
                <a:cubicBezTo>
                  <a:pt x="62280" y="1663"/>
                  <a:pt x="62280" y="1663"/>
                  <a:pt x="62311" y="1719"/>
                </a:cubicBezTo>
                <a:cubicBezTo>
                  <a:pt x="62311" y="1719"/>
                  <a:pt x="62342" y="1719"/>
                  <a:pt x="62342" y="1774"/>
                </a:cubicBezTo>
                <a:cubicBezTo>
                  <a:pt x="62373" y="1829"/>
                  <a:pt x="62342" y="1829"/>
                  <a:pt x="62311" y="1829"/>
                </a:cubicBezTo>
                <a:cubicBezTo>
                  <a:pt x="62311" y="1829"/>
                  <a:pt x="62280" y="1829"/>
                  <a:pt x="62248" y="1829"/>
                </a:cubicBezTo>
                <a:cubicBezTo>
                  <a:pt x="62217" y="1829"/>
                  <a:pt x="62217" y="1885"/>
                  <a:pt x="62186" y="1885"/>
                </a:cubicBezTo>
                <a:cubicBezTo>
                  <a:pt x="62155" y="1885"/>
                  <a:pt x="62155" y="1885"/>
                  <a:pt x="62123" y="1940"/>
                </a:cubicBezTo>
                <a:cubicBezTo>
                  <a:pt x="62092" y="1940"/>
                  <a:pt x="62061" y="1996"/>
                  <a:pt x="62030" y="1996"/>
                </a:cubicBezTo>
                <a:cubicBezTo>
                  <a:pt x="61967" y="2051"/>
                  <a:pt x="61936" y="2107"/>
                  <a:pt x="61905" y="2162"/>
                </a:cubicBezTo>
                <a:cubicBezTo>
                  <a:pt x="61811" y="2273"/>
                  <a:pt x="61749" y="2384"/>
                  <a:pt x="61655" y="2439"/>
                </a:cubicBezTo>
                <a:cubicBezTo>
                  <a:pt x="61592" y="2439"/>
                  <a:pt x="61561" y="2439"/>
                  <a:pt x="61499" y="2439"/>
                </a:cubicBezTo>
                <a:cubicBezTo>
                  <a:pt x="61499" y="2439"/>
                  <a:pt x="61405" y="2329"/>
                  <a:pt x="61405" y="2384"/>
                </a:cubicBezTo>
                <a:cubicBezTo>
                  <a:pt x="61343" y="2439"/>
                  <a:pt x="61467" y="2495"/>
                  <a:pt x="61467" y="2495"/>
                </a:cubicBezTo>
                <a:cubicBezTo>
                  <a:pt x="61499" y="2550"/>
                  <a:pt x="61499" y="2606"/>
                  <a:pt x="61499" y="2606"/>
                </a:cubicBezTo>
                <a:cubicBezTo>
                  <a:pt x="61530" y="2661"/>
                  <a:pt x="61530" y="2661"/>
                  <a:pt x="61561" y="2661"/>
                </a:cubicBezTo>
                <a:cubicBezTo>
                  <a:pt x="61592" y="2717"/>
                  <a:pt x="61592" y="2717"/>
                  <a:pt x="61592" y="2717"/>
                </a:cubicBezTo>
                <a:cubicBezTo>
                  <a:pt x="61624" y="2661"/>
                  <a:pt x="61655" y="2661"/>
                  <a:pt x="61655" y="2606"/>
                </a:cubicBezTo>
                <a:cubicBezTo>
                  <a:pt x="61686" y="2550"/>
                  <a:pt x="61717" y="2495"/>
                  <a:pt x="61780" y="2439"/>
                </a:cubicBezTo>
                <a:cubicBezTo>
                  <a:pt x="61780" y="2439"/>
                  <a:pt x="61811" y="2439"/>
                  <a:pt x="61811" y="2384"/>
                </a:cubicBezTo>
                <a:cubicBezTo>
                  <a:pt x="61842" y="2384"/>
                  <a:pt x="61874" y="2329"/>
                  <a:pt x="61874" y="2329"/>
                </a:cubicBezTo>
                <a:cubicBezTo>
                  <a:pt x="61905" y="2329"/>
                  <a:pt x="61936" y="2329"/>
                  <a:pt x="61936" y="2384"/>
                </a:cubicBezTo>
                <a:cubicBezTo>
                  <a:pt x="61936" y="2384"/>
                  <a:pt x="61967" y="2384"/>
                  <a:pt x="61967" y="2439"/>
                </a:cubicBezTo>
                <a:cubicBezTo>
                  <a:pt x="61967" y="2439"/>
                  <a:pt x="61967" y="2439"/>
                  <a:pt x="61967" y="2495"/>
                </a:cubicBezTo>
                <a:cubicBezTo>
                  <a:pt x="61967" y="2495"/>
                  <a:pt x="62030" y="2550"/>
                  <a:pt x="62030" y="2606"/>
                </a:cubicBezTo>
                <a:cubicBezTo>
                  <a:pt x="61998" y="2661"/>
                  <a:pt x="61936" y="2550"/>
                  <a:pt x="61936" y="2661"/>
                </a:cubicBezTo>
                <a:cubicBezTo>
                  <a:pt x="61905" y="2717"/>
                  <a:pt x="61998" y="2661"/>
                  <a:pt x="62030" y="2717"/>
                </a:cubicBezTo>
                <a:cubicBezTo>
                  <a:pt x="62030" y="2717"/>
                  <a:pt x="62061" y="2717"/>
                  <a:pt x="62092" y="2717"/>
                </a:cubicBezTo>
                <a:cubicBezTo>
                  <a:pt x="62092" y="2717"/>
                  <a:pt x="62123" y="2772"/>
                  <a:pt x="62155" y="2717"/>
                </a:cubicBezTo>
                <a:cubicBezTo>
                  <a:pt x="62186" y="2717"/>
                  <a:pt x="62217" y="2717"/>
                  <a:pt x="62248" y="2717"/>
                </a:cubicBezTo>
                <a:cubicBezTo>
                  <a:pt x="62280" y="2717"/>
                  <a:pt x="62280" y="2772"/>
                  <a:pt x="62280" y="2828"/>
                </a:cubicBezTo>
                <a:cubicBezTo>
                  <a:pt x="62280" y="2828"/>
                  <a:pt x="62248" y="2828"/>
                  <a:pt x="62248" y="2883"/>
                </a:cubicBezTo>
                <a:cubicBezTo>
                  <a:pt x="62248" y="2883"/>
                  <a:pt x="62280" y="2939"/>
                  <a:pt x="62280" y="2939"/>
                </a:cubicBezTo>
                <a:cubicBezTo>
                  <a:pt x="62280" y="2994"/>
                  <a:pt x="62280" y="3049"/>
                  <a:pt x="62280" y="3105"/>
                </a:cubicBezTo>
                <a:cubicBezTo>
                  <a:pt x="62280" y="3160"/>
                  <a:pt x="62280" y="3216"/>
                  <a:pt x="62311" y="3216"/>
                </a:cubicBezTo>
                <a:cubicBezTo>
                  <a:pt x="62342" y="3271"/>
                  <a:pt x="62373" y="3216"/>
                  <a:pt x="62373" y="3216"/>
                </a:cubicBezTo>
                <a:cubicBezTo>
                  <a:pt x="62404" y="3216"/>
                  <a:pt x="62436" y="3216"/>
                  <a:pt x="62436" y="3216"/>
                </a:cubicBezTo>
                <a:cubicBezTo>
                  <a:pt x="62467" y="3271"/>
                  <a:pt x="62467" y="3327"/>
                  <a:pt x="62467" y="3327"/>
                </a:cubicBezTo>
                <a:cubicBezTo>
                  <a:pt x="62467" y="3382"/>
                  <a:pt x="62436" y="3438"/>
                  <a:pt x="62467" y="3493"/>
                </a:cubicBezTo>
                <a:cubicBezTo>
                  <a:pt x="62467" y="3493"/>
                  <a:pt x="62498" y="3548"/>
                  <a:pt x="62529" y="3548"/>
                </a:cubicBezTo>
                <a:cubicBezTo>
                  <a:pt x="62561" y="3548"/>
                  <a:pt x="62561" y="3548"/>
                  <a:pt x="62592" y="3604"/>
                </a:cubicBezTo>
                <a:cubicBezTo>
                  <a:pt x="62623" y="3604"/>
                  <a:pt x="62623" y="3604"/>
                  <a:pt x="62654" y="3659"/>
                </a:cubicBezTo>
                <a:cubicBezTo>
                  <a:pt x="62686" y="3659"/>
                  <a:pt x="62717" y="3659"/>
                  <a:pt x="62717" y="3659"/>
                </a:cubicBezTo>
                <a:cubicBezTo>
                  <a:pt x="62748" y="3659"/>
                  <a:pt x="62779" y="3659"/>
                  <a:pt x="62779" y="3715"/>
                </a:cubicBezTo>
                <a:cubicBezTo>
                  <a:pt x="62842" y="3715"/>
                  <a:pt x="62873" y="3659"/>
                  <a:pt x="62904" y="3659"/>
                </a:cubicBezTo>
                <a:cubicBezTo>
                  <a:pt x="62967" y="3659"/>
                  <a:pt x="62998" y="3604"/>
                  <a:pt x="63029" y="3604"/>
                </a:cubicBezTo>
                <a:cubicBezTo>
                  <a:pt x="63092" y="3604"/>
                  <a:pt x="63060" y="3715"/>
                  <a:pt x="63123" y="3770"/>
                </a:cubicBezTo>
                <a:cubicBezTo>
                  <a:pt x="63154" y="3770"/>
                  <a:pt x="63154" y="3770"/>
                  <a:pt x="63185" y="3770"/>
                </a:cubicBezTo>
                <a:cubicBezTo>
                  <a:pt x="63217" y="3770"/>
                  <a:pt x="63217" y="3826"/>
                  <a:pt x="63248" y="3826"/>
                </a:cubicBezTo>
                <a:cubicBezTo>
                  <a:pt x="63279" y="3826"/>
                  <a:pt x="63342" y="3770"/>
                  <a:pt x="63373" y="3770"/>
                </a:cubicBezTo>
                <a:cubicBezTo>
                  <a:pt x="63435" y="3715"/>
                  <a:pt x="63466" y="3659"/>
                  <a:pt x="63498" y="3770"/>
                </a:cubicBezTo>
                <a:cubicBezTo>
                  <a:pt x="63529" y="3826"/>
                  <a:pt x="63591" y="3826"/>
                  <a:pt x="63623" y="3826"/>
                </a:cubicBezTo>
                <a:cubicBezTo>
                  <a:pt x="63685" y="3770"/>
                  <a:pt x="63748" y="3770"/>
                  <a:pt x="63779" y="3826"/>
                </a:cubicBezTo>
                <a:cubicBezTo>
                  <a:pt x="63810" y="3881"/>
                  <a:pt x="63841" y="3937"/>
                  <a:pt x="63872" y="3992"/>
                </a:cubicBezTo>
                <a:cubicBezTo>
                  <a:pt x="63935" y="3992"/>
                  <a:pt x="63966" y="3937"/>
                  <a:pt x="63997" y="4048"/>
                </a:cubicBezTo>
                <a:cubicBezTo>
                  <a:pt x="64029" y="4103"/>
                  <a:pt x="64060" y="4103"/>
                  <a:pt x="64091" y="4103"/>
                </a:cubicBezTo>
                <a:cubicBezTo>
                  <a:pt x="64122" y="4103"/>
                  <a:pt x="64154" y="4103"/>
                  <a:pt x="64185" y="4103"/>
                </a:cubicBezTo>
                <a:cubicBezTo>
                  <a:pt x="64185" y="4158"/>
                  <a:pt x="64216" y="4158"/>
                  <a:pt x="64216" y="4214"/>
                </a:cubicBezTo>
                <a:cubicBezTo>
                  <a:pt x="64279" y="4214"/>
                  <a:pt x="64310" y="4214"/>
                  <a:pt x="64372" y="4214"/>
                </a:cubicBezTo>
                <a:cubicBezTo>
                  <a:pt x="64435" y="4269"/>
                  <a:pt x="64466" y="4269"/>
                  <a:pt x="64528" y="4269"/>
                </a:cubicBezTo>
                <a:cubicBezTo>
                  <a:pt x="64560" y="4269"/>
                  <a:pt x="64622" y="4269"/>
                  <a:pt x="64653" y="4325"/>
                </a:cubicBezTo>
                <a:cubicBezTo>
                  <a:pt x="64685" y="4325"/>
                  <a:pt x="64747" y="4325"/>
                  <a:pt x="64778" y="4325"/>
                </a:cubicBezTo>
                <a:cubicBezTo>
                  <a:pt x="64841" y="4325"/>
                  <a:pt x="64903" y="4325"/>
                  <a:pt x="64966" y="4325"/>
                </a:cubicBezTo>
                <a:cubicBezTo>
                  <a:pt x="65028" y="4325"/>
                  <a:pt x="65059" y="4269"/>
                  <a:pt x="65122" y="4269"/>
                </a:cubicBezTo>
                <a:cubicBezTo>
                  <a:pt x="65216" y="4269"/>
                  <a:pt x="65309" y="4214"/>
                  <a:pt x="65403" y="4214"/>
                </a:cubicBezTo>
                <a:cubicBezTo>
                  <a:pt x="65465" y="4158"/>
                  <a:pt x="65559" y="4103"/>
                  <a:pt x="65622" y="4048"/>
                </a:cubicBezTo>
                <a:cubicBezTo>
                  <a:pt x="65684" y="3992"/>
                  <a:pt x="65747" y="3881"/>
                  <a:pt x="65747" y="3770"/>
                </a:cubicBezTo>
                <a:cubicBezTo>
                  <a:pt x="65747" y="3715"/>
                  <a:pt x="65715" y="3715"/>
                  <a:pt x="65715" y="3659"/>
                </a:cubicBezTo>
                <a:cubicBezTo>
                  <a:pt x="65684" y="3604"/>
                  <a:pt x="65684" y="3548"/>
                  <a:pt x="65653" y="3548"/>
                </a:cubicBezTo>
                <a:cubicBezTo>
                  <a:pt x="65622" y="3493"/>
                  <a:pt x="65559" y="3438"/>
                  <a:pt x="65528" y="3438"/>
                </a:cubicBezTo>
                <a:cubicBezTo>
                  <a:pt x="65434" y="3382"/>
                  <a:pt x="65372" y="3327"/>
                  <a:pt x="65309" y="3216"/>
                </a:cubicBezTo>
                <a:cubicBezTo>
                  <a:pt x="65278" y="3160"/>
                  <a:pt x="65278" y="3160"/>
                  <a:pt x="65278" y="3105"/>
                </a:cubicBezTo>
                <a:cubicBezTo>
                  <a:pt x="65278" y="3049"/>
                  <a:pt x="65309" y="3049"/>
                  <a:pt x="65340" y="3049"/>
                </a:cubicBezTo>
                <a:cubicBezTo>
                  <a:pt x="65372" y="3105"/>
                  <a:pt x="65403" y="3160"/>
                  <a:pt x="65434" y="3160"/>
                </a:cubicBezTo>
                <a:cubicBezTo>
                  <a:pt x="65497" y="3216"/>
                  <a:pt x="65497" y="3105"/>
                  <a:pt x="65528" y="3049"/>
                </a:cubicBezTo>
                <a:cubicBezTo>
                  <a:pt x="65559" y="2994"/>
                  <a:pt x="65622" y="2994"/>
                  <a:pt x="65622" y="2883"/>
                </a:cubicBezTo>
                <a:cubicBezTo>
                  <a:pt x="65622" y="2828"/>
                  <a:pt x="65622" y="2772"/>
                  <a:pt x="65622" y="2717"/>
                </a:cubicBezTo>
                <a:cubicBezTo>
                  <a:pt x="65590" y="2717"/>
                  <a:pt x="65590" y="2661"/>
                  <a:pt x="65590" y="2606"/>
                </a:cubicBezTo>
                <a:cubicBezTo>
                  <a:pt x="65622" y="2550"/>
                  <a:pt x="65622" y="2550"/>
                  <a:pt x="65653" y="2495"/>
                </a:cubicBezTo>
                <a:cubicBezTo>
                  <a:pt x="65653" y="2495"/>
                  <a:pt x="65653" y="2439"/>
                  <a:pt x="65653" y="2384"/>
                </a:cubicBezTo>
                <a:cubicBezTo>
                  <a:pt x="65653" y="2329"/>
                  <a:pt x="65622" y="2273"/>
                  <a:pt x="65653" y="2162"/>
                </a:cubicBezTo>
                <a:cubicBezTo>
                  <a:pt x="65684" y="2162"/>
                  <a:pt x="65715" y="2107"/>
                  <a:pt x="65715" y="2051"/>
                </a:cubicBezTo>
                <a:cubicBezTo>
                  <a:pt x="65715" y="2051"/>
                  <a:pt x="65715" y="1996"/>
                  <a:pt x="65715" y="1996"/>
                </a:cubicBezTo>
                <a:cubicBezTo>
                  <a:pt x="65747" y="1940"/>
                  <a:pt x="65778" y="1940"/>
                  <a:pt x="65809" y="1885"/>
                </a:cubicBezTo>
                <a:cubicBezTo>
                  <a:pt x="65809" y="1774"/>
                  <a:pt x="65747" y="1719"/>
                  <a:pt x="65715" y="1663"/>
                </a:cubicBezTo>
                <a:cubicBezTo>
                  <a:pt x="65684" y="1608"/>
                  <a:pt x="65653" y="1608"/>
                  <a:pt x="65622" y="1552"/>
                </a:cubicBezTo>
                <a:cubicBezTo>
                  <a:pt x="65590" y="1552"/>
                  <a:pt x="65559" y="1497"/>
                  <a:pt x="65559" y="1497"/>
                </a:cubicBezTo>
                <a:cubicBezTo>
                  <a:pt x="65528" y="1497"/>
                  <a:pt x="65528" y="1441"/>
                  <a:pt x="65497" y="1386"/>
                </a:cubicBezTo>
                <a:cubicBezTo>
                  <a:pt x="65497" y="1386"/>
                  <a:pt x="65465" y="1386"/>
                  <a:pt x="65434" y="1386"/>
                </a:cubicBezTo>
                <a:cubicBezTo>
                  <a:pt x="65434" y="1330"/>
                  <a:pt x="65403" y="1330"/>
                  <a:pt x="65403" y="1330"/>
                </a:cubicBezTo>
                <a:cubicBezTo>
                  <a:pt x="65309" y="1164"/>
                  <a:pt x="65247" y="1219"/>
                  <a:pt x="65153" y="1275"/>
                </a:cubicBezTo>
                <a:cubicBezTo>
                  <a:pt x="65091" y="1330"/>
                  <a:pt x="65028" y="1275"/>
                  <a:pt x="64966" y="1330"/>
                </a:cubicBezTo>
                <a:cubicBezTo>
                  <a:pt x="64903" y="1330"/>
                  <a:pt x="64841" y="1441"/>
                  <a:pt x="64778" y="1441"/>
                </a:cubicBezTo>
                <a:cubicBezTo>
                  <a:pt x="64716" y="1441"/>
                  <a:pt x="64653" y="1441"/>
                  <a:pt x="64591" y="1497"/>
                </a:cubicBezTo>
                <a:cubicBezTo>
                  <a:pt x="64591" y="1497"/>
                  <a:pt x="64560" y="1552"/>
                  <a:pt x="64560" y="1552"/>
                </a:cubicBezTo>
                <a:cubicBezTo>
                  <a:pt x="64528" y="1608"/>
                  <a:pt x="64497" y="1608"/>
                  <a:pt x="64466" y="1663"/>
                </a:cubicBezTo>
                <a:cubicBezTo>
                  <a:pt x="64403" y="1774"/>
                  <a:pt x="64341" y="1996"/>
                  <a:pt x="64216" y="1996"/>
                </a:cubicBezTo>
                <a:cubicBezTo>
                  <a:pt x="64185" y="1996"/>
                  <a:pt x="64122" y="2051"/>
                  <a:pt x="64122" y="1940"/>
                </a:cubicBezTo>
                <a:cubicBezTo>
                  <a:pt x="64122" y="1885"/>
                  <a:pt x="64185" y="1829"/>
                  <a:pt x="64216" y="1774"/>
                </a:cubicBezTo>
                <a:cubicBezTo>
                  <a:pt x="64247" y="1719"/>
                  <a:pt x="64247" y="1608"/>
                  <a:pt x="64310" y="1552"/>
                </a:cubicBezTo>
                <a:cubicBezTo>
                  <a:pt x="64341" y="1497"/>
                  <a:pt x="64372" y="1497"/>
                  <a:pt x="64403" y="1441"/>
                </a:cubicBezTo>
                <a:cubicBezTo>
                  <a:pt x="64435" y="1386"/>
                  <a:pt x="64466" y="1330"/>
                  <a:pt x="64497" y="1330"/>
                </a:cubicBezTo>
                <a:cubicBezTo>
                  <a:pt x="64497" y="1275"/>
                  <a:pt x="64622" y="1219"/>
                  <a:pt x="64560" y="1109"/>
                </a:cubicBezTo>
                <a:cubicBezTo>
                  <a:pt x="64560" y="1109"/>
                  <a:pt x="64528" y="1109"/>
                  <a:pt x="64497" y="1109"/>
                </a:cubicBezTo>
                <a:cubicBezTo>
                  <a:pt x="64497" y="1053"/>
                  <a:pt x="64466" y="1053"/>
                  <a:pt x="64466" y="1053"/>
                </a:cubicBezTo>
                <a:cubicBezTo>
                  <a:pt x="64435" y="998"/>
                  <a:pt x="64403" y="942"/>
                  <a:pt x="64372" y="942"/>
                </a:cubicBezTo>
                <a:cubicBezTo>
                  <a:pt x="64279" y="942"/>
                  <a:pt x="64216" y="887"/>
                  <a:pt x="64122" y="887"/>
                </a:cubicBezTo>
                <a:cubicBezTo>
                  <a:pt x="64060" y="887"/>
                  <a:pt x="64029" y="887"/>
                  <a:pt x="63966" y="887"/>
                </a:cubicBezTo>
                <a:cubicBezTo>
                  <a:pt x="63904" y="942"/>
                  <a:pt x="63841" y="998"/>
                  <a:pt x="63779" y="998"/>
                </a:cubicBezTo>
                <a:close/>
                <a:moveTo>
                  <a:pt x="65653" y="5545"/>
                </a:moveTo>
                <a:cubicBezTo>
                  <a:pt x="65622" y="5545"/>
                  <a:pt x="65622" y="5600"/>
                  <a:pt x="65590" y="5656"/>
                </a:cubicBezTo>
                <a:cubicBezTo>
                  <a:pt x="65559" y="5711"/>
                  <a:pt x="65497" y="5711"/>
                  <a:pt x="65465" y="5822"/>
                </a:cubicBezTo>
                <a:cubicBezTo>
                  <a:pt x="65465" y="5878"/>
                  <a:pt x="65403" y="5933"/>
                  <a:pt x="65403" y="6044"/>
                </a:cubicBezTo>
                <a:cubicBezTo>
                  <a:pt x="65372" y="6155"/>
                  <a:pt x="65434" y="6155"/>
                  <a:pt x="65465" y="6155"/>
                </a:cubicBezTo>
                <a:cubicBezTo>
                  <a:pt x="65497" y="6210"/>
                  <a:pt x="65528" y="6266"/>
                  <a:pt x="65559" y="6266"/>
                </a:cubicBezTo>
                <a:cubicBezTo>
                  <a:pt x="65622" y="6321"/>
                  <a:pt x="65653" y="6266"/>
                  <a:pt x="65715" y="6266"/>
                </a:cubicBezTo>
                <a:cubicBezTo>
                  <a:pt x="65747" y="6266"/>
                  <a:pt x="65778" y="6210"/>
                  <a:pt x="65840" y="6210"/>
                </a:cubicBezTo>
                <a:cubicBezTo>
                  <a:pt x="65871" y="6155"/>
                  <a:pt x="65934" y="6155"/>
                  <a:pt x="65965" y="6099"/>
                </a:cubicBezTo>
                <a:cubicBezTo>
                  <a:pt x="66028" y="6099"/>
                  <a:pt x="66059" y="6044"/>
                  <a:pt x="66090" y="5988"/>
                </a:cubicBezTo>
                <a:cubicBezTo>
                  <a:pt x="66184" y="5933"/>
                  <a:pt x="66277" y="5933"/>
                  <a:pt x="66371" y="5878"/>
                </a:cubicBezTo>
                <a:cubicBezTo>
                  <a:pt x="66465" y="5767"/>
                  <a:pt x="66527" y="5656"/>
                  <a:pt x="66652" y="5656"/>
                </a:cubicBezTo>
                <a:cubicBezTo>
                  <a:pt x="66652" y="5656"/>
                  <a:pt x="66684" y="5656"/>
                  <a:pt x="66715" y="5656"/>
                </a:cubicBezTo>
                <a:cubicBezTo>
                  <a:pt x="66746" y="5656"/>
                  <a:pt x="66746" y="5711"/>
                  <a:pt x="66777" y="5711"/>
                </a:cubicBezTo>
                <a:cubicBezTo>
                  <a:pt x="66840" y="5711"/>
                  <a:pt x="66871" y="5656"/>
                  <a:pt x="66902" y="5656"/>
                </a:cubicBezTo>
                <a:cubicBezTo>
                  <a:pt x="66933" y="5656"/>
                  <a:pt x="66965" y="5711"/>
                  <a:pt x="66996" y="5711"/>
                </a:cubicBezTo>
                <a:cubicBezTo>
                  <a:pt x="67027" y="5711"/>
                  <a:pt x="67058" y="5711"/>
                  <a:pt x="67090" y="5656"/>
                </a:cubicBezTo>
                <a:cubicBezTo>
                  <a:pt x="67121" y="5656"/>
                  <a:pt x="67152" y="5656"/>
                  <a:pt x="67214" y="5656"/>
                </a:cubicBezTo>
                <a:cubicBezTo>
                  <a:pt x="67277" y="5656"/>
                  <a:pt x="67433" y="5656"/>
                  <a:pt x="67464" y="5767"/>
                </a:cubicBezTo>
                <a:cubicBezTo>
                  <a:pt x="67496" y="5767"/>
                  <a:pt x="67527" y="5767"/>
                  <a:pt x="67527" y="5711"/>
                </a:cubicBezTo>
                <a:cubicBezTo>
                  <a:pt x="67589" y="5656"/>
                  <a:pt x="67621" y="5545"/>
                  <a:pt x="67683" y="5545"/>
                </a:cubicBezTo>
                <a:cubicBezTo>
                  <a:pt x="67714" y="5545"/>
                  <a:pt x="67745" y="5600"/>
                  <a:pt x="67808" y="5600"/>
                </a:cubicBezTo>
                <a:cubicBezTo>
                  <a:pt x="67839" y="5600"/>
                  <a:pt x="67902" y="5545"/>
                  <a:pt x="67933" y="5489"/>
                </a:cubicBezTo>
                <a:cubicBezTo>
                  <a:pt x="67995" y="5489"/>
                  <a:pt x="68058" y="5489"/>
                  <a:pt x="68120" y="5489"/>
                </a:cubicBezTo>
                <a:cubicBezTo>
                  <a:pt x="68152" y="5489"/>
                  <a:pt x="68245" y="5545"/>
                  <a:pt x="68276" y="5489"/>
                </a:cubicBezTo>
                <a:cubicBezTo>
                  <a:pt x="68308" y="5489"/>
                  <a:pt x="68339" y="5434"/>
                  <a:pt x="68370" y="5378"/>
                </a:cubicBezTo>
                <a:cubicBezTo>
                  <a:pt x="68401" y="5378"/>
                  <a:pt x="68401" y="5378"/>
                  <a:pt x="68433" y="5378"/>
                </a:cubicBezTo>
                <a:cubicBezTo>
                  <a:pt x="68495" y="5378"/>
                  <a:pt x="68589" y="5268"/>
                  <a:pt x="68620" y="5323"/>
                </a:cubicBezTo>
                <a:cubicBezTo>
                  <a:pt x="68682" y="5323"/>
                  <a:pt x="68714" y="5378"/>
                  <a:pt x="68745" y="5378"/>
                </a:cubicBezTo>
                <a:cubicBezTo>
                  <a:pt x="68807" y="5378"/>
                  <a:pt x="68839" y="5323"/>
                  <a:pt x="68870" y="5323"/>
                </a:cubicBezTo>
                <a:cubicBezTo>
                  <a:pt x="68932" y="5268"/>
                  <a:pt x="68964" y="5157"/>
                  <a:pt x="68995" y="5101"/>
                </a:cubicBezTo>
                <a:cubicBezTo>
                  <a:pt x="69057" y="4990"/>
                  <a:pt x="69120" y="4990"/>
                  <a:pt x="69182" y="4935"/>
                </a:cubicBezTo>
                <a:cubicBezTo>
                  <a:pt x="69213" y="4824"/>
                  <a:pt x="69182" y="4768"/>
                  <a:pt x="69151" y="4658"/>
                </a:cubicBezTo>
                <a:cubicBezTo>
                  <a:pt x="69151" y="4658"/>
                  <a:pt x="69151" y="4602"/>
                  <a:pt x="69120" y="4547"/>
                </a:cubicBezTo>
                <a:cubicBezTo>
                  <a:pt x="69120" y="4547"/>
                  <a:pt x="69089" y="4491"/>
                  <a:pt x="69089" y="4436"/>
                </a:cubicBezTo>
                <a:cubicBezTo>
                  <a:pt x="69057" y="4380"/>
                  <a:pt x="69089" y="4269"/>
                  <a:pt x="69057" y="4214"/>
                </a:cubicBezTo>
                <a:cubicBezTo>
                  <a:pt x="69026" y="4158"/>
                  <a:pt x="68964" y="4158"/>
                  <a:pt x="68932" y="4158"/>
                </a:cubicBezTo>
                <a:cubicBezTo>
                  <a:pt x="68839" y="4158"/>
                  <a:pt x="68745" y="4103"/>
                  <a:pt x="68651" y="4103"/>
                </a:cubicBezTo>
                <a:cubicBezTo>
                  <a:pt x="68620" y="4103"/>
                  <a:pt x="68620" y="4103"/>
                  <a:pt x="68620" y="4048"/>
                </a:cubicBezTo>
                <a:cubicBezTo>
                  <a:pt x="68620" y="3992"/>
                  <a:pt x="68651" y="4048"/>
                  <a:pt x="68620" y="3937"/>
                </a:cubicBezTo>
                <a:cubicBezTo>
                  <a:pt x="68620" y="3881"/>
                  <a:pt x="68620" y="3826"/>
                  <a:pt x="68558" y="3770"/>
                </a:cubicBezTo>
                <a:cubicBezTo>
                  <a:pt x="68495" y="3770"/>
                  <a:pt x="68433" y="3826"/>
                  <a:pt x="68370" y="3770"/>
                </a:cubicBezTo>
                <a:cubicBezTo>
                  <a:pt x="68339" y="3770"/>
                  <a:pt x="68245" y="3715"/>
                  <a:pt x="68276" y="3604"/>
                </a:cubicBezTo>
                <a:cubicBezTo>
                  <a:pt x="68276" y="3604"/>
                  <a:pt x="68308" y="3604"/>
                  <a:pt x="68308" y="3548"/>
                </a:cubicBezTo>
                <a:cubicBezTo>
                  <a:pt x="68308" y="3493"/>
                  <a:pt x="68276" y="3493"/>
                  <a:pt x="68276" y="3438"/>
                </a:cubicBezTo>
                <a:cubicBezTo>
                  <a:pt x="68183" y="3382"/>
                  <a:pt x="68058" y="3438"/>
                  <a:pt x="67933" y="3382"/>
                </a:cubicBezTo>
                <a:cubicBezTo>
                  <a:pt x="67870" y="3382"/>
                  <a:pt x="67839" y="3382"/>
                  <a:pt x="67777" y="3438"/>
                </a:cubicBezTo>
                <a:cubicBezTo>
                  <a:pt x="67714" y="3493"/>
                  <a:pt x="67683" y="3493"/>
                  <a:pt x="67621" y="3493"/>
                </a:cubicBezTo>
                <a:cubicBezTo>
                  <a:pt x="67589" y="3493"/>
                  <a:pt x="67527" y="3604"/>
                  <a:pt x="67496" y="3548"/>
                </a:cubicBezTo>
                <a:cubicBezTo>
                  <a:pt x="67464" y="3493"/>
                  <a:pt x="67496" y="3327"/>
                  <a:pt x="67496" y="3327"/>
                </a:cubicBezTo>
                <a:cubicBezTo>
                  <a:pt x="67527" y="3271"/>
                  <a:pt x="67527" y="3216"/>
                  <a:pt x="67527" y="3216"/>
                </a:cubicBezTo>
                <a:cubicBezTo>
                  <a:pt x="67558" y="3160"/>
                  <a:pt x="67589" y="3160"/>
                  <a:pt x="67589" y="3160"/>
                </a:cubicBezTo>
                <a:cubicBezTo>
                  <a:pt x="67621" y="3105"/>
                  <a:pt x="67621" y="3105"/>
                  <a:pt x="67652" y="3049"/>
                </a:cubicBezTo>
                <a:cubicBezTo>
                  <a:pt x="67683" y="3049"/>
                  <a:pt x="67683" y="3049"/>
                  <a:pt x="67714" y="3049"/>
                </a:cubicBezTo>
                <a:cubicBezTo>
                  <a:pt x="67777" y="2994"/>
                  <a:pt x="67714" y="2939"/>
                  <a:pt x="67683" y="2939"/>
                </a:cubicBezTo>
                <a:cubicBezTo>
                  <a:pt x="67652" y="2939"/>
                  <a:pt x="67589" y="2883"/>
                  <a:pt x="67558" y="2883"/>
                </a:cubicBezTo>
                <a:cubicBezTo>
                  <a:pt x="67527" y="2828"/>
                  <a:pt x="67496" y="2772"/>
                  <a:pt x="67433" y="2772"/>
                </a:cubicBezTo>
                <a:cubicBezTo>
                  <a:pt x="67402" y="2772"/>
                  <a:pt x="67371" y="2772"/>
                  <a:pt x="67308" y="2772"/>
                </a:cubicBezTo>
                <a:cubicBezTo>
                  <a:pt x="67277" y="2717"/>
                  <a:pt x="67277" y="2717"/>
                  <a:pt x="67246" y="2717"/>
                </a:cubicBezTo>
                <a:cubicBezTo>
                  <a:pt x="67214" y="2772"/>
                  <a:pt x="67214" y="2772"/>
                  <a:pt x="67214" y="2828"/>
                </a:cubicBezTo>
                <a:cubicBezTo>
                  <a:pt x="67214" y="2883"/>
                  <a:pt x="67183" y="2939"/>
                  <a:pt x="67183" y="2939"/>
                </a:cubicBezTo>
                <a:cubicBezTo>
                  <a:pt x="67152" y="2994"/>
                  <a:pt x="67183" y="2994"/>
                  <a:pt x="67152" y="3049"/>
                </a:cubicBezTo>
                <a:cubicBezTo>
                  <a:pt x="67152" y="3105"/>
                  <a:pt x="67121" y="3160"/>
                  <a:pt x="67121" y="3160"/>
                </a:cubicBezTo>
                <a:cubicBezTo>
                  <a:pt x="67090" y="3216"/>
                  <a:pt x="67090" y="3160"/>
                  <a:pt x="67058" y="3160"/>
                </a:cubicBezTo>
                <a:cubicBezTo>
                  <a:pt x="66996" y="3160"/>
                  <a:pt x="66996" y="3105"/>
                  <a:pt x="66965" y="2994"/>
                </a:cubicBezTo>
                <a:cubicBezTo>
                  <a:pt x="66933" y="2939"/>
                  <a:pt x="66902" y="2883"/>
                  <a:pt x="66840" y="2883"/>
                </a:cubicBezTo>
                <a:cubicBezTo>
                  <a:pt x="66808" y="2883"/>
                  <a:pt x="66808" y="2883"/>
                  <a:pt x="66777" y="2883"/>
                </a:cubicBezTo>
                <a:cubicBezTo>
                  <a:pt x="66715" y="2939"/>
                  <a:pt x="66652" y="2994"/>
                  <a:pt x="66621" y="3105"/>
                </a:cubicBezTo>
                <a:cubicBezTo>
                  <a:pt x="66590" y="3160"/>
                  <a:pt x="66590" y="3216"/>
                  <a:pt x="66559" y="3216"/>
                </a:cubicBezTo>
                <a:cubicBezTo>
                  <a:pt x="66527" y="3271"/>
                  <a:pt x="66465" y="3382"/>
                  <a:pt x="66465" y="3493"/>
                </a:cubicBezTo>
                <a:cubicBezTo>
                  <a:pt x="66496" y="3493"/>
                  <a:pt x="66496" y="3493"/>
                  <a:pt x="66496" y="3548"/>
                </a:cubicBezTo>
                <a:cubicBezTo>
                  <a:pt x="66496" y="3548"/>
                  <a:pt x="66496" y="3548"/>
                  <a:pt x="66496" y="3548"/>
                </a:cubicBezTo>
                <a:cubicBezTo>
                  <a:pt x="66527" y="3604"/>
                  <a:pt x="66527" y="3604"/>
                  <a:pt x="66527" y="3659"/>
                </a:cubicBezTo>
                <a:cubicBezTo>
                  <a:pt x="66527" y="3770"/>
                  <a:pt x="66465" y="3715"/>
                  <a:pt x="66434" y="3715"/>
                </a:cubicBezTo>
                <a:cubicBezTo>
                  <a:pt x="66371" y="3770"/>
                  <a:pt x="66340" y="3881"/>
                  <a:pt x="66340" y="3992"/>
                </a:cubicBezTo>
                <a:cubicBezTo>
                  <a:pt x="66340" y="3992"/>
                  <a:pt x="66340" y="3992"/>
                  <a:pt x="66340" y="4048"/>
                </a:cubicBezTo>
                <a:cubicBezTo>
                  <a:pt x="66340" y="4048"/>
                  <a:pt x="66309" y="4103"/>
                  <a:pt x="66309" y="4103"/>
                </a:cubicBezTo>
                <a:cubicBezTo>
                  <a:pt x="66277" y="4158"/>
                  <a:pt x="66277" y="4214"/>
                  <a:pt x="66309" y="4214"/>
                </a:cubicBezTo>
                <a:cubicBezTo>
                  <a:pt x="66340" y="4269"/>
                  <a:pt x="66340" y="4269"/>
                  <a:pt x="66371" y="4325"/>
                </a:cubicBezTo>
                <a:cubicBezTo>
                  <a:pt x="66402" y="4325"/>
                  <a:pt x="66402" y="4325"/>
                  <a:pt x="66434" y="4380"/>
                </a:cubicBezTo>
                <a:cubicBezTo>
                  <a:pt x="66434" y="4380"/>
                  <a:pt x="66434" y="4380"/>
                  <a:pt x="66434" y="4380"/>
                </a:cubicBezTo>
                <a:cubicBezTo>
                  <a:pt x="66434" y="4380"/>
                  <a:pt x="66371" y="4380"/>
                  <a:pt x="66371" y="4325"/>
                </a:cubicBezTo>
                <a:cubicBezTo>
                  <a:pt x="66340" y="4325"/>
                  <a:pt x="66340" y="4325"/>
                  <a:pt x="66309" y="4325"/>
                </a:cubicBezTo>
                <a:cubicBezTo>
                  <a:pt x="66309" y="4269"/>
                  <a:pt x="66277" y="4269"/>
                  <a:pt x="66246" y="4269"/>
                </a:cubicBezTo>
                <a:cubicBezTo>
                  <a:pt x="66215" y="4269"/>
                  <a:pt x="66215" y="4269"/>
                  <a:pt x="66184" y="4269"/>
                </a:cubicBezTo>
                <a:cubicBezTo>
                  <a:pt x="66153" y="4269"/>
                  <a:pt x="66090" y="4325"/>
                  <a:pt x="66059" y="4325"/>
                </a:cubicBezTo>
                <a:cubicBezTo>
                  <a:pt x="65996" y="4380"/>
                  <a:pt x="65996" y="4491"/>
                  <a:pt x="65965" y="4547"/>
                </a:cubicBezTo>
                <a:cubicBezTo>
                  <a:pt x="65934" y="4602"/>
                  <a:pt x="65934" y="4602"/>
                  <a:pt x="65903" y="4658"/>
                </a:cubicBezTo>
                <a:cubicBezTo>
                  <a:pt x="65903" y="4713"/>
                  <a:pt x="65871" y="4768"/>
                  <a:pt x="65871" y="4824"/>
                </a:cubicBezTo>
                <a:cubicBezTo>
                  <a:pt x="65840" y="4879"/>
                  <a:pt x="65840" y="4935"/>
                  <a:pt x="65840" y="4990"/>
                </a:cubicBezTo>
                <a:cubicBezTo>
                  <a:pt x="65809" y="5046"/>
                  <a:pt x="65809" y="5101"/>
                  <a:pt x="65809" y="5101"/>
                </a:cubicBezTo>
                <a:cubicBezTo>
                  <a:pt x="65778" y="5212"/>
                  <a:pt x="65778" y="5323"/>
                  <a:pt x="65715" y="5434"/>
                </a:cubicBezTo>
                <a:cubicBezTo>
                  <a:pt x="65715" y="5489"/>
                  <a:pt x="65684" y="5489"/>
                  <a:pt x="65653" y="5545"/>
                </a:cubicBezTo>
                <a:close/>
                <a:moveTo>
                  <a:pt x="38636" y="1053"/>
                </a:moveTo>
                <a:cubicBezTo>
                  <a:pt x="38636" y="1053"/>
                  <a:pt x="38636" y="1053"/>
                  <a:pt x="38667" y="1053"/>
                </a:cubicBezTo>
                <a:cubicBezTo>
                  <a:pt x="38698" y="1109"/>
                  <a:pt x="38667" y="1109"/>
                  <a:pt x="38698" y="1109"/>
                </a:cubicBezTo>
                <a:cubicBezTo>
                  <a:pt x="38729" y="1109"/>
                  <a:pt x="38761" y="1109"/>
                  <a:pt x="38792" y="1109"/>
                </a:cubicBezTo>
                <a:cubicBezTo>
                  <a:pt x="38854" y="1053"/>
                  <a:pt x="38948" y="1053"/>
                  <a:pt x="39010" y="1109"/>
                </a:cubicBezTo>
                <a:cubicBezTo>
                  <a:pt x="39042" y="1109"/>
                  <a:pt x="39073" y="1164"/>
                  <a:pt x="39104" y="1164"/>
                </a:cubicBezTo>
                <a:cubicBezTo>
                  <a:pt x="39135" y="1164"/>
                  <a:pt x="39167" y="1164"/>
                  <a:pt x="39198" y="1164"/>
                </a:cubicBezTo>
                <a:cubicBezTo>
                  <a:pt x="39229" y="1164"/>
                  <a:pt x="39323" y="1164"/>
                  <a:pt x="39354" y="1109"/>
                </a:cubicBezTo>
                <a:cubicBezTo>
                  <a:pt x="39354" y="1109"/>
                  <a:pt x="39354" y="1053"/>
                  <a:pt x="39354" y="1053"/>
                </a:cubicBezTo>
                <a:cubicBezTo>
                  <a:pt x="39354" y="1053"/>
                  <a:pt x="39354" y="998"/>
                  <a:pt x="39385" y="998"/>
                </a:cubicBezTo>
                <a:cubicBezTo>
                  <a:pt x="39385" y="942"/>
                  <a:pt x="39385" y="942"/>
                  <a:pt x="39385" y="887"/>
                </a:cubicBezTo>
                <a:cubicBezTo>
                  <a:pt x="39385" y="831"/>
                  <a:pt x="39385" y="609"/>
                  <a:pt x="39416" y="665"/>
                </a:cubicBezTo>
                <a:cubicBezTo>
                  <a:pt x="39416" y="720"/>
                  <a:pt x="39448" y="776"/>
                  <a:pt x="39479" y="831"/>
                </a:cubicBezTo>
                <a:cubicBezTo>
                  <a:pt x="39510" y="887"/>
                  <a:pt x="39541" y="887"/>
                  <a:pt x="39541" y="887"/>
                </a:cubicBezTo>
                <a:cubicBezTo>
                  <a:pt x="39573" y="942"/>
                  <a:pt x="39573" y="942"/>
                  <a:pt x="39604" y="998"/>
                </a:cubicBezTo>
                <a:cubicBezTo>
                  <a:pt x="39635" y="998"/>
                  <a:pt x="39698" y="942"/>
                  <a:pt x="39729" y="1053"/>
                </a:cubicBezTo>
                <a:cubicBezTo>
                  <a:pt x="39760" y="1053"/>
                  <a:pt x="39760" y="1109"/>
                  <a:pt x="39791" y="1109"/>
                </a:cubicBezTo>
                <a:cubicBezTo>
                  <a:pt x="39823" y="1109"/>
                  <a:pt x="39854" y="1109"/>
                  <a:pt x="39885" y="1109"/>
                </a:cubicBezTo>
                <a:cubicBezTo>
                  <a:pt x="39885" y="1053"/>
                  <a:pt x="39885" y="1053"/>
                  <a:pt x="39885" y="1053"/>
                </a:cubicBezTo>
                <a:cubicBezTo>
                  <a:pt x="39885" y="998"/>
                  <a:pt x="39885" y="998"/>
                  <a:pt x="39916" y="998"/>
                </a:cubicBezTo>
                <a:cubicBezTo>
                  <a:pt x="39916" y="998"/>
                  <a:pt x="39947" y="998"/>
                  <a:pt x="39947" y="942"/>
                </a:cubicBezTo>
                <a:cubicBezTo>
                  <a:pt x="39947" y="887"/>
                  <a:pt x="39916" y="831"/>
                  <a:pt x="39947" y="831"/>
                </a:cubicBezTo>
                <a:cubicBezTo>
                  <a:pt x="39947" y="831"/>
                  <a:pt x="39979" y="831"/>
                  <a:pt x="39979" y="831"/>
                </a:cubicBezTo>
                <a:cubicBezTo>
                  <a:pt x="40010" y="831"/>
                  <a:pt x="40010" y="831"/>
                  <a:pt x="40010" y="831"/>
                </a:cubicBezTo>
                <a:cubicBezTo>
                  <a:pt x="40072" y="776"/>
                  <a:pt x="40104" y="887"/>
                  <a:pt x="40166" y="887"/>
                </a:cubicBezTo>
                <a:cubicBezTo>
                  <a:pt x="40229" y="887"/>
                  <a:pt x="40166" y="776"/>
                  <a:pt x="40166" y="720"/>
                </a:cubicBezTo>
                <a:cubicBezTo>
                  <a:pt x="40135" y="665"/>
                  <a:pt x="40135" y="665"/>
                  <a:pt x="40104" y="609"/>
                </a:cubicBezTo>
                <a:cubicBezTo>
                  <a:pt x="40104" y="609"/>
                  <a:pt x="40072" y="609"/>
                  <a:pt x="40072" y="554"/>
                </a:cubicBezTo>
                <a:cubicBezTo>
                  <a:pt x="40135" y="554"/>
                  <a:pt x="40166" y="554"/>
                  <a:pt x="40197" y="499"/>
                </a:cubicBezTo>
                <a:cubicBezTo>
                  <a:pt x="40229" y="499"/>
                  <a:pt x="40229" y="499"/>
                  <a:pt x="40229" y="443"/>
                </a:cubicBezTo>
                <a:cubicBezTo>
                  <a:pt x="40260" y="443"/>
                  <a:pt x="40291" y="499"/>
                  <a:pt x="40291" y="499"/>
                </a:cubicBezTo>
                <a:cubicBezTo>
                  <a:pt x="40385" y="499"/>
                  <a:pt x="40478" y="388"/>
                  <a:pt x="40572" y="443"/>
                </a:cubicBezTo>
                <a:cubicBezTo>
                  <a:pt x="40572" y="499"/>
                  <a:pt x="40697" y="554"/>
                  <a:pt x="40666" y="443"/>
                </a:cubicBezTo>
                <a:cubicBezTo>
                  <a:pt x="40666" y="388"/>
                  <a:pt x="40603" y="332"/>
                  <a:pt x="40572" y="332"/>
                </a:cubicBezTo>
                <a:cubicBezTo>
                  <a:pt x="40541" y="277"/>
                  <a:pt x="40478" y="277"/>
                  <a:pt x="40447" y="221"/>
                </a:cubicBezTo>
                <a:cubicBezTo>
                  <a:pt x="40385" y="221"/>
                  <a:pt x="40353" y="166"/>
                  <a:pt x="40291" y="166"/>
                </a:cubicBezTo>
                <a:cubicBezTo>
                  <a:pt x="40229" y="166"/>
                  <a:pt x="40166" y="166"/>
                  <a:pt x="40072" y="110"/>
                </a:cubicBezTo>
                <a:cubicBezTo>
                  <a:pt x="40010" y="110"/>
                  <a:pt x="39979" y="110"/>
                  <a:pt x="39916" y="110"/>
                </a:cubicBezTo>
                <a:cubicBezTo>
                  <a:pt x="39823" y="110"/>
                  <a:pt x="39729" y="110"/>
                  <a:pt x="39635" y="110"/>
                </a:cubicBezTo>
                <a:cubicBezTo>
                  <a:pt x="39385" y="110"/>
                  <a:pt x="39385" y="110"/>
                  <a:pt x="39385" y="110"/>
                </a:cubicBezTo>
                <a:cubicBezTo>
                  <a:pt x="39354" y="110"/>
                  <a:pt x="39354" y="110"/>
                  <a:pt x="39323" y="110"/>
                </a:cubicBezTo>
                <a:cubicBezTo>
                  <a:pt x="39292" y="110"/>
                  <a:pt x="39323" y="166"/>
                  <a:pt x="39323" y="166"/>
                </a:cubicBezTo>
                <a:cubicBezTo>
                  <a:pt x="39354" y="221"/>
                  <a:pt x="39323" y="221"/>
                  <a:pt x="39323" y="277"/>
                </a:cubicBezTo>
                <a:cubicBezTo>
                  <a:pt x="39323" y="332"/>
                  <a:pt x="39354" y="332"/>
                  <a:pt x="39354" y="332"/>
                </a:cubicBezTo>
                <a:cubicBezTo>
                  <a:pt x="39385" y="388"/>
                  <a:pt x="39354" y="443"/>
                  <a:pt x="39323" y="443"/>
                </a:cubicBezTo>
                <a:cubicBezTo>
                  <a:pt x="39292" y="443"/>
                  <a:pt x="39260" y="388"/>
                  <a:pt x="39198" y="388"/>
                </a:cubicBezTo>
                <a:cubicBezTo>
                  <a:pt x="39167" y="388"/>
                  <a:pt x="39104" y="388"/>
                  <a:pt x="39073" y="388"/>
                </a:cubicBezTo>
                <a:cubicBezTo>
                  <a:pt x="39010" y="388"/>
                  <a:pt x="38979" y="443"/>
                  <a:pt x="38917" y="443"/>
                </a:cubicBezTo>
                <a:cubicBezTo>
                  <a:pt x="38917" y="499"/>
                  <a:pt x="38885" y="443"/>
                  <a:pt x="38854" y="443"/>
                </a:cubicBezTo>
                <a:cubicBezTo>
                  <a:pt x="38854" y="443"/>
                  <a:pt x="38823" y="499"/>
                  <a:pt x="38792" y="499"/>
                </a:cubicBezTo>
                <a:cubicBezTo>
                  <a:pt x="38729" y="554"/>
                  <a:pt x="38729" y="609"/>
                  <a:pt x="38698" y="720"/>
                </a:cubicBezTo>
                <a:cubicBezTo>
                  <a:pt x="38667" y="776"/>
                  <a:pt x="38636" y="831"/>
                  <a:pt x="38636" y="887"/>
                </a:cubicBezTo>
                <a:cubicBezTo>
                  <a:pt x="38604" y="887"/>
                  <a:pt x="38573" y="998"/>
                  <a:pt x="38604" y="1053"/>
                </a:cubicBezTo>
                <a:cubicBezTo>
                  <a:pt x="38604" y="1109"/>
                  <a:pt x="38604" y="1053"/>
                  <a:pt x="38636" y="1053"/>
                </a:cubicBezTo>
                <a:close/>
                <a:moveTo>
                  <a:pt x="41009" y="221"/>
                </a:moveTo>
                <a:cubicBezTo>
                  <a:pt x="41072" y="221"/>
                  <a:pt x="41103" y="221"/>
                  <a:pt x="41166" y="221"/>
                </a:cubicBezTo>
                <a:cubicBezTo>
                  <a:pt x="40853" y="110"/>
                  <a:pt x="40853" y="110"/>
                  <a:pt x="40853" y="110"/>
                </a:cubicBezTo>
                <a:cubicBezTo>
                  <a:pt x="40884" y="110"/>
                  <a:pt x="40884" y="166"/>
                  <a:pt x="40916" y="221"/>
                </a:cubicBezTo>
                <a:cubicBezTo>
                  <a:pt x="40947" y="277"/>
                  <a:pt x="40978" y="221"/>
                  <a:pt x="41009" y="221"/>
                </a:cubicBezTo>
                <a:close/>
                <a:moveTo>
                  <a:pt x="60530" y="554"/>
                </a:moveTo>
                <a:cubicBezTo>
                  <a:pt x="60562" y="554"/>
                  <a:pt x="60624" y="554"/>
                  <a:pt x="60655" y="554"/>
                </a:cubicBezTo>
                <a:cubicBezTo>
                  <a:pt x="60843" y="499"/>
                  <a:pt x="61030" y="554"/>
                  <a:pt x="61218" y="554"/>
                </a:cubicBezTo>
                <a:cubicBezTo>
                  <a:pt x="61249" y="554"/>
                  <a:pt x="61311" y="499"/>
                  <a:pt x="61343" y="499"/>
                </a:cubicBezTo>
                <a:cubicBezTo>
                  <a:pt x="61405" y="499"/>
                  <a:pt x="61436" y="554"/>
                  <a:pt x="61499" y="554"/>
                </a:cubicBezTo>
                <a:cubicBezTo>
                  <a:pt x="61530" y="554"/>
                  <a:pt x="61624" y="499"/>
                  <a:pt x="61624" y="554"/>
                </a:cubicBezTo>
                <a:cubicBezTo>
                  <a:pt x="61655" y="609"/>
                  <a:pt x="61530" y="609"/>
                  <a:pt x="61499" y="609"/>
                </a:cubicBezTo>
                <a:cubicBezTo>
                  <a:pt x="61467" y="609"/>
                  <a:pt x="61436" y="609"/>
                  <a:pt x="61374" y="609"/>
                </a:cubicBezTo>
                <a:cubicBezTo>
                  <a:pt x="61343" y="609"/>
                  <a:pt x="61280" y="665"/>
                  <a:pt x="61249" y="665"/>
                </a:cubicBezTo>
                <a:cubicBezTo>
                  <a:pt x="61186" y="609"/>
                  <a:pt x="61061" y="554"/>
                  <a:pt x="60968" y="609"/>
                </a:cubicBezTo>
                <a:cubicBezTo>
                  <a:pt x="60968" y="665"/>
                  <a:pt x="61030" y="665"/>
                  <a:pt x="61061" y="720"/>
                </a:cubicBezTo>
                <a:cubicBezTo>
                  <a:pt x="61061" y="720"/>
                  <a:pt x="61061" y="720"/>
                  <a:pt x="61093" y="776"/>
                </a:cubicBezTo>
                <a:cubicBezTo>
                  <a:pt x="61093" y="776"/>
                  <a:pt x="61124" y="776"/>
                  <a:pt x="61124" y="776"/>
                </a:cubicBezTo>
                <a:cubicBezTo>
                  <a:pt x="61155" y="776"/>
                  <a:pt x="61186" y="776"/>
                  <a:pt x="61218" y="831"/>
                </a:cubicBezTo>
                <a:cubicBezTo>
                  <a:pt x="61249" y="831"/>
                  <a:pt x="61280" y="831"/>
                  <a:pt x="61311" y="831"/>
                </a:cubicBezTo>
                <a:cubicBezTo>
                  <a:pt x="61343" y="887"/>
                  <a:pt x="61311" y="887"/>
                  <a:pt x="61311" y="887"/>
                </a:cubicBezTo>
                <a:cubicBezTo>
                  <a:pt x="61280" y="887"/>
                  <a:pt x="61249" y="887"/>
                  <a:pt x="61249" y="887"/>
                </a:cubicBezTo>
                <a:cubicBezTo>
                  <a:pt x="61186" y="831"/>
                  <a:pt x="61155" y="831"/>
                  <a:pt x="61124" y="831"/>
                </a:cubicBezTo>
                <a:cubicBezTo>
                  <a:pt x="61093" y="831"/>
                  <a:pt x="61061" y="831"/>
                  <a:pt x="61093" y="887"/>
                </a:cubicBezTo>
                <a:cubicBezTo>
                  <a:pt x="61093" y="887"/>
                  <a:pt x="61124" y="887"/>
                  <a:pt x="61124" y="887"/>
                </a:cubicBezTo>
                <a:cubicBezTo>
                  <a:pt x="61186" y="887"/>
                  <a:pt x="61218" y="887"/>
                  <a:pt x="61280" y="942"/>
                </a:cubicBezTo>
                <a:cubicBezTo>
                  <a:pt x="61343" y="1053"/>
                  <a:pt x="61467" y="942"/>
                  <a:pt x="61530" y="1109"/>
                </a:cubicBezTo>
                <a:cubicBezTo>
                  <a:pt x="61530" y="1109"/>
                  <a:pt x="61530" y="1164"/>
                  <a:pt x="61561" y="1164"/>
                </a:cubicBezTo>
                <a:cubicBezTo>
                  <a:pt x="61561" y="1219"/>
                  <a:pt x="61592" y="1219"/>
                  <a:pt x="61624" y="1219"/>
                </a:cubicBezTo>
                <a:cubicBezTo>
                  <a:pt x="61655" y="1219"/>
                  <a:pt x="61717" y="1275"/>
                  <a:pt x="61749" y="1275"/>
                </a:cubicBezTo>
                <a:cubicBezTo>
                  <a:pt x="61842" y="1330"/>
                  <a:pt x="61936" y="1330"/>
                  <a:pt x="62030" y="1275"/>
                </a:cubicBezTo>
                <a:cubicBezTo>
                  <a:pt x="62123" y="1275"/>
                  <a:pt x="62217" y="1164"/>
                  <a:pt x="62280" y="1164"/>
                </a:cubicBezTo>
                <a:cubicBezTo>
                  <a:pt x="62342" y="1164"/>
                  <a:pt x="62373" y="1164"/>
                  <a:pt x="62404" y="1164"/>
                </a:cubicBezTo>
                <a:cubicBezTo>
                  <a:pt x="62436" y="1109"/>
                  <a:pt x="62467" y="1053"/>
                  <a:pt x="62529" y="1053"/>
                </a:cubicBezTo>
                <a:cubicBezTo>
                  <a:pt x="62561" y="1053"/>
                  <a:pt x="62623" y="1053"/>
                  <a:pt x="62654" y="1053"/>
                </a:cubicBezTo>
                <a:cubicBezTo>
                  <a:pt x="62748" y="998"/>
                  <a:pt x="62842" y="887"/>
                  <a:pt x="62935" y="887"/>
                </a:cubicBezTo>
                <a:cubicBezTo>
                  <a:pt x="62998" y="887"/>
                  <a:pt x="63060" y="887"/>
                  <a:pt x="63123" y="831"/>
                </a:cubicBezTo>
                <a:cubicBezTo>
                  <a:pt x="63154" y="831"/>
                  <a:pt x="63217" y="776"/>
                  <a:pt x="63279" y="776"/>
                </a:cubicBezTo>
                <a:cubicBezTo>
                  <a:pt x="63404" y="720"/>
                  <a:pt x="63529" y="720"/>
                  <a:pt x="63654" y="776"/>
                </a:cubicBezTo>
                <a:cubicBezTo>
                  <a:pt x="63685" y="776"/>
                  <a:pt x="63748" y="776"/>
                  <a:pt x="63779" y="776"/>
                </a:cubicBezTo>
                <a:cubicBezTo>
                  <a:pt x="63841" y="720"/>
                  <a:pt x="63904" y="776"/>
                  <a:pt x="63935" y="720"/>
                </a:cubicBezTo>
                <a:cubicBezTo>
                  <a:pt x="63997" y="720"/>
                  <a:pt x="64029" y="665"/>
                  <a:pt x="64029" y="554"/>
                </a:cubicBezTo>
                <a:cubicBezTo>
                  <a:pt x="64060" y="499"/>
                  <a:pt x="64060" y="388"/>
                  <a:pt x="64060" y="277"/>
                </a:cubicBezTo>
                <a:cubicBezTo>
                  <a:pt x="64060" y="221"/>
                  <a:pt x="64029" y="221"/>
                  <a:pt x="64029" y="166"/>
                </a:cubicBezTo>
                <a:cubicBezTo>
                  <a:pt x="60874" y="110"/>
                  <a:pt x="60874" y="110"/>
                  <a:pt x="60874" y="110"/>
                </a:cubicBezTo>
                <a:cubicBezTo>
                  <a:pt x="60843" y="166"/>
                  <a:pt x="60843" y="110"/>
                  <a:pt x="60812" y="110"/>
                </a:cubicBezTo>
                <a:cubicBezTo>
                  <a:pt x="60780" y="110"/>
                  <a:pt x="60812" y="166"/>
                  <a:pt x="60812" y="166"/>
                </a:cubicBezTo>
                <a:cubicBezTo>
                  <a:pt x="60812" y="166"/>
                  <a:pt x="60812" y="221"/>
                  <a:pt x="60812" y="221"/>
                </a:cubicBezTo>
                <a:cubicBezTo>
                  <a:pt x="60843" y="221"/>
                  <a:pt x="60843" y="221"/>
                  <a:pt x="60843" y="277"/>
                </a:cubicBezTo>
                <a:cubicBezTo>
                  <a:pt x="60874" y="277"/>
                  <a:pt x="60874" y="332"/>
                  <a:pt x="60843" y="332"/>
                </a:cubicBezTo>
                <a:cubicBezTo>
                  <a:pt x="60812" y="332"/>
                  <a:pt x="60780" y="332"/>
                  <a:pt x="60780" y="332"/>
                </a:cubicBezTo>
                <a:cubicBezTo>
                  <a:pt x="60749" y="332"/>
                  <a:pt x="60718" y="332"/>
                  <a:pt x="60718" y="332"/>
                </a:cubicBezTo>
                <a:cubicBezTo>
                  <a:pt x="60655" y="388"/>
                  <a:pt x="60624" y="388"/>
                  <a:pt x="60593" y="443"/>
                </a:cubicBezTo>
                <a:cubicBezTo>
                  <a:pt x="60562" y="443"/>
                  <a:pt x="60562" y="499"/>
                  <a:pt x="60530" y="499"/>
                </a:cubicBezTo>
                <a:cubicBezTo>
                  <a:pt x="60499" y="499"/>
                  <a:pt x="60499" y="499"/>
                  <a:pt x="60468" y="554"/>
                </a:cubicBezTo>
                <a:cubicBezTo>
                  <a:pt x="60468" y="609"/>
                  <a:pt x="60530" y="609"/>
                  <a:pt x="60530" y="554"/>
                </a:cubicBezTo>
                <a:close/>
                <a:moveTo>
                  <a:pt x="36449" y="776"/>
                </a:moveTo>
                <a:cubicBezTo>
                  <a:pt x="36480" y="831"/>
                  <a:pt x="36512" y="831"/>
                  <a:pt x="36543" y="831"/>
                </a:cubicBezTo>
                <a:cubicBezTo>
                  <a:pt x="36574" y="831"/>
                  <a:pt x="36605" y="887"/>
                  <a:pt x="36637" y="942"/>
                </a:cubicBezTo>
                <a:cubicBezTo>
                  <a:pt x="36668" y="942"/>
                  <a:pt x="36699" y="887"/>
                  <a:pt x="36730" y="887"/>
                </a:cubicBezTo>
                <a:cubicBezTo>
                  <a:pt x="36793" y="831"/>
                  <a:pt x="36824" y="887"/>
                  <a:pt x="36887" y="831"/>
                </a:cubicBezTo>
                <a:cubicBezTo>
                  <a:pt x="36918" y="831"/>
                  <a:pt x="36980" y="831"/>
                  <a:pt x="37043" y="887"/>
                </a:cubicBezTo>
                <a:cubicBezTo>
                  <a:pt x="37043" y="887"/>
                  <a:pt x="37074" y="942"/>
                  <a:pt x="37074" y="942"/>
                </a:cubicBezTo>
                <a:cubicBezTo>
                  <a:pt x="37105" y="887"/>
                  <a:pt x="37136" y="887"/>
                  <a:pt x="37168" y="831"/>
                </a:cubicBezTo>
                <a:cubicBezTo>
                  <a:pt x="37168" y="831"/>
                  <a:pt x="37168" y="776"/>
                  <a:pt x="37168" y="776"/>
                </a:cubicBezTo>
                <a:cubicBezTo>
                  <a:pt x="37199" y="720"/>
                  <a:pt x="37230" y="720"/>
                  <a:pt x="37261" y="720"/>
                </a:cubicBezTo>
                <a:cubicBezTo>
                  <a:pt x="37261" y="720"/>
                  <a:pt x="37293" y="720"/>
                  <a:pt x="37324" y="720"/>
                </a:cubicBezTo>
                <a:cubicBezTo>
                  <a:pt x="37355" y="720"/>
                  <a:pt x="37386" y="720"/>
                  <a:pt x="37355" y="665"/>
                </a:cubicBezTo>
                <a:cubicBezTo>
                  <a:pt x="37355" y="609"/>
                  <a:pt x="37293" y="609"/>
                  <a:pt x="37261" y="554"/>
                </a:cubicBezTo>
                <a:cubicBezTo>
                  <a:pt x="37230" y="554"/>
                  <a:pt x="37199" y="499"/>
                  <a:pt x="37199" y="499"/>
                </a:cubicBezTo>
                <a:cubicBezTo>
                  <a:pt x="37168" y="499"/>
                  <a:pt x="37136" y="499"/>
                  <a:pt x="37136" y="499"/>
                </a:cubicBezTo>
                <a:cubicBezTo>
                  <a:pt x="37074" y="443"/>
                  <a:pt x="37074" y="388"/>
                  <a:pt x="37043" y="332"/>
                </a:cubicBezTo>
                <a:cubicBezTo>
                  <a:pt x="36980" y="277"/>
                  <a:pt x="36949" y="277"/>
                  <a:pt x="36918" y="277"/>
                </a:cubicBezTo>
                <a:cubicBezTo>
                  <a:pt x="36887" y="277"/>
                  <a:pt x="36855" y="277"/>
                  <a:pt x="36855" y="332"/>
                </a:cubicBezTo>
                <a:cubicBezTo>
                  <a:pt x="36824" y="332"/>
                  <a:pt x="36793" y="332"/>
                  <a:pt x="36793" y="332"/>
                </a:cubicBezTo>
                <a:cubicBezTo>
                  <a:pt x="36730" y="332"/>
                  <a:pt x="36699" y="388"/>
                  <a:pt x="36668" y="443"/>
                </a:cubicBezTo>
                <a:cubicBezTo>
                  <a:pt x="36637" y="499"/>
                  <a:pt x="36605" y="554"/>
                  <a:pt x="36605" y="554"/>
                </a:cubicBezTo>
                <a:cubicBezTo>
                  <a:pt x="36574" y="609"/>
                  <a:pt x="36574" y="609"/>
                  <a:pt x="36543" y="609"/>
                </a:cubicBezTo>
                <a:cubicBezTo>
                  <a:pt x="36543" y="665"/>
                  <a:pt x="36512" y="665"/>
                  <a:pt x="36512" y="665"/>
                </a:cubicBezTo>
                <a:cubicBezTo>
                  <a:pt x="36480" y="665"/>
                  <a:pt x="36418" y="776"/>
                  <a:pt x="36449" y="776"/>
                </a:cubicBezTo>
                <a:close/>
                <a:moveTo>
                  <a:pt x="35918" y="19907"/>
                </a:moveTo>
                <a:cubicBezTo>
                  <a:pt x="35918" y="19907"/>
                  <a:pt x="35950" y="19963"/>
                  <a:pt x="35950" y="19963"/>
                </a:cubicBezTo>
                <a:cubicBezTo>
                  <a:pt x="35981" y="20018"/>
                  <a:pt x="35950" y="20073"/>
                  <a:pt x="35950" y="20129"/>
                </a:cubicBezTo>
                <a:cubicBezTo>
                  <a:pt x="35950" y="20184"/>
                  <a:pt x="36043" y="20184"/>
                  <a:pt x="36074" y="20184"/>
                </a:cubicBezTo>
                <a:cubicBezTo>
                  <a:pt x="36106" y="20184"/>
                  <a:pt x="36106" y="20184"/>
                  <a:pt x="36137" y="20184"/>
                </a:cubicBezTo>
                <a:cubicBezTo>
                  <a:pt x="36168" y="20184"/>
                  <a:pt x="36199" y="20184"/>
                  <a:pt x="36199" y="20184"/>
                </a:cubicBezTo>
                <a:cubicBezTo>
                  <a:pt x="36262" y="20184"/>
                  <a:pt x="36293" y="20184"/>
                  <a:pt x="36356" y="20184"/>
                </a:cubicBezTo>
                <a:cubicBezTo>
                  <a:pt x="36387" y="20129"/>
                  <a:pt x="36418" y="20240"/>
                  <a:pt x="36480" y="20184"/>
                </a:cubicBezTo>
                <a:cubicBezTo>
                  <a:pt x="36480" y="20184"/>
                  <a:pt x="36512" y="20184"/>
                  <a:pt x="36512" y="20184"/>
                </a:cubicBezTo>
                <a:cubicBezTo>
                  <a:pt x="36512" y="20184"/>
                  <a:pt x="36512" y="20129"/>
                  <a:pt x="36512" y="20129"/>
                </a:cubicBezTo>
                <a:cubicBezTo>
                  <a:pt x="36543" y="20073"/>
                  <a:pt x="36574" y="20073"/>
                  <a:pt x="36574" y="20129"/>
                </a:cubicBezTo>
                <a:cubicBezTo>
                  <a:pt x="36605" y="20129"/>
                  <a:pt x="36574" y="20240"/>
                  <a:pt x="36574" y="20240"/>
                </a:cubicBezTo>
                <a:cubicBezTo>
                  <a:pt x="36574" y="20295"/>
                  <a:pt x="36574" y="20295"/>
                  <a:pt x="36574" y="20351"/>
                </a:cubicBezTo>
                <a:cubicBezTo>
                  <a:pt x="36605" y="20351"/>
                  <a:pt x="36605" y="20351"/>
                  <a:pt x="36605" y="20351"/>
                </a:cubicBezTo>
                <a:cubicBezTo>
                  <a:pt x="36637" y="20406"/>
                  <a:pt x="36637" y="20462"/>
                  <a:pt x="36668" y="20462"/>
                </a:cubicBezTo>
                <a:cubicBezTo>
                  <a:pt x="36699" y="20462"/>
                  <a:pt x="36730" y="20462"/>
                  <a:pt x="36730" y="20462"/>
                </a:cubicBezTo>
                <a:cubicBezTo>
                  <a:pt x="36793" y="20517"/>
                  <a:pt x="36824" y="20517"/>
                  <a:pt x="36824" y="20406"/>
                </a:cubicBezTo>
                <a:cubicBezTo>
                  <a:pt x="36855" y="20351"/>
                  <a:pt x="36824" y="20351"/>
                  <a:pt x="36855" y="20351"/>
                </a:cubicBezTo>
                <a:cubicBezTo>
                  <a:pt x="36887" y="20351"/>
                  <a:pt x="36918" y="20351"/>
                  <a:pt x="36949" y="20351"/>
                </a:cubicBezTo>
                <a:cubicBezTo>
                  <a:pt x="36980" y="20351"/>
                  <a:pt x="36980" y="20351"/>
                  <a:pt x="37011" y="20295"/>
                </a:cubicBezTo>
                <a:cubicBezTo>
                  <a:pt x="37011" y="20240"/>
                  <a:pt x="37011" y="20184"/>
                  <a:pt x="37043" y="20184"/>
                </a:cubicBezTo>
                <a:cubicBezTo>
                  <a:pt x="37074" y="20184"/>
                  <a:pt x="37074" y="20295"/>
                  <a:pt x="37043" y="20351"/>
                </a:cubicBezTo>
                <a:cubicBezTo>
                  <a:pt x="37043" y="20351"/>
                  <a:pt x="37011" y="20351"/>
                  <a:pt x="37011" y="20406"/>
                </a:cubicBezTo>
                <a:cubicBezTo>
                  <a:pt x="37011" y="20462"/>
                  <a:pt x="37011" y="20462"/>
                  <a:pt x="37011" y="20517"/>
                </a:cubicBezTo>
                <a:cubicBezTo>
                  <a:pt x="37043" y="20573"/>
                  <a:pt x="37043" y="20573"/>
                  <a:pt x="37043" y="20573"/>
                </a:cubicBezTo>
                <a:cubicBezTo>
                  <a:pt x="37074" y="20628"/>
                  <a:pt x="37043" y="20683"/>
                  <a:pt x="37074" y="20683"/>
                </a:cubicBezTo>
                <a:cubicBezTo>
                  <a:pt x="37136" y="20683"/>
                  <a:pt x="37199" y="20628"/>
                  <a:pt x="37199" y="20573"/>
                </a:cubicBezTo>
                <a:cubicBezTo>
                  <a:pt x="37230" y="20573"/>
                  <a:pt x="37230" y="20517"/>
                  <a:pt x="37261" y="20517"/>
                </a:cubicBezTo>
                <a:cubicBezTo>
                  <a:pt x="37293" y="20517"/>
                  <a:pt x="37261" y="20573"/>
                  <a:pt x="37230" y="20573"/>
                </a:cubicBezTo>
                <a:cubicBezTo>
                  <a:pt x="37230" y="20628"/>
                  <a:pt x="37199" y="20683"/>
                  <a:pt x="37199" y="20683"/>
                </a:cubicBezTo>
                <a:cubicBezTo>
                  <a:pt x="37168" y="20739"/>
                  <a:pt x="37168" y="20739"/>
                  <a:pt x="37136" y="20739"/>
                </a:cubicBezTo>
                <a:cubicBezTo>
                  <a:pt x="37105" y="20794"/>
                  <a:pt x="37168" y="20850"/>
                  <a:pt x="37199" y="20905"/>
                </a:cubicBezTo>
                <a:cubicBezTo>
                  <a:pt x="37230" y="21016"/>
                  <a:pt x="37261" y="20961"/>
                  <a:pt x="37324" y="21016"/>
                </a:cubicBezTo>
                <a:cubicBezTo>
                  <a:pt x="37355" y="21072"/>
                  <a:pt x="37355" y="21072"/>
                  <a:pt x="37355" y="21127"/>
                </a:cubicBezTo>
                <a:cubicBezTo>
                  <a:pt x="37386" y="21182"/>
                  <a:pt x="37386" y="21127"/>
                  <a:pt x="37418" y="21182"/>
                </a:cubicBezTo>
                <a:cubicBezTo>
                  <a:pt x="37418" y="21182"/>
                  <a:pt x="37418" y="21238"/>
                  <a:pt x="37386" y="21238"/>
                </a:cubicBezTo>
                <a:cubicBezTo>
                  <a:pt x="37355" y="21238"/>
                  <a:pt x="37355" y="21182"/>
                  <a:pt x="37324" y="21182"/>
                </a:cubicBezTo>
                <a:cubicBezTo>
                  <a:pt x="37324" y="21182"/>
                  <a:pt x="37293" y="21182"/>
                  <a:pt x="37261" y="21182"/>
                </a:cubicBezTo>
                <a:cubicBezTo>
                  <a:pt x="37230" y="21182"/>
                  <a:pt x="37230" y="21182"/>
                  <a:pt x="37199" y="21127"/>
                </a:cubicBezTo>
                <a:cubicBezTo>
                  <a:pt x="37168" y="21127"/>
                  <a:pt x="37168" y="21127"/>
                  <a:pt x="37168" y="21182"/>
                </a:cubicBezTo>
                <a:cubicBezTo>
                  <a:pt x="37168" y="21238"/>
                  <a:pt x="37199" y="21238"/>
                  <a:pt x="37199" y="21238"/>
                </a:cubicBezTo>
                <a:cubicBezTo>
                  <a:pt x="37261" y="21293"/>
                  <a:pt x="37293" y="21293"/>
                  <a:pt x="37293" y="21349"/>
                </a:cubicBezTo>
                <a:cubicBezTo>
                  <a:pt x="37324" y="21404"/>
                  <a:pt x="37293" y="21404"/>
                  <a:pt x="37293" y="21460"/>
                </a:cubicBezTo>
                <a:cubicBezTo>
                  <a:pt x="37261" y="21515"/>
                  <a:pt x="37261" y="21515"/>
                  <a:pt x="37261" y="21571"/>
                </a:cubicBezTo>
                <a:cubicBezTo>
                  <a:pt x="37261" y="21626"/>
                  <a:pt x="37261" y="21626"/>
                  <a:pt x="37230" y="21626"/>
                </a:cubicBezTo>
                <a:cubicBezTo>
                  <a:pt x="37199" y="21626"/>
                  <a:pt x="37199" y="21626"/>
                  <a:pt x="37168" y="21571"/>
                </a:cubicBezTo>
                <a:cubicBezTo>
                  <a:pt x="37168" y="21571"/>
                  <a:pt x="37043" y="21571"/>
                  <a:pt x="37043" y="21571"/>
                </a:cubicBezTo>
                <a:cubicBezTo>
                  <a:pt x="37043" y="21626"/>
                  <a:pt x="37074" y="21626"/>
                  <a:pt x="37105" y="21626"/>
                </a:cubicBezTo>
                <a:cubicBezTo>
                  <a:pt x="37105" y="21626"/>
                  <a:pt x="37136" y="21682"/>
                  <a:pt x="37136" y="21682"/>
                </a:cubicBezTo>
                <a:cubicBezTo>
                  <a:pt x="37199" y="21737"/>
                  <a:pt x="37324" y="21737"/>
                  <a:pt x="37386" y="21792"/>
                </a:cubicBezTo>
                <a:cubicBezTo>
                  <a:pt x="37449" y="21792"/>
                  <a:pt x="37480" y="21792"/>
                  <a:pt x="37511" y="21848"/>
                </a:cubicBezTo>
                <a:cubicBezTo>
                  <a:pt x="37542" y="21848"/>
                  <a:pt x="37574" y="21848"/>
                  <a:pt x="37605" y="21848"/>
                </a:cubicBezTo>
                <a:cubicBezTo>
                  <a:pt x="37636" y="21903"/>
                  <a:pt x="37667" y="21903"/>
                  <a:pt x="37730" y="21903"/>
                </a:cubicBezTo>
                <a:cubicBezTo>
                  <a:pt x="37761" y="21903"/>
                  <a:pt x="37761" y="21959"/>
                  <a:pt x="37792" y="21959"/>
                </a:cubicBezTo>
                <a:cubicBezTo>
                  <a:pt x="37824" y="22014"/>
                  <a:pt x="37855" y="22070"/>
                  <a:pt x="37886" y="22014"/>
                </a:cubicBezTo>
                <a:cubicBezTo>
                  <a:pt x="37886" y="21959"/>
                  <a:pt x="37792" y="21848"/>
                  <a:pt x="37792" y="21792"/>
                </a:cubicBezTo>
                <a:cubicBezTo>
                  <a:pt x="37730" y="21737"/>
                  <a:pt x="37855" y="21792"/>
                  <a:pt x="37855" y="21848"/>
                </a:cubicBezTo>
                <a:cubicBezTo>
                  <a:pt x="37886" y="21848"/>
                  <a:pt x="37886" y="21903"/>
                  <a:pt x="37917" y="21903"/>
                </a:cubicBezTo>
                <a:cubicBezTo>
                  <a:pt x="37917" y="21959"/>
                  <a:pt x="37948" y="21959"/>
                  <a:pt x="37980" y="21959"/>
                </a:cubicBezTo>
                <a:cubicBezTo>
                  <a:pt x="38011" y="21959"/>
                  <a:pt x="38073" y="22014"/>
                  <a:pt x="38073" y="22070"/>
                </a:cubicBezTo>
                <a:cubicBezTo>
                  <a:pt x="38105" y="22070"/>
                  <a:pt x="38073" y="22125"/>
                  <a:pt x="38105" y="22125"/>
                </a:cubicBezTo>
                <a:cubicBezTo>
                  <a:pt x="38136" y="22181"/>
                  <a:pt x="38167" y="22181"/>
                  <a:pt x="38167" y="22125"/>
                </a:cubicBezTo>
                <a:cubicBezTo>
                  <a:pt x="38230" y="22070"/>
                  <a:pt x="38198" y="22014"/>
                  <a:pt x="38230" y="21959"/>
                </a:cubicBezTo>
                <a:cubicBezTo>
                  <a:pt x="38261" y="21848"/>
                  <a:pt x="38292" y="21848"/>
                  <a:pt x="38355" y="21903"/>
                </a:cubicBezTo>
                <a:cubicBezTo>
                  <a:pt x="38386" y="21903"/>
                  <a:pt x="38448" y="21903"/>
                  <a:pt x="38479" y="21959"/>
                </a:cubicBezTo>
                <a:cubicBezTo>
                  <a:pt x="38511" y="21959"/>
                  <a:pt x="38542" y="21959"/>
                  <a:pt x="38511" y="22014"/>
                </a:cubicBezTo>
                <a:cubicBezTo>
                  <a:pt x="38511" y="22014"/>
                  <a:pt x="38479" y="22014"/>
                  <a:pt x="38479" y="22070"/>
                </a:cubicBezTo>
                <a:cubicBezTo>
                  <a:pt x="38479" y="22070"/>
                  <a:pt x="38479" y="22070"/>
                  <a:pt x="38511" y="22070"/>
                </a:cubicBezTo>
                <a:cubicBezTo>
                  <a:pt x="38542" y="22125"/>
                  <a:pt x="38573" y="22070"/>
                  <a:pt x="38636" y="22125"/>
                </a:cubicBezTo>
                <a:cubicBezTo>
                  <a:pt x="38636" y="22125"/>
                  <a:pt x="38667" y="22181"/>
                  <a:pt x="38667" y="22181"/>
                </a:cubicBezTo>
                <a:cubicBezTo>
                  <a:pt x="38698" y="22181"/>
                  <a:pt x="38698" y="22125"/>
                  <a:pt x="38698" y="22070"/>
                </a:cubicBezTo>
                <a:cubicBezTo>
                  <a:pt x="38667" y="22070"/>
                  <a:pt x="38636" y="22070"/>
                  <a:pt x="38636" y="22070"/>
                </a:cubicBezTo>
                <a:cubicBezTo>
                  <a:pt x="38604" y="22014"/>
                  <a:pt x="38604" y="22014"/>
                  <a:pt x="38636" y="21959"/>
                </a:cubicBezTo>
                <a:cubicBezTo>
                  <a:pt x="38698" y="21959"/>
                  <a:pt x="38698" y="22070"/>
                  <a:pt x="38729" y="22070"/>
                </a:cubicBezTo>
                <a:cubicBezTo>
                  <a:pt x="38792" y="22125"/>
                  <a:pt x="38792" y="22125"/>
                  <a:pt x="38854" y="22125"/>
                </a:cubicBezTo>
                <a:cubicBezTo>
                  <a:pt x="38885" y="22070"/>
                  <a:pt x="38917" y="22070"/>
                  <a:pt x="38917" y="22125"/>
                </a:cubicBezTo>
                <a:cubicBezTo>
                  <a:pt x="38948" y="22125"/>
                  <a:pt x="38948" y="22181"/>
                  <a:pt x="38979" y="22181"/>
                </a:cubicBezTo>
                <a:cubicBezTo>
                  <a:pt x="39042" y="22181"/>
                  <a:pt x="38948" y="22014"/>
                  <a:pt x="38948" y="22014"/>
                </a:cubicBezTo>
                <a:cubicBezTo>
                  <a:pt x="38917" y="21959"/>
                  <a:pt x="38917" y="21959"/>
                  <a:pt x="38885" y="21903"/>
                </a:cubicBezTo>
                <a:cubicBezTo>
                  <a:pt x="38885" y="21903"/>
                  <a:pt x="38823" y="21959"/>
                  <a:pt x="38823" y="21903"/>
                </a:cubicBezTo>
                <a:cubicBezTo>
                  <a:pt x="38885" y="21848"/>
                  <a:pt x="38948" y="21959"/>
                  <a:pt x="39010" y="21959"/>
                </a:cubicBezTo>
                <a:cubicBezTo>
                  <a:pt x="39042" y="22014"/>
                  <a:pt x="39135" y="21959"/>
                  <a:pt x="39167" y="22070"/>
                </a:cubicBezTo>
                <a:cubicBezTo>
                  <a:pt x="39198" y="22070"/>
                  <a:pt x="39198" y="22070"/>
                  <a:pt x="39229" y="22070"/>
                </a:cubicBezTo>
                <a:cubicBezTo>
                  <a:pt x="39229" y="22125"/>
                  <a:pt x="39260" y="22070"/>
                  <a:pt x="39292" y="22125"/>
                </a:cubicBezTo>
                <a:cubicBezTo>
                  <a:pt x="39323" y="22125"/>
                  <a:pt x="39354" y="22181"/>
                  <a:pt x="39385" y="22181"/>
                </a:cubicBezTo>
                <a:cubicBezTo>
                  <a:pt x="39385" y="22181"/>
                  <a:pt x="39479" y="22236"/>
                  <a:pt x="39448" y="22125"/>
                </a:cubicBezTo>
                <a:cubicBezTo>
                  <a:pt x="39416" y="22070"/>
                  <a:pt x="39385" y="22070"/>
                  <a:pt x="39354" y="22070"/>
                </a:cubicBezTo>
                <a:cubicBezTo>
                  <a:pt x="39323" y="22070"/>
                  <a:pt x="39229" y="22070"/>
                  <a:pt x="39229" y="22014"/>
                </a:cubicBezTo>
                <a:cubicBezTo>
                  <a:pt x="39198" y="21959"/>
                  <a:pt x="39229" y="21959"/>
                  <a:pt x="39260" y="22014"/>
                </a:cubicBezTo>
                <a:cubicBezTo>
                  <a:pt x="39260" y="22014"/>
                  <a:pt x="39292" y="22014"/>
                  <a:pt x="39323" y="22014"/>
                </a:cubicBezTo>
                <a:cubicBezTo>
                  <a:pt x="39354" y="22014"/>
                  <a:pt x="39385" y="22014"/>
                  <a:pt x="39448" y="22070"/>
                </a:cubicBezTo>
                <a:cubicBezTo>
                  <a:pt x="39448" y="22070"/>
                  <a:pt x="39448" y="22070"/>
                  <a:pt x="39479" y="22070"/>
                </a:cubicBezTo>
                <a:cubicBezTo>
                  <a:pt x="39479" y="22070"/>
                  <a:pt x="39479" y="22070"/>
                  <a:pt x="39479" y="22070"/>
                </a:cubicBezTo>
                <a:cubicBezTo>
                  <a:pt x="39573" y="22125"/>
                  <a:pt x="39541" y="22014"/>
                  <a:pt x="39573" y="21903"/>
                </a:cubicBezTo>
                <a:cubicBezTo>
                  <a:pt x="39604" y="21848"/>
                  <a:pt x="39635" y="21848"/>
                  <a:pt x="39635" y="21903"/>
                </a:cubicBezTo>
                <a:cubicBezTo>
                  <a:pt x="39666" y="21903"/>
                  <a:pt x="39698" y="21903"/>
                  <a:pt x="39698" y="21848"/>
                </a:cubicBezTo>
                <a:cubicBezTo>
                  <a:pt x="39698" y="21792"/>
                  <a:pt x="39635" y="21792"/>
                  <a:pt x="39604" y="21792"/>
                </a:cubicBezTo>
                <a:cubicBezTo>
                  <a:pt x="39541" y="21737"/>
                  <a:pt x="39510" y="21737"/>
                  <a:pt x="39479" y="21682"/>
                </a:cubicBezTo>
                <a:cubicBezTo>
                  <a:pt x="39416" y="21682"/>
                  <a:pt x="39354" y="21626"/>
                  <a:pt x="39323" y="21571"/>
                </a:cubicBezTo>
                <a:cubicBezTo>
                  <a:pt x="39260" y="21515"/>
                  <a:pt x="39229" y="21460"/>
                  <a:pt x="39167" y="21404"/>
                </a:cubicBezTo>
                <a:cubicBezTo>
                  <a:pt x="39135" y="21404"/>
                  <a:pt x="39073" y="21293"/>
                  <a:pt x="39042" y="21238"/>
                </a:cubicBezTo>
                <a:cubicBezTo>
                  <a:pt x="39010" y="21182"/>
                  <a:pt x="38979" y="21072"/>
                  <a:pt x="38917" y="21016"/>
                </a:cubicBezTo>
                <a:cubicBezTo>
                  <a:pt x="38854" y="20961"/>
                  <a:pt x="38792" y="20905"/>
                  <a:pt x="38761" y="20794"/>
                </a:cubicBezTo>
                <a:cubicBezTo>
                  <a:pt x="38761" y="20739"/>
                  <a:pt x="38729" y="20628"/>
                  <a:pt x="38698" y="20573"/>
                </a:cubicBezTo>
                <a:cubicBezTo>
                  <a:pt x="38667" y="20462"/>
                  <a:pt x="38604" y="20462"/>
                  <a:pt x="38573" y="20295"/>
                </a:cubicBezTo>
                <a:cubicBezTo>
                  <a:pt x="38542" y="20240"/>
                  <a:pt x="38542" y="20129"/>
                  <a:pt x="38479" y="20073"/>
                </a:cubicBezTo>
                <a:cubicBezTo>
                  <a:pt x="38479" y="20018"/>
                  <a:pt x="38448" y="19963"/>
                  <a:pt x="38448" y="19907"/>
                </a:cubicBezTo>
                <a:cubicBezTo>
                  <a:pt x="38417" y="19907"/>
                  <a:pt x="38417" y="19852"/>
                  <a:pt x="38417" y="19796"/>
                </a:cubicBezTo>
                <a:cubicBezTo>
                  <a:pt x="38386" y="19630"/>
                  <a:pt x="38355" y="19574"/>
                  <a:pt x="38323" y="19519"/>
                </a:cubicBezTo>
                <a:cubicBezTo>
                  <a:pt x="38292" y="19463"/>
                  <a:pt x="38292" y="19408"/>
                  <a:pt x="38292" y="19408"/>
                </a:cubicBezTo>
                <a:cubicBezTo>
                  <a:pt x="38355" y="19408"/>
                  <a:pt x="38323" y="19297"/>
                  <a:pt x="38323" y="19242"/>
                </a:cubicBezTo>
                <a:cubicBezTo>
                  <a:pt x="38323" y="19186"/>
                  <a:pt x="38355" y="19186"/>
                  <a:pt x="38355" y="19131"/>
                </a:cubicBezTo>
                <a:cubicBezTo>
                  <a:pt x="38355" y="19131"/>
                  <a:pt x="38355" y="19075"/>
                  <a:pt x="38355" y="19075"/>
                </a:cubicBezTo>
                <a:cubicBezTo>
                  <a:pt x="38355" y="19020"/>
                  <a:pt x="38448" y="18964"/>
                  <a:pt x="38417" y="18909"/>
                </a:cubicBezTo>
                <a:cubicBezTo>
                  <a:pt x="38417" y="18853"/>
                  <a:pt x="38386" y="18853"/>
                  <a:pt x="38386" y="18853"/>
                </a:cubicBezTo>
                <a:cubicBezTo>
                  <a:pt x="38386" y="18853"/>
                  <a:pt x="38386" y="18798"/>
                  <a:pt x="38386" y="18798"/>
                </a:cubicBezTo>
                <a:cubicBezTo>
                  <a:pt x="38355" y="18743"/>
                  <a:pt x="38355" y="18743"/>
                  <a:pt x="38323" y="18743"/>
                </a:cubicBezTo>
                <a:cubicBezTo>
                  <a:pt x="38292" y="18632"/>
                  <a:pt x="38386" y="18632"/>
                  <a:pt x="38355" y="18521"/>
                </a:cubicBezTo>
                <a:cubicBezTo>
                  <a:pt x="38355" y="18521"/>
                  <a:pt x="38355" y="18521"/>
                  <a:pt x="38355" y="18521"/>
                </a:cubicBezTo>
                <a:cubicBezTo>
                  <a:pt x="38323" y="18465"/>
                  <a:pt x="38323" y="18465"/>
                  <a:pt x="38323" y="18465"/>
                </a:cubicBezTo>
                <a:cubicBezTo>
                  <a:pt x="38323" y="18410"/>
                  <a:pt x="38292" y="18410"/>
                  <a:pt x="38261" y="18410"/>
                </a:cubicBezTo>
                <a:cubicBezTo>
                  <a:pt x="38261" y="18354"/>
                  <a:pt x="38292" y="18354"/>
                  <a:pt x="38323" y="18354"/>
                </a:cubicBezTo>
                <a:cubicBezTo>
                  <a:pt x="38355" y="18354"/>
                  <a:pt x="38355" y="18354"/>
                  <a:pt x="38386" y="18354"/>
                </a:cubicBezTo>
                <a:cubicBezTo>
                  <a:pt x="38386" y="18354"/>
                  <a:pt x="38417" y="18354"/>
                  <a:pt x="38417" y="18299"/>
                </a:cubicBezTo>
                <a:cubicBezTo>
                  <a:pt x="38417" y="18243"/>
                  <a:pt x="38386" y="18243"/>
                  <a:pt x="38355" y="18243"/>
                </a:cubicBezTo>
                <a:cubicBezTo>
                  <a:pt x="38355" y="18188"/>
                  <a:pt x="38417" y="18188"/>
                  <a:pt x="38417" y="18188"/>
                </a:cubicBezTo>
                <a:cubicBezTo>
                  <a:pt x="38479" y="18188"/>
                  <a:pt x="38511" y="18133"/>
                  <a:pt x="38511" y="18077"/>
                </a:cubicBezTo>
                <a:cubicBezTo>
                  <a:pt x="38511" y="18022"/>
                  <a:pt x="38542" y="17966"/>
                  <a:pt x="38573" y="17966"/>
                </a:cubicBezTo>
                <a:cubicBezTo>
                  <a:pt x="38573" y="17911"/>
                  <a:pt x="38604" y="17966"/>
                  <a:pt x="38604" y="17911"/>
                </a:cubicBezTo>
                <a:cubicBezTo>
                  <a:pt x="38636" y="17911"/>
                  <a:pt x="38604" y="17855"/>
                  <a:pt x="38604" y="17800"/>
                </a:cubicBezTo>
                <a:cubicBezTo>
                  <a:pt x="38604" y="17744"/>
                  <a:pt x="38604" y="17744"/>
                  <a:pt x="38573" y="17744"/>
                </a:cubicBezTo>
                <a:cubicBezTo>
                  <a:pt x="38542" y="17744"/>
                  <a:pt x="38511" y="17744"/>
                  <a:pt x="38511" y="17689"/>
                </a:cubicBezTo>
                <a:cubicBezTo>
                  <a:pt x="38511" y="17689"/>
                  <a:pt x="38573" y="17634"/>
                  <a:pt x="38573" y="17634"/>
                </a:cubicBezTo>
                <a:cubicBezTo>
                  <a:pt x="38573" y="17634"/>
                  <a:pt x="38604" y="17689"/>
                  <a:pt x="38636" y="17689"/>
                </a:cubicBezTo>
                <a:cubicBezTo>
                  <a:pt x="38667" y="17689"/>
                  <a:pt x="38729" y="17744"/>
                  <a:pt x="38761" y="17689"/>
                </a:cubicBezTo>
                <a:cubicBezTo>
                  <a:pt x="38792" y="17689"/>
                  <a:pt x="38792" y="17689"/>
                  <a:pt x="38823" y="17634"/>
                </a:cubicBezTo>
                <a:cubicBezTo>
                  <a:pt x="38823" y="17578"/>
                  <a:pt x="38823" y="17523"/>
                  <a:pt x="38823" y="17523"/>
                </a:cubicBezTo>
                <a:cubicBezTo>
                  <a:pt x="38823" y="17467"/>
                  <a:pt x="38854" y="17467"/>
                  <a:pt x="38854" y="17412"/>
                </a:cubicBezTo>
                <a:cubicBezTo>
                  <a:pt x="38885" y="17356"/>
                  <a:pt x="38854" y="17356"/>
                  <a:pt x="38823" y="17356"/>
                </a:cubicBezTo>
                <a:cubicBezTo>
                  <a:pt x="38792" y="17356"/>
                  <a:pt x="38792" y="17412"/>
                  <a:pt x="38761" y="17356"/>
                </a:cubicBezTo>
                <a:cubicBezTo>
                  <a:pt x="38729" y="17356"/>
                  <a:pt x="38698" y="17356"/>
                  <a:pt x="38698" y="17356"/>
                </a:cubicBezTo>
                <a:cubicBezTo>
                  <a:pt x="38636" y="17356"/>
                  <a:pt x="38573" y="17356"/>
                  <a:pt x="38542" y="17356"/>
                </a:cubicBezTo>
                <a:cubicBezTo>
                  <a:pt x="38542" y="17301"/>
                  <a:pt x="38573" y="17301"/>
                  <a:pt x="38604" y="17301"/>
                </a:cubicBezTo>
                <a:cubicBezTo>
                  <a:pt x="38636" y="17245"/>
                  <a:pt x="38636" y="17245"/>
                  <a:pt x="38667" y="17245"/>
                </a:cubicBezTo>
                <a:cubicBezTo>
                  <a:pt x="38729" y="17245"/>
                  <a:pt x="38761" y="17245"/>
                  <a:pt x="38792" y="17245"/>
                </a:cubicBezTo>
                <a:cubicBezTo>
                  <a:pt x="38823" y="17245"/>
                  <a:pt x="38854" y="17245"/>
                  <a:pt x="38885" y="17190"/>
                </a:cubicBezTo>
                <a:cubicBezTo>
                  <a:pt x="38885" y="17190"/>
                  <a:pt x="38948" y="17190"/>
                  <a:pt x="38948" y="17190"/>
                </a:cubicBezTo>
                <a:cubicBezTo>
                  <a:pt x="38979" y="17079"/>
                  <a:pt x="38854" y="17134"/>
                  <a:pt x="38823" y="17079"/>
                </a:cubicBezTo>
                <a:cubicBezTo>
                  <a:pt x="38854" y="17024"/>
                  <a:pt x="38854" y="17024"/>
                  <a:pt x="38885" y="17024"/>
                </a:cubicBezTo>
                <a:cubicBezTo>
                  <a:pt x="38917" y="17024"/>
                  <a:pt x="38917" y="17024"/>
                  <a:pt x="38948" y="17024"/>
                </a:cubicBezTo>
                <a:cubicBezTo>
                  <a:pt x="38979" y="17024"/>
                  <a:pt x="38979" y="16968"/>
                  <a:pt x="39010" y="16968"/>
                </a:cubicBezTo>
                <a:cubicBezTo>
                  <a:pt x="39042" y="17024"/>
                  <a:pt x="39073" y="17024"/>
                  <a:pt x="39073" y="16968"/>
                </a:cubicBezTo>
                <a:cubicBezTo>
                  <a:pt x="39073" y="16913"/>
                  <a:pt x="38979" y="16913"/>
                  <a:pt x="38948" y="16857"/>
                </a:cubicBezTo>
                <a:cubicBezTo>
                  <a:pt x="38917" y="16857"/>
                  <a:pt x="38854" y="16857"/>
                  <a:pt x="38823" y="16802"/>
                </a:cubicBezTo>
                <a:cubicBezTo>
                  <a:pt x="38792" y="16802"/>
                  <a:pt x="38729" y="16746"/>
                  <a:pt x="38698" y="16746"/>
                </a:cubicBezTo>
                <a:cubicBezTo>
                  <a:pt x="38667" y="16746"/>
                  <a:pt x="38636" y="16691"/>
                  <a:pt x="38573" y="16691"/>
                </a:cubicBezTo>
                <a:cubicBezTo>
                  <a:pt x="38542" y="16691"/>
                  <a:pt x="38542" y="16691"/>
                  <a:pt x="38511" y="16691"/>
                </a:cubicBezTo>
                <a:cubicBezTo>
                  <a:pt x="38479" y="16635"/>
                  <a:pt x="38479" y="16635"/>
                  <a:pt x="38479" y="16580"/>
                </a:cubicBezTo>
                <a:cubicBezTo>
                  <a:pt x="38448" y="16580"/>
                  <a:pt x="38417" y="16580"/>
                  <a:pt x="38386" y="16580"/>
                </a:cubicBezTo>
                <a:cubicBezTo>
                  <a:pt x="38386" y="16524"/>
                  <a:pt x="38417" y="16524"/>
                  <a:pt x="38448" y="16524"/>
                </a:cubicBezTo>
                <a:cubicBezTo>
                  <a:pt x="38479" y="16580"/>
                  <a:pt x="38511" y="16524"/>
                  <a:pt x="38573" y="16580"/>
                </a:cubicBezTo>
                <a:cubicBezTo>
                  <a:pt x="38573" y="16580"/>
                  <a:pt x="38604" y="16635"/>
                  <a:pt x="38604" y="16635"/>
                </a:cubicBezTo>
                <a:cubicBezTo>
                  <a:pt x="38636" y="16635"/>
                  <a:pt x="38636" y="16524"/>
                  <a:pt x="38636" y="16524"/>
                </a:cubicBezTo>
                <a:cubicBezTo>
                  <a:pt x="38636" y="16469"/>
                  <a:pt x="38604" y="16414"/>
                  <a:pt x="38636" y="16414"/>
                </a:cubicBezTo>
                <a:cubicBezTo>
                  <a:pt x="38667" y="16414"/>
                  <a:pt x="38698" y="16414"/>
                  <a:pt x="38698" y="16469"/>
                </a:cubicBezTo>
                <a:cubicBezTo>
                  <a:pt x="38698" y="16524"/>
                  <a:pt x="38698" y="16524"/>
                  <a:pt x="38729" y="16580"/>
                </a:cubicBezTo>
                <a:cubicBezTo>
                  <a:pt x="38729" y="16580"/>
                  <a:pt x="38761" y="16635"/>
                  <a:pt x="38792" y="16635"/>
                </a:cubicBezTo>
                <a:cubicBezTo>
                  <a:pt x="38823" y="16635"/>
                  <a:pt x="38854" y="16635"/>
                  <a:pt x="38917" y="16635"/>
                </a:cubicBezTo>
                <a:cubicBezTo>
                  <a:pt x="38948" y="16635"/>
                  <a:pt x="38979" y="16635"/>
                  <a:pt x="38979" y="16635"/>
                </a:cubicBezTo>
                <a:cubicBezTo>
                  <a:pt x="39010" y="16635"/>
                  <a:pt x="39010" y="16691"/>
                  <a:pt x="39042" y="16691"/>
                </a:cubicBezTo>
                <a:cubicBezTo>
                  <a:pt x="39073" y="16746"/>
                  <a:pt x="39135" y="16746"/>
                  <a:pt x="39135" y="16691"/>
                </a:cubicBezTo>
                <a:cubicBezTo>
                  <a:pt x="39167" y="16635"/>
                  <a:pt x="39167" y="16635"/>
                  <a:pt x="39167" y="16580"/>
                </a:cubicBezTo>
                <a:cubicBezTo>
                  <a:pt x="39167" y="16524"/>
                  <a:pt x="39198" y="16524"/>
                  <a:pt x="39198" y="16469"/>
                </a:cubicBezTo>
                <a:cubicBezTo>
                  <a:pt x="39198" y="16469"/>
                  <a:pt x="39229" y="16414"/>
                  <a:pt x="39229" y="16358"/>
                </a:cubicBezTo>
                <a:cubicBezTo>
                  <a:pt x="39260" y="16358"/>
                  <a:pt x="39260" y="16358"/>
                  <a:pt x="39292" y="16358"/>
                </a:cubicBezTo>
                <a:cubicBezTo>
                  <a:pt x="39323" y="16358"/>
                  <a:pt x="39323" y="16303"/>
                  <a:pt x="39354" y="16247"/>
                </a:cubicBezTo>
                <a:cubicBezTo>
                  <a:pt x="39385" y="16247"/>
                  <a:pt x="39448" y="16247"/>
                  <a:pt x="39416" y="16136"/>
                </a:cubicBezTo>
                <a:cubicBezTo>
                  <a:pt x="39416" y="16136"/>
                  <a:pt x="39385" y="16136"/>
                  <a:pt x="39385" y="16081"/>
                </a:cubicBezTo>
                <a:cubicBezTo>
                  <a:pt x="39354" y="16081"/>
                  <a:pt x="39354" y="16025"/>
                  <a:pt x="39323" y="16025"/>
                </a:cubicBezTo>
                <a:cubicBezTo>
                  <a:pt x="39292" y="16025"/>
                  <a:pt x="39260" y="16025"/>
                  <a:pt x="39260" y="15970"/>
                </a:cubicBezTo>
                <a:cubicBezTo>
                  <a:pt x="39229" y="15914"/>
                  <a:pt x="39198" y="15914"/>
                  <a:pt x="39198" y="15914"/>
                </a:cubicBezTo>
                <a:cubicBezTo>
                  <a:pt x="39198" y="15859"/>
                  <a:pt x="39229" y="15914"/>
                  <a:pt x="39229" y="15914"/>
                </a:cubicBezTo>
                <a:cubicBezTo>
                  <a:pt x="39260" y="15914"/>
                  <a:pt x="39292" y="15914"/>
                  <a:pt x="39292" y="15914"/>
                </a:cubicBezTo>
                <a:cubicBezTo>
                  <a:pt x="39354" y="15970"/>
                  <a:pt x="39354" y="16025"/>
                  <a:pt x="39416" y="16081"/>
                </a:cubicBezTo>
                <a:cubicBezTo>
                  <a:pt x="39448" y="16081"/>
                  <a:pt x="39510" y="16081"/>
                  <a:pt x="39541" y="16025"/>
                </a:cubicBezTo>
                <a:cubicBezTo>
                  <a:pt x="39541" y="15970"/>
                  <a:pt x="39541" y="15970"/>
                  <a:pt x="39573" y="15914"/>
                </a:cubicBezTo>
                <a:cubicBezTo>
                  <a:pt x="39573" y="15914"/>
                  <a:pt x="39604" y="15859"/>
                  <a:pt x="39604" y="15859"/>
                </a:cubicBezTo>
                <a:cubicBezTo>
                  <a:pt x="39635" y="15748"/>
                  <a:pt x="39635" y="15693"/>
                  <a:pt x="39604" y="15637"/>
                </a:cubicBezTo>
                <a:cubicBezTo>
                  <a:pt x="39573" y="15582"/>
                  <a:pt x="39541" y="15526"/>
                  <a:pt x="39510" y="15526"/>
                </a:cubicBezTo>
                <a:cubicBezTo>
                  <a:pt x="39448" y="15471"/>
                  <a:pt x="39416" y="15471"/>
                  <a:pt x="39354" y="15471"/>
                </a:cubicBezTo>
                <a:cubicBezTo>
                  <a:pt x="39323" y="15471"/>
                  <a:pt x="39260" y="15471"/>
                  <a:pt x="39229" y="15415"/>
                </a:cubicBezTo>
                <a:cubicBezTo>
                  <a:pt x="39260" y="15360"/>
                  <a:pt x="39354" y="15415"/>
                  <a:pt x="39385" y="15415"/>
                </a:cubicBezTo>
                <a:cubicBezTo>
                  <a:pt x="39416" y="15415"/>
                  <a:pt x="39448" y="15415"/>
                  <a:pt x="39479" y="15415"/>
                </a:cubicBezTo>
                <a:cubicBezTo>
                  <a:pt x="39510" y="15471"/>
                  <a:pt x="39573" y="15471"/>
                  <a:pt x="39604" y="15526"/>
                </a:cubicBezTo>
                <a:cubicBezTo>
                  <a:pt x="39635" y="15582"/>
                  <a:pt x="39666" y="15637"/>
                  <a:pt x="39698" y="15693"/>
                </a:cubicBezTo>
                <a:cubicBezTo>
                  <a:pt x="39698" y="15693"/>
                  <a:pt x="39698" y="15748"/>
                  <a:pt x="39729" y="15748"/>
                </a:cubicBezTo>
                <a:cubicBezTo>
                  <a:pt x="39760" y="15748"/>
                  <a:pt x="39760" y="15693"/>
                  <a:pt x="39791" y="15693"/>
                </a:cubicBezTo>
                <a:cubicBezTo>
                  <a:pt x="39791" y="15637"/>
                  <a:pt x="39823" y="15637"/>
                  <a:pt x="39823" y="15582"/>
                </a:cubicBezTo>
                <a:cubicBezTo>
                  <a:pt x="39823" y="15582"/>
                  <a:pt x="39823" y="15526"/>
                  <a:pt x="39823" y="15471"/>
                </a:cubicBezTo>
                <a:cubicBezTo>
                  <a:pt x="39823" y="15415"/>
                  <a:pt x="39854" y="15304"/>
                  <a:pt x="39823" y="15249"/>
                </a:cubicBezTo>
                <a:cubicBezTo>
                  <a:pt x="39823" y="15249"/>
                  <a:pt x="39791" y="15249"/>
                  <a:pt x="39791" y="15194"/>
                </a:cubicBezTo>
                <a:cubicBezTo>
                  <a:pt x="39760" y="15194"/>
                  <a:pt x="39760" y="15194"/>
                  <a:pt x="39729" y="15138"/>
                </a:cubicBezTo>
                <a:cubicBezTo>
                  <a:pt x="39729" y="15138"/>
                  <a:pt x="39698" y="15083"/>
                  <a:pt x="39698" y="15083"/>
                </a:cubicBezTo>
                <a:cubicBezTo>
                  <a:pt x="39666" y="15027"/>
                  <a:pt x="39666" y="15027"/>
                  <a:pt x="39635" y="15027"/>
                </a:cubicBezTo>
                <a:cubicBezTo>
                  <a:pt x="39635" y="14972"/>
                  <a:pt x="39510" y="15027"/>
                  <a:pt x="39541" y="14972"/>
                </a:cubicBezTo>
                <a:cubicBezTo>
                  <a:pt x="39541" y="14916"/>
                  <a:pt x="39573" y="14916"/>
                  <a:pt x="39573" y="14861"/>
                </a:cubicBezTo>
                <a:cubicBezTo>
                  <a:pt x="39573" y="14805"/>
                  <a:pt x="39573" y="14750"/>
                  <a:pt x="39604" y="14805"/>
                </a:cubicBezTo>
                <a:cubicBezTo>
                  <a:pt x="39635" y="14805"/>
                  <a:pt x="39666" y="14861"/>
                  <a:pt x="39698" y="14916"/>
                </a:cubicBezTo>
                <a:cubicBezTo>
                  <a:pt x="39729" y="14972"/>
                  <a:pt x="39760" y="15027"/>
                  <a:pt x="39791" y="15083"/>
                </a:cubicBezTo>
                <a:cubicBezTo>
                  <a:pt x="39823" y="15083"/>
                  <a:pt x="39885" y="15083"/>
                  <a:pt x="39916" y="15138"/>
                </a:cubicBezTo>
                <a:cubicBezTo>
                  <a:pt x="39947" y="15194"/>
                  <a:pt x="39979" y="15194"/>
                  <a:pt x="40010" y="15138"/>
                </a:cubicBezTo>
                <a:cubicBezTo>
                  <a:pt x="40010" y="15083"/>
                  <a:pt x="40010" y="14972"/>
                  <a:pt x="40010" y="14916"/>
                </a:cubicBezTo>
                <a:cubicBezTo>
                  <a:pt x="40010" y="14861"/>
                  <a:pt x="40041" y="14861"/>
                  <a:pt x="40041" y="14805"/>
                </a:cubicBezTo>
                <a:cubicBezTo>
                  <a:pt x="40072" y="14750"/>
                  <a:pt x="40072" y="14695"/>
                  <a:pt x="40135" y="14695"/>
                </a:cubicBezTo>
                <a:cubicBezTo>
                  <a:pt x="40166" y="14695"/>
                  <a:pt x="40166" y="14695"/>
                  <a:pt x="40197" y="14750"/>
                </a:cubicBezTo>
                <a:cubicBezTo>
                  <a:pt x="40197" y="14805"/>
                  <a:pt x="40229" y="14805"/>
                  <a:pt x="40260" y="14750"/>
                </a:cubicBezTo>
                <a:cubicBezTo>
                  <a:pt x="40260" y="14750"/>
                  <a:pt x="40291" y="14750"/>
                  <a:pt x="40291" y="14695"/>
                </a:cubicBezTo>
                <a:cubicBezTo>
                  <a:pt x="40322" y="14695"/>
                  <a:pt x="40322" y="14639"/>
                  <a:pt x="40322" y="14584"/>
                </a:cubicBezTo>
                <a:cubicBezTo>
                  <a:pt x="40322" y="14528"/>
                  <a:pt x="40353" y="14473"/>
                  <a:pt x="40353" y="14417"/>
                </a:cubicBezTo>
                <a:cubicBezTo>
                  <a:pt x="40322" y="14362"/>
                  <a:pt x="40291" y="14362"/>
                  <a:pt x="40291" y="14362"/>
                </a:cubicBezTo>
                <a:cubicBezTo>
                  <a:pt x="40291" y="14306"/>
                  <a:pt x="40322" y="14251"/>
                  <a:pt x="40291" y="14195"/>
                </a:cubicBezTo>
                <a:cubicBezTo>
                  <a:pt x="40291" y="14140"/>
                  <a:pt x="40260" y="14140"/>
                  <a:pt x="40229" y="14140"/>
                </a:cubicBezTo>
                <a:cubicBezTo>
                  <a:pt x="40229" y="14085"/>
                  <a:pt x="40229" y="14085"/>
                  <a:pt x="40197" y="14029"/>
                </a:cubicBezTo>
                <a:cubicBezTo>
                  <a:pt x="40166" y="14029"/>
                  <a:pt x="40135" y="14029"/>
                  <a:pt x="40135" y="14029"/>
                </a:cubicBezTo>
                <a:cubicBezTo>
                  <a:pt x="40104" y="13974"/>
                  <a:pt x="40072" y="13974"/>
                  <a:pt x="40072" y="13974"/>
                </a:cubicBezTo>
                <a:cubicBezTo>
                  <a:pt x="40041" y="13918"/>
                  <a:pt x="40072" y="13918"/>
                  <a:pt x="40104" y="13918"/>
                </a:cubicBezTo>
                <a:cubicBezTo>
                  <a:pt x="40135" y="13918"/>
                  <a:pt x="40166" y="13974"/>
                  <a:pt x="40166" y="13974"/>
                </a:cubicBezTo>
                <a:cubicBezTo>
                  <a:pt x="40197" y="13974"/>
                  <a:pt x="40229" y="13974"/>
                  <a:pt x="40229" y="13974"/>
                </a:cubicBezTo>
                <a:cubicBezTo>
                  <a:pt x="40260" y="13974"/>
                  <a:pt x="40260" y="14029"/>
                  <a:pt x="40291" y="14029"/>
                </a:cubicBezTo>
                <a:cubicBezTo>
                  <a:pt x="40322" y="14085"/>
                  <a:pt x="40353" y="14085"/>
                  <a:pt x="40416" y="14085"/>
                </a:cubicBezTo>
                <a:cubicBezTo>
                  <a:pt x="40447" y="14140"/>
                  <a:pt x="40447" y="14140"/>
                  <a:pt x="40478" y="14195"/>
                </a:cubicBezTo>
                <a:cubicBezTo>
                  <a:pt x="40510" y="14195"/>
                  <a:pt x="40572" y="14251"/>
                  <a:pt x="40572" y="14195"/>
                </a:cubicBezTo>
                <a:cubicBezTo>
                  <a:pt x="40635" y="14195"/>
                  <a:pt x="40603" y="14029"/>
                  <a:pt x="40635" y="13974"/>
                </a:cubicBezTo>
                <a:cubicBezTo>
                  <a:pt x="40635" y="13918"/>
                  <a:pt x="40666" y="13863"/>
                  <a:pt x="40666" y="13863"/>
                </a:cubicBezTo>
                <a:cubicBezTo>
                  <a:pt x="40666" y="13807"/>
                  <a:pt x="40666" y="13807"/>
                  <a:pt x="40666" y="13807"/>
                </a:cubicBezTo>
                <a:cubicBezTo>
                  <a:pt x="40666" y="13752"/>
                  <a:pt x="40635" y="13752"/>
                  <a:pt x="40635" y="13752"/>
                </a:cubicBezTo>
                <a:cubicBezTo>
                  <a:pt x="40635" y="13696"/>
                  <a:pt x="40666" y="13696"/>
                  <a:pt x="40666" y="13641"/>
                </a:cubicBezTo>
                <a:cubicBezTo>
                  <a:pt x="40666" y="13641"/>
                  <a:pt x="40635" y="13585"/>
                  <a:pt x="40666" y="13585"/>
                </a:cubicBezTo>
                <a:cubicBezTo>
                  <a:pt x="40697" y="13585"/>
                  <a:pt x="40697" y="13641"/>
                  <a:pt x="40728" y="13641"/>
                </a:cubicBezTo>
                <a:cubicBezTo>
                  <a:pt x="40728" y="13696"/>
                  <a:pt x="40760" y="13696"/>
                  <a:pt x="40760" y="13696"/>
                </a:cubicBezTo>
                <a:cubicBezTo>
                  <a:pt x="40791" y="13752"/>
                  <a:pt x="40791" y="13752"/>
                  <a:pt x="40822" y="13752"/>
                </a:cubicBezTo>
                <a:cubicBezTo>
                  <a:pt x="40853" y="13752"/>
                  <a:pt x="40853" y="13752"/>
                  <a:pt x="40884" y="13807"/>
                </a:cubicBezTo>
                <a:cubicBezTo>
                  <a:pt x="40884" y="13807"/>
                  <a:pt x="40916" y="13863"/>
                  <a:pt x="40916" y="13863"/>
                </a:cubicBezTo>
                <a:cubicBezTo>
                  <a:pt x="40978" y="13918"/>
                  <a:pt x="40978" y="13807"/>
                  <a:pt x="41009" y="13752"/>
                </a:cubicBezTo>
                <a:cubicBezTo>
                  <a:pt x="41009" y="13752"/>
                  <a:pt x="41041" y="13696"/>
                  <a:pt x="41041" y="13641"/>
                </a:cubicBezTo>
                <a:cubicBezTo>
                  <a:pt x="41041" y="13641"/>
                  <a:pt x="41009" y="13641"/>
                  <a:pt x="40978" y="13585"/>
                </a:cubicBezTo>
                <a:cubicBezTo>
                  <a:pt x="40978" y="13585"/>
                  <a:pt x="40978" y="13530"/>
                  <a:pt x="40947" y="13530"/>
                </a:cubicBezTo>
                <a:cubicBezTo>
                  <a:pt x="40947" y="13530"/>
                  <a:pt x="40884" y="13530"/>
                  <a:pt x="40884" y="13475"/>
                </a:cubicBezTo>
                <a:cubicBezTo>
                  <a:pt x="40947" y="13475"/>
                  <a:pt x="40947" y="13530"/>
                  <a:pt x="41009" y="13530"/>
                </a:cubicBezTo>
                <a:cubicBezTo>
                  <a:pt x="41041" y="13530"/>
                  <a:pt x="41072" y="13530"/>
                  <a:pt x="41103" y="13530"/>
                </a:cubicBezTo>
                <a:cubicBezTo>
                  <a:pt x="41134" y="13585"/>
                  <a:pt x="41166" y="13585"/>
                  <a:pt x="41197" y="13585"/>
                </a:cubicBezTo>
                <a:cubicBezTo>
                  <a:pt x="41228" y="13585"/>
                  <a:pt x="41228" y="13585"/>
                  <a:pt x="41259" y="13585"/>
                </a:cubicBezTo>
                <a:cubicBezTo>
                  <a:pt x="41290" y="13530"/>
                  <a:pt x="41290" y="13419"/>
                  <a:pt x="41290" y="13364"/>
                </a:cubicBezTo>
                <a:cubicBezTo>
                  <a:pt x="41290" y="13253"/>
                  <a:pt x="41353" y="13253"/>
                  <a:pt x="41384" y="13197"/>
                </a:cubicBezTo>
                <a:cubicBezTo>
                  <a:pt x="41415" y="13197"/>
                  <a:pt x="41415" y="13142"/>
                  <a:pt x="41447" y="13142"/>
                </a:cubicBezTo>
                <a:cubicBezTo>
                  <a:pt x="41447" y="13142"/>
                  <a:pt x="41478" y="13142"/>
                  <a:pt x="41509" y="13086"/>
                </a:cubicBezTo>
                <a:cubicBezTo>
                  <a:pt x="41509" y="13031"/>
                  <a:pt x="41478" y="13031"/>
                  <a:pt x="41447" y="13086"/>
                </a:cubicBezTo>
                <a:cubicBezTo>
                  <a:pt x="41415" y="13086"/>
                  <a:pt x="41353" y="13086"/>
                  <a:pt x="41353" y="13031"/>
                </a:cubicBezTo>
                <a:cubicBezTo>
                  <a:pt x="41322" y="13031"/>
                  <a:pt x="41322" y="13031"/>
                  <a:pt x="41322" y="12975"/>
                </a:cubicBezTo>
                <a:cubicBezTo>
                  <a:pt x="41322" y="12975"/>
                  <a:pt x="41290" y="12975"/>
                  <a:pt x="41259" y="12975"/>
                </a:cubicBezTo>
                <a:cubicBezTo>
                  <a:pt x="41259" y="12975"/>
                  <a:pt x="41197" y="12975"/>
                  <a:pt x="41197" y="12975"/>
                </a:cubicBezTo>
                <a:cubicBezTo>
                  <a:pt x="41259" y="12920"/>
                  <a:pt x="41322" y="12920"/>
                  <a:pt x="41415" y="12920"/>
                </a:cubicBezTo>
                <a:cubicBezTo>
                  <a:pt x="41447" y="12920"/>
                  <a:pt x="41509" y="12975"/>
                  <a:pt x="41540" y="12920"/>
                </a:cubicBezTo>
                <a:cubicBezTo>
                  <a:pt x="41572" y="12920"/>
                  <a:pt x="41572" y="12865"/>
                  <a:pt x="41572" y="12865"/>
                </a:cubicBezTo>
                <a:cubicBezTo>
                  <a:pt x="41603" y="12809"/>
                  <a:pt x="41603" y="12754"/>
                  <a:pt x="41634" y="12754"/>
                </a:cubicBezTo>
                <a:cubicBezTo>
                  <a:pt x="41665" y="12698"/>
                  <a:pt x="41665" y="12698"/>
                  <a:pt x="41697" y="12643"/>
                </a:cubicBezTo>
                <a:cubicBezTo>
                  <a:pt x="41728" y="12643"/>
                  <a:pt x="41728" y="12587"/>
                  <a:pt x="41759" y="12587"/>
                </a:cubicBezTo>
                <a:cubicBezTo>
                  <a:pt x="41790" y="12532"/>
                  <a:pt x="41853" y="12532"/>
                  <a:pt x="41884" y="12476"/>
                </a:cubicBezTo>
                <a:cubicBezTo>
                  <a:pt x="41915" y="12476"/>
                  <a:pt x="41915" y="12365"/>
                  <a:pt x="41946" y="12365"/>
                </a:cubicBezTo>
                <a:cubicBezTo>
                  <a:pt x="41978" y="12310"/>
                  <a:pt x="41978" y="12365"/>
                  <a:pt x="41978" y="12421"/>
                </a:cubicBezTo>
                <a:cubicBezTo>
                  <a:pt x="42009" y="12421"/>
                  <a:pt x="42009" y="12421"/>
                  <a:pt x="42040" y="12476"/>
                </a:cubicBezTo>
                <a:cubicBezTo>
                  <a:pt x="42040" y="12476"/>
                  <a:pt x="42040" y="12476"/>
                  <a:pt x="42040" y="12532"/>
                </a:cubicBezTo>
                <a:cubicBezTo>
                  <a:pt x="42103" y="12532"/>
                  <a:pt x="42103" y="12421"/>
                  <a:pt x="42103" y="12365"/>
                </a:cubicBezTo>
                <a:cubicBezTo>
                  <a:pt x="42134" y="12310"/>
                  <a:pt x="42134" y="12255"/>
                  <a:pt x="42165" y="12199"/>
                </a:cubicBezTo>
                <a:cubicBezTo>
                  <a:pt x="42196" y="12144"/>
                  <a:pt x="42228" y="12144"/>
                  <a:pt x="42259" y="12088"/>
                </a:cubicBezTo>
                <a:cubicBezTo>
                  <a:pt x="42290" y="12033"/>
                  <a:pt x="42352" y="12033"/>
                  <a:pt x="42384" y="11977"/>
                </a:cubicBezTo>
                <a:cubicBezTo>
                  <a:pt x="42415" y="11977"/>
                  <a:pt x="42477" y="11922"/>
                  <a:pt x="42509" y="11922"/>
                </a:cubicBezTo>
                <a:cubicBezTo>
                  <a:pt x="42571" y="11866"/>
                  <a:pt x="42634" y="11866"/>
                  <a:pt x="42696" y="11866"/>
                </a:cubicBezTo>
                <a:cubicBezTo>
                  <a:pt x="42790" y="11866"/>
                  <a:pt x="42852" y="11811"/>
                  <a:pt x="42915" y="11756"/>
                </a:cubicBezTo>
                <a:cubicBezTo>
                  <a:pt x="42977" y="11756"/>
                  <a:pt x="43040" y="11700"/>
                  <a:pt x="43102" y="11645"/>
                </a:cubicBezTo>
                <a:cubicBezTo>
                  <a:pt x="43165" y="11645"/>
                  <a:pt x="43196" y="11645"/>
                  <a:pt x="43227" y="11645"/>
                </a:cubicBezTo>
                <a:cubicBezTo>
                  <a:pt x="43258" y="11645"/>
                  <a:pt x="43289" y="11645"/>
                  <a:pt x="43352" y="11589"/>
                </a:cubicBezTo>
                <a:cubicBezTo>
                  <a:pt x="43414" y="11589"/>
                  <a:pt x="43477" y="11589"/>
                  <a:pt x="43571" y="11534"/>
                </a:cubicBezTo>
                <a:cubicBezTo>
                  <a:pt x="43602" y="11478"/>
                  <a:pt x="43633" y="11478"/>
                  <a:pt x="43695" y="11423"/>
                </a:cubicBezTo>
                <a:cubicBezTo>
                  <a:pt x="43727" y="11423"/>
                  <a:pt x="43758" y="11367"/>
                  <a:pt x="43820" y="11367"/>
                </a:cubicBezTo>
                <a:cubicBezTo>
                  <a:pt x="43883" y="11312"/>
                  <a:pt x="43945" y="11312"/>
                  <a:pt x="43977" y="11256"/>
                </a:cubicBezTo>
                <a:cubicBezTo>
                  <a:pt x="44164" y="11146"/>
                  <a:pt x="44351" y="11201"/>
                  <a:pt x="44508" y="11090"/>
                </a:cubicBezTo>
                <a:cubicBezTo>
                  <a:pt x="44570" y="11035"/>
                  <a:pt x="44601" y="10979"/>
                  <a:pt x="44664" y="10924"/>
                </a:cubicBezTo>
                <a:cubicBezTo>
                  <a:pt x="44726" y="10924"/>
                  <a:pt x="44757" y="10868"/>
                  <a:pt x="44820" y="10868"/>
                </a:cubicBezTo>
                <a:cubicBezTo>
                  <a:pt x="44882" y="10868"/>
                  <a:pt x="44945" y="10868"/>
                  <a:pt x="44976" y="10813"/>
                </a:cubicBezTo>
                <a:cubicBezTo>
                  <a:pt x="45070" y="10813"/>
                  <a:pt x="45132" y="10702"/>
                  <a:pt x="45195" y="10702"/>
                </a:cubicBezTo>
                <a:cubicBezTo>
                  <a:pt x="45257" y="10646"/>
                  <a:pt x="45320" y="10646"/>
                  <a:pt x="45382" y="10646"/>
                </a:cubicBezTo>
                <a:cubicBezTo>
                  <a:pt x="45476" y="10591"/>
                  <a:pt x="45507" y="10480"/>
                  <a:pt x="45601" y="10480"/>
                </a:cubicBezTo>
                <a:cubicBezTo>
                  <a:pt x="45663" y="10425"/>
                  <a:pt x="45726" y="10425"/>
                  <a:pt x="45788" y="10369"/>
                </a:cubicBezTo>
                <a:cubicBezTo>
                  <a:pt x="45819" y="10369"/>
                  <a:pt x="45851" y="10314"/>
                  <a:pt x="45882" y="10258"/>
                </a:cubicBezTo>
                <a:cubicBezTo>
                  <a:pt x="45913" y="10258"/>
                  <a:pt x="45944" y="10203"/>
                  <a:pt x="46007" y="10203"/>
                </a:cubicBezTo>
                <a:cubicBezTo>
                  <a:pt x="46038" y="10147"/>
                  <a:pt x="46069" y="10147"/>
                  <a:pt x="46132" y="10147"/>
                </a:cubicBezTo>
                <a:cubicBezTo>
                  <a:pt x="46163" y="10203"/>
                  <a:pt x="46194" y="10147"/>
                  <a:pt x="46194" y="10147"/>
                </a:cubicBezTo>
                <a:cubicBezTo>
                  <a:pt x="46225" y="10092"/>
                  <a:pt x="46225" y="10092"/>
                  <a:pt x="46225" y="10036"/>
                </a:cubicBezTo>
                <a:cubicBezTo>
                  <a:pt x="46257" y="9981"/>
                  <a:pt x="46257" y="9981"/>
                  <a:pt x="46288" y="9926"/>
                </a:cubicBezTo>
                <a:cubicBezTo>
                  <a:pt x="46350" y="9870"/>
                  <a:pt x="46382" y="9815"/>
                  <a:pt x="46444" y="9759"/>
                </a:cubicBezTo>
                <a:cubicBezTo>
                  <a:pt x="46475" y="9704"/>
                  <a:pt x="46507" y="9648"/>
                  <a:pt x="46538" y="9648"/>
                </a:cubicBezTo>
                <a:cubicBezTo>
                  <a:pt x="46600" y="9593"/>
                  <a:pt x="46600" y="9482"/>
                  <a:pt x="46600" y="9426"/>
                </a:cubicBezTo>
                <a:cubicBezTo>
                  <a:pt x="46600" y="9371"/>
                  <a:pt x="46600" y="9316"/>
                  <a:pt x="46631" y="9316"/>
                </a:cubicBezTo>
                <a:cubicBezTo>
                  <a:pt x="46631" y="9260"/>
                  <a:pt x="46663" y="9260"/>
                  <a:pt x="46663" y="9205"/>
                </a:cubicBezTo>
                <a:cubicBezTo>
                  <a:pt x="46725" y="9149"/>
                  <a:pt x="46694" y="9038"/>
                  <a:pt x="46631" y="9038"/>
                </a:cubicBezTo>
                <a:cubicBezTo>
                  <a:pt x="46600" y="8983"/>
                  <a:pt x="46569" y="8983"/>
                  <a:pt x="46569" y="8927"/>
                </a:cubicBezTo>
                <a:cubicBezTo>
                  <a:pt x="46538" y="8872"/>
                  <a:pt x="46569" y="8761"/>
                  <a:pt x="46538" y="8761"/>
                </a:cubicBezTo>
                <a:cubicBezTo>
                  <a:pt x="46507" y="8706"/>
                  <a:pt x="46475" y="8706"/>
                  <a:pt x="46475" y="8706"/>
                </a:cubicBezTo>
                <a:cubicBezTo>
                  <a:pt x="46444" y="8706"/>
                  <a:pt x="46413" y="8706"/>
                  <a:pt x="46413" y="8650"/>
                </a:cubicBezTo>
                <a:cubicBezTo>
                  <a:pt x="46382" y="8650"/>
                  <a:pt x="46382" y="8595"/>
                  <a:pt x="46350" y="8595"/>
                </a:cubicBezTo>
                <a:cubicBezTo>
                  <a:pt x="46319" y="8595"/>
                  <a:pt x="46257" y="8595"/>
                  <a:pt x="46225" y="8595"/>
                </a:cubicBezTo>
                <a:cubicBezTo>
                  <a:pt x="46194" y="8595"/>
                  <a:pt x="46163" y="8595"/>
                  <a:pt x="46163" y="8539"/>
                </a:cubicBezTo>
                <a:cubicBezTo>
                  <a:pt x="46132" y="8539"/>
                  <a:pt x="46132" y="8484"/>
                  <a:pt x="46100" y="8484"/>
                </a:cubicBezTo>
                <a:cubicBezTo>
                  <a:pt x="46100" y="8428"/>
                  <a:pt x="46069" y="8428"/>
                  <a:pt x="46038" y="8428"/>
                </a:cubicBezTo>
                <a:cubicBezTo>
                  <a:pt x="45976" y="8428"/>
                  <a:pt x="45913" y="8428"/>
                  <a:pt x="45882" y="8428"/>
                </a:cubicBezTo>
                <a:cubicBezTo>
                  <a:pt x="45819" y="8428"/>
                  <a:pt x="45757" y="8484"/>
                  <a:pt x="45726" y="8484"/>
                </a:cubicBezTo>
                <a:cubicBezTo>
                  <a:pt x="45694" y="8539"/>
                  <a:pt x="45632" y="8539"/>
                  <a:pt x="45601" y="8595"/>
                </a:cubicBezTo>
                <a:cubicBezTo>
                  <a:pt x="45570" y="8595"/>
                  <a:pt x="45538" y="8595"/>
                  <a:pt x="45507" y="8595"/>
                </a:cubicBezTo>
                <a:cubicBezTo>
                  <a:pt x="45351" y="8595"/>
                  <a:pt x="45257" y="8761"/>
                  <a:pt x="45132" y="8817"/>
                </a:cubicBezTo>
                <a:cubicBezTo>
                  <a:pt x="45101" y="8817"/>
                  <a:pt x="45070" y="8817"/>
                  <a:pt x="45039" y="8872"/>
                </a:cubicBezTo>
                <a:cubicBezTo>
                  <a:pt x="45007" y="8872"/>
                  <a:pt x="44976" y="8872"/>
                  <a:pt x="44976" y="8872"/>
                </a:cubicBezTo>
                <a:cubicBezTo>
                  <a:pt x="44914" y="8927"/>
                  <a:pt x="44851" y="8983"/>
                  <a:pt x="44820" y="9038"/>
                </a:cubicBezTo>
                <a:cubicBezTo>
                  <a:pt x="44789" y="9149"/>
                  <a:pt x="44757" y="9149"/>
                  <a:pt x="44789" y="9260"/>
                </a:cubicBezTo>
                <a:cubicBezTo>
                  <a:pt x="44789" y="9316"/>
                  <a:pt x="44789" y="9316"/>
                  <a:pt x="44789" y="9371"/>
                </a:cubicBezTo>
                <a:cubicBezTo>
                  <a:pt x="44789" y="9426"/>
                  <a:pt x="44820" y="9426"/>
                  <a:pt x="44820" y="9482"/>
                </a:cubicBezTo>
                <a:cubicBezTo>
                  <a:pt x="44851" y="9593"/>
                  <a:pt x="44757" y="9482"/>
                  <a:pt x="44726" y="9482"/>
                </a:cubicBezTo>
                <a:cubicBezTo>
                  <a:pt x="44664" y="9482"/>
                  <a:pt x="44633" y="9426"/>
                  <a:pt x="44601" y="9426"/>
                </a:cubicBezTo>
                <a:cubicBezTo>
                  <a:pt x="44539" y="9426"/>
                  <a:pt x="44508" y="9426"/>
                  <a:pt x="44476" y="9482"/>
                </a:cubicBezTo>
                <a:cubicBezTo>
                  <a:pt x="44445" y="9482"/>
                  <a:pt x="44445" y="9537"/>
                  <a:pt x="44414" y="9593"/>
                </a:cubicBezTo>
                <a:cubicBezTo>
                  <a:pt x="44383" y="9593"/>
                  <a:pt x="44351" y="9648"/>
                  <a:pt x="44320" y="9648"/>
                </a:cubicBezTo>
                <a:cubicBezTo>
                  <a:pt x="44289" y="9648"/>
                  <a:pt x="44226" y="9648"/>
                  <a:pt x="44195" y="9648"/>
                </a:cubicBezTo>
                <a:cubicBezTo>
                  <a:pt x="44133" y="9648"/>
                  <a:pt x="44102" y="9704"/>
                  <a:pt x="44070" y="9759"/>
                </a:cubicBezTo>
                <a:cubicBezTo>
                  <a:pt x="44008" y="9815"/>
                  <a:pt x="43945" y="9815"/>
                  <a:pt x="43914" y="9815"/>
                </a:cubicBezTo>
                <a:cubicBezTo>
                  <a:pt x="43852" y="9870"/>
                  <a:pt x="43820" y="9926"/>
                  <a:pt x="43789" y="9981"/>
                </a:cubicBezTo>
                <a:cubicBezTo>
                  <a:pt x="43758" y="9981"/>
                  <a:pt x="43727" y="10036"/>
                  <a:pt x="43695" y="10092"/>
                </a:cubicBezTo>
                <a:cubicBezTo>
                  <a:pt x="43633" y="10092"/>
                  <a:pt x="43633" y="10036"/>
                  <a:pt x="43602" y="9981"/>
                </a:cubicBezTo>
                <a:cubicBezTo>
                  <a:pt x="43571" y="9981"/>
                  <a:pt x="43539" y="9981"/>
                  <a:pt x="43508" y="9981"/>
                </a:cubicBezTo>
                <a:cubicBezTo>
                  <a:pt x="43477" y="9981"/>
                  <a:pt x="43414" y="9981"/>
                  <a:pt x="43352" y="10036"/>
                </a:cubicBezTo>
                <a:cubicBezTo>
                  <a:pt x="43321" y="10036"/>
                  <a:pt x="43258" y="10092"/>
                  <a:pt x="43196" y="10092"/>
                </a:cubicBezTo>
                <a:cubicBezTo>
                  <a:pt x="43165" y="10147"/>
                  <a:pt x="43102" y="10203"/>
                  <a:pt x="43071" y="10258"/>
                </a:cubicBezTo>
                <a:cubicBezTo>
                  <a:pt x="43040" y="10258"/>
                  <a:pt x="42946" y="10314"/>
                  <a:pt x="42946" y="10258"/>
                </a:cubicBezTo>
                <a:cubicBezTo>
                  <a:pt x="42915" y="10258"/>
                  <a:pt x="42946" y="10203"/>
                  <a:pt x="42946" y="10203"/>
                </a:cubicBezTo>
                <a:cubicBezTo>
                  <a:pt x="42915" y="10147"/>
                  <a:pt x="42883" y="10147"/>
                  <a:pt x="42883" y="10147"/>
                </a:cubicBezTo>
                <a:cubicBezTo>
                  <a:pt x="42852" y="10147"/>
                  <a:pt x="42852" y="10203"/>
                  <a:pt x="42821" y="10203"/>
                </a:cubicBezTo>
                <a:cubicBezTo>
                  <a:pt x="42790" y="10203"/>
                  <a:pt x="42758" y="10203"/>
                  <a:pt x="42758" y="10258"/>
                </a:cubicBezTo>
                <a:cubicBezTo>
                  <a:pt x="42727" y="10258"/>
                  <a:pt x="42665" y="10369"/>
                  <a:pt x="42634" y="10314"/>
                </a:cubicBezTo>
                <a:cubicBezTo>
                  <a:pt x="42602" y="10258"/>
                  <a:pt x="42696" y="10203"/>
                  <a:pt x="42634" y="10147"/>
                </a:cubicBezTo>
                <a:cubicBezTo>
                  <a:pt x="42571" y="10147"/>
                  <a:pt x="42446" y="10258"/>
                  <a:pt x="42415" y="10147"/>
                </a:cubicBezTo>
                <a:cubicBezTo>
                  <a:pt x="42384" y="10147"/>
                  <a:pt x="42415" y="10147"/>
                  <a:pt x="42384" y="10092"/>
                </a:cubicBezTo>
                <a:cubicBezTo>
                  <a:pt x="42384" y="10092"/>
                  <a:pt x="42352" y="10092"/>
                  <a:pt x="42352" y="10092"/>
                </a:cubicBezTo>
                <a:cubicBezTo>
                  <a:pt x="42321" y="10092"/>
                  <a:pt x="42228" y="10203"/>
                  <a:pt x="42228" y="10092"/>
                </a:cubicBezTo>
                <a:cubicBezTo>
                  <a:pt x="42165" y="10036"/>
                  <a:pt x="42134" y="10036"/>
                  <a:pt x="42103" y="10092"/>
                </a:cubicBezTo>
                <a:cubicBezTo>
                  <a:pt x="42071" y="10147"/>
                  <a:pt x="42009" y="10147"/>
                  <a:pt x="41978" y="10147"/>
                </a:cubicBezTo>
                <a:cubicBezTo>
                  <a:pt x="41946" y="10147"/>
                  <a:pt x="41915" y="10147"/>
                  <a:pt x="41884" y="10147"/>
                </a:cubicBezTo>
                <a:cubicBezTo>
                  <a:pt x="41853" y="10147"/>
                  <a:pt x="41853" y="10203"/>
                  <a:pt x="41821" y="10203"/>
                </a:cubicBezTo>
                <a:cubicBezTo>
                  <a:pt x="41790" y="10203"/>
                  <a:pt x="41790" y="10147"/>
                  <a:pt x="41759" y="10203"/>
                </a:cubicBezTo>
                <a:cubicBezTo>
                  <a:pt x="41728" y="10258"/>
                  <a:pt x="41759" y="10258"/>
                  <a:pt x="41790" y="10314"/>
                </a:cubicBezTo>
                <a:cubicBezTo>
                  <a:pt x="41790" y="10314"/>
                  <a:pt x="41790" y="10369"/>
                  <a:pt x="41790" y="10425"/>
                </a:cubicBezTo>
                <a:cubicBezTo>
                  <a:pt x="41821" y="10425"/>
                  <a:pt x="41853" y="10425"/>
                  <a:pt x="41853" y="10480"/>
                </a:cubicBezTo>
                <a:cubicBezTo>
                  <a:pt x="41884" y="10536"/>
                  <a:pt x="41728" y="10591"/>
                  <a:pt x="41697" y="10591"/>
                </a:cubicBezTo>
                <a:cubicBezTo>
                  <a:pt x="41665" y="10646"/>
                  <a:pt x="41665" y="10646"/>
                  <a:pt x="41634" y="10646"/>
                </a:cubicBezTo>
                <a:cubicBezTo>
                  <a:pt x="41603" y="10702"/>
                  <a:pt x="41540" y="10813"/>
                  <a:pt x="41478" y="10757"/>
                </a:cubicBezTo>
                <a:cubicBezTo>
                  <a:pt x="41447" y="10757"/>
                  <a:pt x="41478" y="10757"/>
                  <a:pt x="41478" y="10702"/>
                </a:cubicBezTo>
                <a:cubicBezTo>
                  <a:pt x="41478" y="10646"/>
                  <a:pt x="41447" y="10646"/>
                  <a:pt x="41447" y="10646"/>
                </a:cubicBezTo>
                <a:cubicBezTo>
                  <a:pt x="41478" y="10536"/>
                  <a:pt x="41572" y="10591"/>
                  <a:pt x="41540" y="10480"/>
                </a:cubicBezTo>
                <a:cubicBezTo>
                  <a:pt x="41509" y="10425"/>
                  <a:pt x="41415" y="10425"/>
                  <a:pt x="41415" y="10480"/>
                </a:cubicBezTo>
                <a:cubicBezTo>
                  <a:pt x="41384" y="10480"/>
                  <a:pt x="41353" y="10536"/>
                  <a:pt x="41353" y="10536"/>
                </a:cubicBezTo>
                <a:cubicBezTo>
                  <a:pt x="41322" y="10536"/>
                  <a:pt x="41290" y="10536"/>
                  <a:pt x="41290" y="10536"/>
                </a:cubicBezTo>
                <a:cubicBezTo>
                  <a:pt x="41228" y="10591"/>
                  <a:pt x="41290" y="10591"/>
                  <a:pt x="41290" y="10591"/>
                </a:cubicBezTo>
                <a:cubicBezTo>
                  <a:pt x="41290" y="10646"/>
                  <a:pt x="41290" y="10646"/>
                  <a:pt x="41322" y="10646"/>
                </a:cubicBezTo>
                <a:cubicBezTo>
                  <a:pt x="41322" y="10702"/>
                  <a:pt x="41322" y="10702"/>
                  <a:pt x="41353" y="10702"/>
                </a:cubicBezTo>
                <a:cubicBezTo>
                  <a:pt x="41353" y="10813"/>
                  <a:pt x="41259" y="10757"/>
                  <a:pt x="41228" y="10757"/>
                </a:cubicBezTo>
                <a:cubicBezTo>
                  <a:pt x="41166" y="10757"/>
                  <a:pt x="41134" y="10813"/>
                  <a:pt x="41072" y="10868"/>
                </a:cubicBezTo>
                <a:cubicBezTo>
                  <a:pt x="41009" y="10924"/>
                  <a:pt x="40884" y="10868"/>
                  <a:pt x="40791" y="10924"/>
                </a:cubicBezTo>
                <a:cubicBezTo>
                  <a:pt x="40728" y="10924"/>
                  <a:pt x="40697" y="10924"/>
                  <a:pt x="40666" y="10979"/>
                </a:cubicBezTo>
                <a:cubicBezTo>
                  <a:pt x="40603" y="11035"/>
                  <a:pt x="40572" y="11090"/>
                  <a:pt x="40510" y="11090"/>
                </a:cubicBezTo>
                <a:cubicBezTo>
                  <a:pt x="40478" y="11090"/>
                  <a:pt x="40416" y="11090"/>
                  <a:pt x="40385" y="11146"/>
                </a:cubicBezTo>
                <a:cubicBezTo>
                  <a:pt x="40322" y="11201"/>
                  <a:pt x="40291" y="11256"/>
                  <a:pt x="40260" y="11312"/>
                </a:cubicBezTo>
                <a:cubicBezTo>
                  <a:pt x="40197" y="11367"/>
                  <a:pt x="40166" y="11367"/>
                  <a:pt x="40104" y="11423"/>
                </a:cubicBezTo>
                <a:cubicBezTo>
                  <a:pt x="40072" y="11423"/>
                  <a:pt x="40041" y="11478"/>
                  <a:pt x="40010" y="11478"/>
                </a:cubicBezTo>
                <a:cubicBezTo>
                  <a:pt x="39979" y="11423"/>
                  <a:pt x="39979" y="11423"/>
                  <a:pt x="39947" y="11423"/>
                </a:cubicBezTo>
                <a:cubicBezTo>
                  <a:pt x="39947" y="11423"/>
                  <a:pt x="39916" y="11423"/>
                  <a:pt x="39916" y="11478"/>
                </a:cubicBezTo>
                <a:cubicBezTo>
                  <a:pt x="39916" y="11478"/>
                  <a:pt x="39947" y="11478"/>
                  <a:pt x="39947" y="11478"/>
                </a:cubicBezTo>
                <a:cubicBezTo>
                  <a:pt x="39947" y="11534"/>
                  <a:pt x="39947" y="11534"/>
                  <a:pt x="39947" y="11534"/>
                </a:cubicBezTo>
                <a:cubicBezTo>
                  <a:pt x="39979" y="11589"/>
                  <a:pt x="39979" y="11589"/>
                  <a:pt x="40010" y="11589"/>
                </a:cubicBezTo>
                <a:cubicBezTo>
                  <a:pt x="40010" y="11589"/>
                  <a:pt x="40041" y="11589"/>
                  <a:pt x="40041" y="11645"/>
                </a:cubicBezTo>
                <a:cubicBezTo>
                  <a:pt x="40010" y="11700"/>
                  <a:pt x="39979" y="11700"/>
                  <a:pt x="39979" y="11700"/>
                </a:cubicBezTo>
                <a:cubicBezTo>
                  <a:pt x="39916" y="11700"/>
                  <a:pt x="39854" y="11700"/>
                  <a:pt x="39823" y="11756"/>
                </a:cubicBezTo>
                <a:cubicBezTo>
                  <a:pt x="39791" y="11756"/>
                  <a:pt x="39791" y="11811"/>
                  <a:pt x="39760" y="11811"/>
                </a:cubicBezTo>
                <a:cubicBezTo>
                  <a:pt x="39729" y="11811"/>
                  <a:pt x="39698" y="11756"/>
                  <a:pt x="39666" y="11811"/>
                </a:cubicBezTo>
                <a:cubicBezTo>
                  <a:pt x="39666" y="11811"/>
                  <a:pt x="39635" y="11866"/>
                  <a:pt x="39666" y="11922"/>
                </a:cubicBezTo>
                <a:cubicBezTo>
                  <a:pt x="39666" y="11977"/>
                  <a:pt x="39698" y="11977"/>
                  <a:pt x="39698" y="12033"/>
                </a:cubicBezTo>
                <a:cubicBezTo>
                  <a:pt x="39698" y="12088"/>
                  <a:pt x="39698" y="12088"/>
                  <a:pt x="39729" y="12144"/>
                </a:cubicBezTo>
                <a:cubicBezTo>
                  <a:pt x="39729" y="12144"/>
                  <a:pt x="39760" y="12199"/>
                  <a:pt x="39760" y="12199"/>
                </a:cubicBezTo>
                <a:cubicBezTo>
                  <a:pt x="39729" y="12310"/>
                  <a:pt x="39635" y="12255"/>
                  <a:pt x="39604" y="12255"/>
                </a:cubicBezTo>
                <a:cubicBezTo>
                  <a:pt x="39573" y="12199"/>
                  <a:pt x="39541" y="12144"/>
                  <a:pt x="39510" y="12144"/>
                </a:cubicBezTo>
                <a:cubicBezTo>
                  <a:pt x="39448" y="12144"/>
                  <a:pt x="39416" y="12144"/>
                  <a:pt x="39354" y="12144"/>
                </a:cubicBezTo>
                <a:cubicBezTo>
                  <a:pt x="39323" y="12144"/>
                  <a:pt x="39292" y="12144"/>
                  <a:pt x="39260" y="12199"/>
                </a:cubicBezTo>
                <a:cubicBezTo>
                  <a:pt x="39229" y="12199"/>
                  <a:pt x="39229" y="12199"/>
                  <a:pt x="39198" y="12199"/>
                </a:cubicBezTo>
                <a:cubicBezTo>
                  <a:pt x="39198" y="12199"/>
                  <a:pt x="39167" y="12199"/>
                  <a:pt x="39167" y="12255"/>
                </a:cubicBezTo>
                <a:cubicBezTo>
                  <a:pt x="39135" y="12365"/>
                  <a:pt x="39229" y="12310"/>
                  <a:pt x="39260" y="12310"/>
                </a:cubicBezTo>
                <a:cubicBezTo>
                  <a:pt x="39260" y="12365"/>
                  <a:pt x="39229" y="12532"/>
                  <a:pt x="39198" y="12532"/>
                </a:cubicBezTo>
                <a:cubicBezTo>
                  <a:pt x="39167" y="12587"/>
                  <a:pt x="39135" y="12587"/>
                  <a:pt x="39104" y="12698"/>
                </a:cubicBezTo>
                <a:cubicBezTo>
                  <a:pt x="39073" y="12754"/>
                  <a:pt x="39042" y="12865"/>
                  <a:pt x="39010" y="12809"/>
                </a:cubicBezTo>
                <a:cubicBezTo>
                  <a:pt x="38979" y="12809"/>
                  <a:pt x="38979" y="12754"/>
                  <a:pt x="38979" y="12698"/>
                </a:cubicBezTo>
                <a:cubicBezTo>
                  <a:pt x="38948" y="12698"/>
                  <a:pt x="38948" y="12698"/>
                  <a:pt x="38948" y="12643"/>
                </a:cubicBezTo>
                <a:cubicBezTo>
                  <a:pt x="38948" y="12587"/>
                  <a:pt x="38948" y="12532"/>
                  <a:pt x="38917" y="12532"/>
                </a:cubicBezTo>
                <a:cubicBezTo>
                  <a:pt x="38885" y="12532"/>
                  <a:pt x="38885" y="12587"/>
                  <a:pt x="38854" y="12643"/>
                </a:cubicBezTo>
                <a:cubicBezTo>
                  <a:pt x="38854" y="12643"/>
                  <a:pt x="38823" y="12698"/>
                  <a:pt x="38792" y="12643"/>
                </a:cubicBezTo>
                <a:cubicBezTo>
                  <a:pt x="38761" y="12643"/>
                  <a:pt x="38792" y="12587"/>
                  <a:pt x="38792" y="12587"/>
                </a:cubicBezTo>
                <a:cubicBezTo>
                  <a:pt x="38792" y="12532"/>
                  <a:pt x="38761" y="12476"/>
                  <a:pt x="38729" y="12476"/>
                </a:cubicBezTo>
                <a:cubicBezTo>
                  <a:pt x="38698" y="12476"/>
                  <a:pt x="38698" y="12532"/>
                  <a:pt x="38698" y="12532"/>
                </a:cubicBezTo>
                <a:cubicBezTo>
                  <a:pt x="38667" y="12532"/>
                  <a:pt x="38636" y="12532"/>
                  <a:pt x="38604" y="12532"/>
                </a:cubicBezTo>
                <a:cubicBezTo>
                  <a:pt x="38604" y="12587"/>
                  <a:pt x="38604" y="12587"/>
                  <a:pt x="38604" y="12643"/>
                </a:cubicBezTo>
                <a:cubicBezTo>
                  <a:pt x="38573" y="12698"/>
                  <a:pt x="38479" y="12754"/>
                  <a:pt x="38542" y="12809"/>
                </a:cubicBezTo>
                <a:cubicBezTo>
                  <a:pt x="38573" y="12865"/>
                  <a:pt x="38604" y="12754"/>
                  <a:pt x="38667" y="12809"/>
                </a:cubicBezTo>
                <a:cubicBezTo>
                  <a:pt x="38698" y="12809"/>
                  <a:pt x="38667" y="12865"/>
                  <a:pt x="38636" y="12920"/>
                </a:cubicBezTo>
                <a:cubicBezTo>
                  <a:pt x="38636" y="13031"/>
                  <a:pt x="38698" y="13031"/>
                  <a:pt x="38729" y="12975"/>
                </a:cubicBezTo>
                <a:cubicBezTo>
                  <a:pt x="38761" y="12975"/>
                  <a:pt x="38761" y="12975"/>
                  <a:pt x="38761" y="12975"/>
                </a:cubicBezTo>
                <a:cubicBezTo>
                  <a:pt x="38792" y="12920"/>
                  <a:pt x="38792" y="12975"/>
                  <a:pt x="38823" y="12975"/>
                </a:cubicBezTo>
                <a:cubicBezTo>
                  <a:pt x="38854" y="12975"/>
                  <a:pt x="38885" y="12865"/>
                  <a:pt x="38948" y="12920"/>
                </a:cubicBezTo>
                <a:cubicBezTo>
                  <a:pt x="39010" y="12975"/>
                  <a:pt x="38885" y="12975"/>
                  <a:pt x="38885" y="12975"/>
                </a:cubicBezTo>
                <a:cubicBezTo>
                  <a:pt x="38854" y="13031"/>
                  <a:pt x="38854" y="13031"/>
                  <a:pt x="38885" y="13031"/>
                </a:cubicBezTo>
                <a:cubicBezTo>
                  <a:pt x="38917" y="13086"/>
                  <a:pt x="38917" y="13031"/>
                  <a:pt x="38948" y="13031"/>
                </a:cubicBezTo>
                <a:cubicBezTo>
                  <a:pt x="38979" y="13086"/>
                  <a:pt x="38979" y="13086"/>
                  <a:pt x="39010" y="13086"/>
                </a:cubicBezTo>
                <a:cubicBezTo>
                  <a:pt x="39042" y="13086"/>
                  <a:pt x="39042" y="13031"/>
                  <a:pt x="39073" y="13031"/>
                </a:cubicBezTo>
                <a:cubicBezTo>
                  <a:pt x="39104" y="13086"/>
                  <a:pt x="39104" y="13086"/>
                  <a:pt x="39104" y="13086"/>
                </a:cubicBezTo>
                <a:cubicBezTo>
                  <a:pt x="39073" y="13142"/>
                  <a:pt x="39073" y="13142"/>
                  <a:pt x="39042" y="13197"/>
                </a:cubicBezTo>
                <a:cubicBezTo>
                  <a:pt x="39010" y="13197"/>
                  <a:pt x="39010" y="13142"/>
                  <a:pt x="38979" y="13142"/>
                </a:cubicBezTo>
                <a:cubicBezTo>
                  <a:pt x="38948" y="13142"/>
                  <a:pt x="38917" y="13142"/>
                  <a:pt x="38917" y="13197"/>
                </a:cubicBezTo>
                <a:cubicBezTo>
                  <a:pt x="38854" y="13197"/>
                  <a:pt x="38823" y="13197"/>
                  <a:pt x="38761" y="13253"/>
                </a:cubicBezTo>
                <a:cubicBezTo>
                  <a:pt x="38729" y="13253"/>
                  <a:pt x="38698" y="13308"/>
                  <a:pt x="38667" y="13308"/>
                </a:cubicBezTo>
                <a:cubicBezTo>
                  <a:pt x="38636" y="13308"/>
                  <a:pt x="38604" y="13308"/>
                  <a:pt x="38573" y="13308"/>
                </a:cubicBezTo>
                <a:cubicBezTo>
                  <a:pt x="38573" y="13364"/>
                  <a:pt x="38542" y="13364"/>
                  <a:pt x="38573" y="13419"/>
                </a:cubicBezTo>
                <a:cubicBezTo>
                  <a:pt x="38604" y="13419"/>
                  <a:pt x="38604" y="13364"/>
                  <a:pt x="38636" y="13419"/>
                </a:cubicBezTo>
                <a:cubicBezTo>
                  <a:pt x="38667" y="13419"/>
                  <a:pt x="38667" y="13475"/>
                  <a:pt x="38698" y="13475"/>
                </a:cubicBezTo>
                <a:cubicBezTo>
                  <a:pt x="38729" y="13475"/>
                  <a:pt x="38761" y="13364"/>
                  <a:pt x="38792" y="13364"/>
                </a:cubicBezTo>
                <a:cubicBezTo>
                  <a:pt x="38823" y="13364"/>
                  <a:pt x="38854" y="13364"/>
                  <a:pt x="38885" y="13419"/>
                </a:cubicBezTo>
                <a:cubicBezTo>
                  <a:pt x="38917" y="13419"/>
                  <a:pt x="38979" y="13364"/>
                  <a:pt x="39010" y="13419"/>
                </a:cubicBezTo>
                <a:cubicBezTo>
                  <a:pt x="39010" y="13419"/>
                  <a:pt x="39010" y="13475"/>
                  <a:pt x="39010" y="13530"/>
                </a:cubicBezTo>
                <a:cubicBezTo>
                  <a:pt x="39042" y="13585"/>
                  <a:pt x="39073" y="13585"/>
                  <a:pt x="39104" y="13585"/>
                </a:cubicBezTo>
                <a:cubicBezTo>
                  <a:pt x="39135" y="13585"/>
                  <a:pt x="39135" y="13585"/>
                  <a:pt x="39167" y="13641"/>
                </a:cubicBezTo>
                <a:cubicBezTo>
                  <a:pt x="39167" y="13641"/>
                  <a:pt x="39198" y="13641"/>
                  <a:pt x="39229" y="13641"/>
                </a:cubicBezTo>
                <a:cubicBezTo>
                  <a:pt x="39292" y="13641"/>
                  <a:pt x="39198" y="13696"/>
                  <a:pt x="39167" y="13696"/>
                </a:cubicBezTo>
                <a:cubicBezTo>
                  <a:pt x="39135" y="13641"/>
                  <a:pt x="39135" y="13641"/>
                  <a:pt x="39104" y="13641"/>
                </a:cubicBezTo>
                <a:cubicBezTo>
                  <a:pt x="39073" y="13641"/>
                  <a:pt x="39073" y="13641"/>
                  <a:pt x="39042" y="13641"/>
                </a:cubicBezTo>
                <a:cubicBezTo>
                  <a:pt x="39010" y="13641"/>
                  <a:pt x="38979" y="13585"/>
                  <a:pt x="38948" y="13585"/>
                </a:cubicBezTo>
                <a:cubicBezTo>
                  <a:pt x="38885" y="13585"/>
                  <a:pt x="38854" y="13585"/>
                  <a:pt x="38792" y="13641"/>
                </a:cubicBezTo>
                <a:cubicBezTo>
                  <a:pt x="38761" y="13641"/>
                  <a:pt x="38761" y="13641"/>
                  <a:pt x="38729" y="13641"/>
                </a:cubicBezTo>
                <a:cubicBezTo>
                  <a:pt x="38698" y="13641"/>
                  <a:pt x="38698" y="13696"/>
                  <a:pt x="38667" y="13696"/>
                </a:cubicBezTo>
                <a:cubicBezTo>
                  <a:pt x="38636" y="13752"/>
                  <a:pt x="38604" y="13641"/>
                  <a:pt x="38573" y="13641"/>
                </a:cubicBezTo>
                <a:cubicBezTo>
                  <a:pt x="38542" y="13641"/>
                  <a:pt x="38511" y="13641"/>
                  <a:pt x="38479" y="13696"/>
                </a:cubicBezTo>
                <a:cubicBezTo>
                  <a:pt x="38479" y="13696"/>
                  <a:pt x="38448" y="13696"/>
                  <a:pt x="38417" y="13696"/>
                </a:cubicBezTo>
                <a:cubicBezTo>
                  <a:pt x="38417" y="13696"/>
                  <a:pt x="38417" y="13752"/>
                  <a:pt x="38417" y="13807"/>
                </a:cubicBezTo>
                <a:cubicBezTo>
                  <a:pt x="38417" y="13863"/>
                  <a:pt x="38417" y="13863"/>
                  <a:pt x="38448" y="13863"/>
                </a:cubicBezTo>
                <a:cubicBezTo>
                  <a:pt x="38479" y="13918"/>
                  <a:pt x="38511" y="13863"/>
                  <a:pt x="38511" y="13918"/>
                </a:cubicBezTo>
                <a:cubicBezTo>
                  <a:pt x="38542" y="13974"/>
                  <a:pt x="38542" y="14029"/>
                  <a:pt x="38573" y="13974"/>
                </a:cubicBezTo>
                <a:cubicBezTo>
                  <a:pt x="38604" y="13974"/>
                  <a:pt x="38604" y="13974"/>
                  <a:pt x="38604" y="13918"/>
                </a:cubicBezTo>
                <a:cubicBezTo>
                  <a:pt x="38636" y="13918"/>
                  <a:pt x="38667" y="13918"/>
                  <a:pt x="38698" y="13974"/>
                </a:cubicBezTo>
                <a:cubicBezTo>
                  <a:pt x="38698" y="13974"/>
                  <a:pt x="38729" y="14029"/>
                  <a:pt x="38761" y="14029"/>
                </a:cubicBezTo>
                <a:cubicBezTo>
                  <a:pt x="38761" y="14029"/>
                  <a:pt x="38792" y="14085"/>
                  <a:pt x="38792" y="14085"/>
                </a:cubicBezTo>
                <a:cubicBezTo>
                  <a:pt x="38792" y="14195"/>
                  <a:pt x="38698" y="14085"/>
                  <a:pt x="38667" y="14140"/>
                </a:cubicBezTo>
                <a:cubicBezTo>
                  <a:pt x="38636" y="14140"/>
                  <a:pt x="38604" y="14195"/>
                  <a:pt x="38573" y="14195"/>
                </a:cubicBezTo>
                <a:cubicBezTo>
                  <a:pt x="38542" y="14195"/>
                  <a:pt x="38479" y="14140"/>
                  <a:pt x="38448" y="14140"/>
                </a:cubicBezTo>
                <a:cubicBezTo>
                  <a:pt x="38386" y="14140"/>
                  <a:pt x="38386" y="14195"/>
                  <a:pt x="38323" y="14251"/>
                </a:cubicBezTo>
                <a:cubicBezTo>
                  <a:pt x="38323" y="14251"/>
                  <a:pt x="38261" y="14251"/>
                  <a:pt x="38261" y="14306"/>
                </a:cubicBezTo>
                <a:cubicBezTo>
                  <a:pt x="38230" y="14362"/>
                  <a:pt x="38261" y="14362"/>
                  <a:pt x="38292" y="14362"/>
                </a:cubicBezTo>
                <a:cubicBezTo>
                  <a:pt x="38323" y="14362"/>
                  <a:pt x="38323" y="14362"/>
                  <a:pt x="38355" y="14417"/>
                </a:cubicBezTo>
                <a:cubicBezTo>
                  <a:pt x="38386" y="14417"/>
                  <a:pt x="38386" y="14417"/>
                  <a:pt x="38417" y="14417"/>
                </a:cubicBezTo>
                <a:cubicBezTo>
                  <a:pt x="38448" y="14417"/>
                  <a:pt x="38479" y="14417"/>
                  <a:pt x="38479" y="14417"/>
                </a:cubicBezTo>
                <a:cubicBezTo>
                  <a:pt x="38511" y="14473"/>
                  <a:pt x="38479" y="14473"/>
                  <a:pt x="38479" y="14528"/>
                </a:cubicBezTo>
                <a:cubicBezTo>
                  <a:pt x="38448" y="14528"/>
                  <a:pt x="38448" y="14528"/>
                  <a:pt x="38417" y="14528"/>
                </a:cubicBezTo>
                <a:cubicBezTo>
                  <a:pt x="38386" y="14528"/>
                  <a:pt x="38386" y="14528"/>
                  <a:pt x="38355" y="14528"/>
                </a:cubicBezTo>
                <a:cubicBezTo>
                  <a:pt x="38323" y="14528"/>
                  <a:pt x="38292" y="14528"/>
                  <a:pt x="38261" y="14528"/>
                </a:cubicBezTo>
                <a:cubicBezTo>
                  <a:pt x="38230" y="14528"/>
                  <a:pt x="38230" y="14473"/>
                  <a:pt x="38198" y="14473"/>
                </a:cubicBezTo>
                <a:cubicBezTo>
                  <a:pt x="38167" y="14473"/>
                  <a:pt x="38167" y="14528"/>
                  <a:pt x="38167" y="14584"/>
                </a:cubicBezTo>
                <a:cubicBezTo>
                  <a:pt x="38198" y="14584"/>
                  <a:pt x="38198" y="14584"/>
                  <a:pt x="38230" y="14584"/>
                </a:cubicBezTo>
                <a:cubicBezTo>
                  <a:pt x="38292" y="14639"/>
                  <a:pt x="38323" y="14639"/>
                  <a:pt x="38386" y="14695"/>
                </a:cubicBezTo>
                <a:cubicBezTo>
                  <a:pt x="38448" y="14695"/>
                  <a:pt x="38448" y="14805"/>
                  <a:pt x="38511" y="14805"/>
                </a:cubicBezTo>
                <a:cubicBezTo>
                  <a:pt x="38511" y="14805"/>
                  <a:pt x="38573" y="14805"/>
                  <a:pt x="38573" y="14861"/>
                </a:cubicBezTo>
                <a:cubicBezTo>
                  <a:pt x="38573" y="14916"/>
                  <a:pt x="38448" y="14861"/>
                  <a:pt x="38417" y="14861"/>
                </a:cubicBezTo>
                <a:cubicBezTo>
                  <a:pt x="38417" y="14861"/>
                  <a:pt x="38386" y="14805"/>
                  <a:pt x="38355" y="14805"/>
                </a:cubicBezTo>
                <a:cubicBezTo>
                  <a:pt x="38355" y="14805"/>
                  <a:pt x="38323" y="14805"/>
                  <a:pt x="38292" y="14805"/>
                </a:cubicBezTo>
                <a:cubicBezTo>
                  <a:pt x="38230" y="14805"/>
                  <a:pt x="38198" y="14750"/>
                  <a:pt x="38136" y="14750"/>
                </a:cubicBezTo>
                <a:cubicBezTo>
                  <a:pt x="38105" y="14750"/>
                  <a:pt x="38042" y="14805"/>
                  <a:pt x="38011" y="14861"/>
                </a:cubicBezTo>
                <a:cubicBezTo>
                  <a:pt x="37980" y="14861"/>
                  <a:pt x="37980" y="14916"/>
                  <a:pt x="37948" y="14916"/>
                </a:cubicBezTo>
                <a:cubicBezTo>
                  <a:pt x="37917" y="14972"/>
                  <a:pt x="37886" y="14972"/>
                  <a:pt x="37886" y="14972"/>
                </a:cubicBezTo>
                <a:cubicBezTo>
                  <a:pt x="37855" y="14972"/>
                  <a:pt x="37824" y="15027"/>
                  <a:pt x="37824" y="15027"/>
                </a:cubicBezTo>
                <a:cubicBezTo>
                  <a:pt x="37824" y="15083"/>
                  <a:pt x="37855" y="15083"/>
                  <a:pt x="37886" y="15083"/>
                </a:cubicBezTo>
                <a:cubicBezTo>
                  <a:pt x="37948" y="15138"/>
                  <a:pt x="37886" y="15249"/>
                  <a:pt x="37855" y="15249"/>
                </a:cubicBezTo>
                <a:cubicBezTo>
                  <a:pt x="37792" y="15249"/>
                  <a:pt x="37761" y="15249"/>
                  <a:pt x="37730" y="15249"/>
                </a:cubicBezTo>
                <a:cubicBezTo>
                  <a:pt x="37667" y="15304"/>
                  <a:pt x="37605" y="15304"/>
                  <a:pt x="37574" y="15360"/>
                </a:cubicBezTo>
                <a:cubicBezTo>
                  <a:pt x="37480" y="15471"/>
                  <a:pt x="37418" y="15637"/>
                  <a:pt x="37293" y="15526"/>
                </a:cubicBezTo>
                <a:cubicBezTo>
                  <a:pt x="37261" y="15526"/>
                  <a:pt x="37261" y="15582"/>
                  <a:pt x="37293" y="15637"/>
                </a:cubicBezTo>
                <a:cubicBezTo>
                  <a:pt x="37324" y="15693"/>
                  <a:pt x="37355" y="15693"/>
                  <a:pt x="37418" y="15693"/>
                </a:cubicBezTo>
                <a:cubicBezTo>
                  <a:pt x="37449" y="15693"/>
                  <a:pt x="37480" y="15748"/>
                  <a:pt x="37542" y="15748"/>
                </a:cubicBezTo>
                <a:cubicBezTo>
                  <a:pt x="37574" y="15748"/>
                  <a:pt x="37636" y="15748"/>
                  <a:pt x="37699" y="15748"/>
                </a:cubicBezTo>
                <a:cubicBezTo>
                  <a:pt x="37699" y="15748"/>
                  <a:pt x="37730" y="15804"/>
                  <a:pt x="37761" y="15804"/>
                </a:cubicBezTo>
                <a:cubicBezTo>
                  <a:pt x="37761" y="15804"/>
                  <a:pt x="37792" y="15748"/>
                  <a:pt x="37824" y="15748"/>
                </a:cubicBezTo>
                <a:cubicBezTo>
                  <a:pt x="37855" y="15748"/>
                  <a:pt x="37886" y="15748"/>
                  <a:pt x="37917" y="15748"/>
                </a:cubicBezTo>
                <a:cubicBezTo>
                  <a:pt x="37948" y="15748"/>
                  <a:pt x="37980" y="15748"/>
                  <a:pt x="38011" y="15748"/>
                </a:cubicBezTo>
                <a:cubicBezTo>
                  <a:pt x="38042" y="15748"/>
                  <a:pt x="38073" y="15748"/>
                  <a:pt x="38105" y="15748"/>
                </a:cubicBezTo>
                <a:cubicBezTo>
                  <a:pt x="38136" y="15748"/>
                  <a:pt x="38167" y="15693"/>
                  <a:pt x="38198" y="15748"/>
                </a:cubicBezTo>
                <a:cubicBezTo>
                  <a:pt x="38198" y="15748"/>
                  <a:pt x="38198" y="15748"/>
                  <a:pt x="38198" y="15748"/>
                </a:cubicBezTo>
                <a:cubicBezTo>
                  <a:pt x="38167" y="15748"/>
                  <a:pt x="38136" y="15748"/>
                  <a:pt x="38136" y="15804"/>
                </a:cubicBezTo>
                <a:cubicBezTo>
                  <a:pt x="38105" y="15804"/>
                  <a:pt x="38105" y="15804"/>
                  <a:pt x="38073" y="15804"/>
                </a:cubicBezTo>
                <a:cubicBezTo>
                  <a:pt x="38042" y="15804"/>
                  <a:pt x="37980" y="15804"/>
                  <a:pt x="37948" y="15859"/>
                </a:cubicBezTo>
                <a:cubicBezTo>
                  <a:pt x="37917" y="15859"/>
                  <a:pt x="37917" y="15914"/>
                  <a:pt x="37886" y="15914"/>
                </a:cubicBezTo>
                <a:cubicBezTo>
                  <a:pt x="37855" y="15914"/>
                  <a:pt x="37855" y="15914"/>
                  <a:pt x="37824" y="15914"/>
                </a:cubicBezTo>
                <a:cubicBezTo>
                  <a:pt x="37761" y="15970"/>
                  <a:pt x="37730" y="16025"/>
                  <a:pt x="37667" y="16081"/>
                </a:cubicBezTo>
                <a:cubicBezTo>
                  <a:pt x="37636" y="16081"/>
                  <a:pt x="37574" y="16136"/>
                  <a:pt x="37574" y="16247"/>
                </a:cubicBezTo>
                <a:cubicBezTo>
                  <a:pt x="37574" y="16303"/>
                  <a:pt x="37574" y="16358"/>
                  <a:pt x="37511" y="16414"/>
                </a:cubicBezTo>
                <a:cubicBezTo>
                  <a:pt x="37480" y="16414"/>
                  <a:pt x="37449" y="16414"/>
                  <a:pt x="37480" y="16469"/>
                </a:cubicBezTo>
                <a:cubicBezTo>
                  <a:pt x="37480" y="16469"/>
                  <a:pt x="37511" y="16469"/>
                  <a:pt x="37542" y="16469"/>
                </a:cubicBezTo>
                <a:cubicBezTo>
                  <a:pt x="37574" y="16414"/>
                  <a:pt x="37636" y="16469"/>
                  <a:pt x="37667" y="16469"/>
                </a:cubicBezTo>
                <a:cubicBezTo>
                  <a:pt x="37730" y="16469"/>
                  <a:pt x="37761" y="16469"/>
                  <a:pt x="37792" y="16469"/>
                </a:cubicBezTo>
                <a:cubicBezTo>
                  <a:pt x="37855" y="16414"/>
                  <a:pt x="37886" y="16358"/>
                  <a:pt x="37917" y="16358"/>
                </a:cubicBezTo>
                <a:cubicBezTo>
                  <a:pt x="37980" y="16303"/>
                  <a:pt x="38011" y="16303"/>
                  <a:pt x="38073" y="16358"/>
                </a:cubicBezTo>
                <a:cubicBezTo>
                  <a:pt x="38073" y="16358"/>
                  <a:pt x="38105" y="16414"/>
                  <a:pt x="38105" y="16414"/>
                </a:cubicBezTo>
                <a:cubicBezTo>
                  <a:pt x="38136" y="16469"/>
                  <a:pt x="38167" y="16469"/>
                  <a:pt x="38198" y="16469"/>
                </a:cubicBezTo>
                <a:cubicBezTo>
                  <a:pt x="38198" y="16524"/>
                  <a:pt x="38198" y="16524"/>
                  <a:pt x="38167" y="16524"/>
                </a:cubicBezTo>
                <a:cubicBezTo>
                  <a:pt x="38136" y="16524"/>
                  <a:pt x="38136" y="16524"/>
                  <a:pt x="38105" y="16469"/>
                </a:cubicBezTo>
                <a:cubicBezTo>
                  <a:pt x="38073" y="16469"/>
                  <a:pt x="38042" y="16469"/>
                  <a:pt x="37980" y="16469"/>
                </a:cubicBezTo>
                <a:cubicBezTo>
                  <a:pt x="37948" y="16469"/>
                  <a:pt x="37886" y="16469"/>
                  <a:pt x="37855" y="16469"/>
                </a:cubicBezTo>
                <a:cubicBezTo>
                  <a:pt x="37792" y="16469"/>
                  <a:pt x="37730" y="16524"/>
                  <a:pt x="37699" y="16524"/>
                </a:cubicBezTo>
                <a:cubicBezTo>
                  <a:pt x="37636" y="16524"/>
                  <a:pt x="37605" y="16580"/>
                  <a:pt x="37542" y="16580"/>
                </a:cubicBezTo>
                <a:cubicBezTo>
                  <a:pt x="37511" y="16635"/>
                  <a:pt x="37449" y="16580"/>
                  <a:pt x="37386" y="16580"/>
                </a:cubicBezTo>
                <a:cubicBezTo>
                  <a:pt x="37324" y="16635"/>
                  <a:pt x="37261" y="16691"/>
                  <a:pt x="37230" y="16746"/>
                </a:cubicBezTo>
                <a:cubicBezTo>
                  <a:pt x="37105" y="16802"/>
                  <a:pt x="36949" y="16746"/>
                  <a:pt x="36918" y="16968"/>
                </a:cubicBezTo>
                <a:cubicBezTo>
                  <a:pt x="36918" y="17024"/>
                  <a:pt x="36918" y="17024"/>
                  <a:pt x="36949" y="17079"/>
                </a:cubicBezTo>
                <a:cubicBezTo>
                  <a:pt x="36949" y="17079"/>
                  <a:pt x="36980" y="17134"/>
                  <a:pt x="36949" y="17190"/>
                </a:cubicBezTo>
                <a:cubicBezTo>
                  <a:pt x="36949" y="17245"/>
                  <a:pt x="36918" y="17190"/>
                  <a:pt x="36918" y="17190"/>
                </a:cubicBezTo>
                <a:cubicBezTo>
                  <a:pt x="36887" y="17245"/>
                  <a:pt x="36918" y="17245"/>
                  <a:pt x="36918" y="17301"/>
                </a:cubicBezTo>
                <a:cubicBezTo>
                  <a:pt x="36918" y="17356"/>
                  <a:pt x="36918" y="17356"/>
                  <a:pt x="36949" y="17356"/>
                </a:cubicBezTo>
                <a:cubicBezTo>
                  <a:pt x="36980" y="17356"/>
                  <a:pt x="36980" y="17412"/>
                  <a:pt x="37011" y="17412"/>
                </a:cubicBezTo>
                <a:cubicBezTo>
                  <a:pt x="37011" y="17467"/>
                  <a:pt x="36980" y="17467"/>
                  <a:pt x="36949" y="17467"/>
                </a:cubicBezTo>
                <a:cubicBezTo>
                  <a:pt x="36949" y="17412"/>
                  <a:pt x="36949" y="17412"/>
                  <a:pt x="36918" y="17412"/>
                </a:cubicBezTo>
                <a:cubicBezTo>
                  <a:pt x="36887" y="17412"/>
                  <a:pt x="36824" y="17412"/>
                  <a:pt x="36793" y="17412"/>
                </a:cubicBezTo>
                <a:cubicBezTo>
                  <a:pt x="36730" y="17467"/>
                  <a:pt x="36699" y="17467"/>
                  <a:pt x="36637" y="17523"/>
                </a:cubicBezTo>
                <a:cubicBezTo>
                  <a:pt x="36637" y="17578"/>
                  <a:pt x="36605" y="17578"/>
                  <a:pt x="36574" y="17578"/>
                </a:cubicBezTo>
                <a:cubicBezTo>
                  <a:pt x="36574" y="17634"/>
                  <a:pt x="36574" y="17634"/>
                  <a:pt x="36543" y="17689"/>
                </a:cubicBezTo>
                <a:cubicBezTo>
                  <a:pt x="36512" y="17689"/>
                  <a:pt x="36512" y="17689"/>
                  <a:pt x="36480" y="17744"/>
                </a:cubicBezTo>
                <a:cubicBezTo>
                  <a:pt x="36449" y="17800"/>
                  <a:pt x="36512" y="17855"/>
                  <a:pt x="36543" y="17855"/>
                </a:cubicBezTo>
                <a:cubicBezTo>
                  <a:pt x="36574" y="17855"/>
                  <a:pt x="36574" y="17855"/>
                  <a:pt x="36605" y="17855"/>
                </a:cubicBezTo>
                <a:cubicBezTo>
                  <a:pt x="36637" y="17855"/>
                  <a:pt x="36668" y="17911"/>
                  <a:pt x="36699" y="17911"/>
                </a:cubicBezTo>
                <a:cubicBezTo>
                  <a:pt x="36730" y="17911"/>
                  <a:pt x="36762" y="17855"/>
                  <a:pt x="36824" y="17855"/>
                </a:cubicBezTo>
                <a:cubicBezTo>
                  <a:pt x="36855" y="17855"/>
                  <a:pt x="36855" y="17911"/>
                  <a:pt x="36824" y="17911"/>
                </a:cubicBezTo>
                <a:cubicBezTo>
                  <a:pt x="36824" y="17911"/>
                  <a:pt x="36793" y="17911"/>
                  <a:pt x="36793" y="17911"/>
                </a:cubicBezTo>
                <a:cubicBezTo>
                  <a:pt x="36762" y="17911"/>
                  <a:pt x="36762" y="17966"/>
                  <a:pt x="36730" y="17966"/>
                </a:cubicBezTo>
                <a:cubicBezTo>
                  <a:pt x="36699" y="17966"/>
                  <a:pt x="36699" y="17966"/>
                  <a:pt x="36668" y="18022"/>
                </a:cubicBezTo>
                <a:cubicBezTo>
                  <a:pt x="36668" y="18022"/>
                  <a:pt x="36668" y="18077"/>
                  <a:pt x="36668" y="18133"/>
                </a:cubicBezTo>
                <a:cubicBezTo>
                  <a:pt x="36699" y="18133"/>
                  <a:pt x="36730" y="18077"/>
                  <a:pt x="36730" y="18077"/>
                </a:cubicBezTo>
                <a:cubicBezTo>
                  <a:pt x="36762" y="18077"/>
                  <a:pt x="36793" y="18133"/>
                  <a:pt x="36793" y="18077"/>
                </a:cubicBezTo>
                <a:cubicBezTo>
                  <a:pt x="36824" y="18077"/>
                  <a:pt x="36824" y="18022"/>
                  <a:pt x="36855" y="18022"/>
                </a:cubicBezTo>
                <a:cubicBezTo>
                  <a:pt x="36887" y="18077"/>
                  <a:pt x="36855" y="18133"/>
                  <a:pt x="36824" y="18188"/>
                </a:cubicBezTo>
                <a:cubicBezTo>
                  <a:pt x="36793" y="18188"/>
                  <a:pt x="36762" y="18188"/>
                  <a:pt x="36699" y="18243"/>
                </a:cubicBezTo>
                <a:cubicBezTo>
                  <a:pt x="36699" y="18243"/>
                  <a:pt x="36668" y="18299"/>
                  <a:pt x="36668" y="18299"/>
                </a:cubicBezTo>
                <a:cubicBezTo>
                  <a:pt x="36637" y="18354"/>
                  <a:pt x="36605" y="18354"/>
                  <a:pt x="36637" y="18410"/>
                </a:cubicBezTo>
                <a:cubicBezTo>
                  <a:pt x="36637" y="18410"/>
                  <a:pt x="36668" y="18410"/>
                  <a:pt x="36668" y="18465"/>
                </a:cubicBezTo>
                <a:cubicBezTo>
                  <a:pt x="36668" y="18521"/>
                  <a:pt x="36668" y="18521"/>
                  <a:pt x="36637" y="18576"/>
                </a:cubicBezTo>
                <a:cubicBezTo>
                  <a:pt x="36637" y="18576"/>
                  <a:pt x="36605" y="18521"/>
                  <a:pt x="36605" y="18576"/>
                </a:cubicBezTo>
                <a:cubicBezTo>
                  <a:pt x="36605" y="18576"/>
                  <a:pt x="36605" y="18576"/>
                  <a:pt x="36605" y="18576"/>
                </a:cubicBezTo>
                <a:cubicBezTo>
                  <a:pt x="36637" y="18632"/>
                  <a:pt x="36637" y="18632"/>
                  <a:pt x="36605" y="18687"/>
                </a:cubicBezTo>
                <a:cubicBezTo>
                  <a:pt x="36605" y="18687"/>
                  <a:pt x="36605" y="18743"/>
                  <a:pt x="36574" y="18743"/>
                </a:cubicBezTo>
                <a:cubicBezTo>
                  <a:pt x="36574" y="18743"/>
                  <a:pt x="36543" y="18743"/>
                  <a:pt x="36543" y="18743"/>
                </a:cubicBezTo>
                <a:cubicBezTo>
                  <a:pt x="36543" y="18743"/>
                  <a:pt x="36543" y="18743"/>
                  <a:pt x="36512" y="18687"/>
                </a:cubicBezTo>
                <a:cubicBezTo>
                  <a:pt x="36512" y="18687"/>
                  <a:pt x="36480" y="18687"/>
                  <a:pt x="36512" y="18743"/>
                </a:cubicBezTo>
                <a:cubicBezTo>
                  <a:pt x="36512" y="18743"/>
                  <a:pt x="36512" y="18798"/>
                  <a:pt x="36512" y="18853"/>
                </a:cubicBezTo>
                <a:cubicBezTo>
                  <a:pt x="36512" y="18909"/>
                  <a:pt x="36480" y="18909"/>
                  <a:pt x="36480" y="18964"/>
                </a:cubicBezTo>
                <a:cubicBezTo>
                  <a:pt x="36480" y="19020"/>
                  <a:pt x="36543" y="19131"/>
                  <a:pt x="36480" y="19186"/>
                </a:cubicBezTo>
                <a:cubicBezTo>
                  <a:pt x="36449" y="19186"/>
                  <a:pt x="36418" y="19186"/>
                  <a:pt x="36387" y="19186"/>
                </a:cubicBezTo>
                <a:cubicBezTo>
                  <a:pt x="36387" y="19186"/>
                  <a:pt x="36387" y="19131"/>
                  <a:pt x="36356" y="19131"/>
                </a:cubicBezTo>
                <a:cubicBezTo>
                  <a:pt x="36324" y="19075"/>
                  <a:pt x="36262" y="19131"/>
                  <a:pt x="36199" y="19075"/>
                </a:cubicBezTo>
                <a:cubicBezTo>
                  <a:pt x="36199" y="19075"/>
                  <a:pt x="36199" y="19020"/>
                  <a:pt x="36168" y="19020"/>
                </a:cubicBezTo>
                <a:cubicBezTo>
                  <a:pt x="36137" y="19020"/>
                  <a:pt x="36137" y="19020"/>
                  <a:pt x="36106" y="19020"/>
                </a:cubicBezTo>
                <a:cubicBezTo>
                  <a:pt x="36043" y="19020"/>
                  <a:pt x="36012" y="19131"/>
                  <a:pt x="35950" y="19242"/>
                </a:cubicBezTo>
                <a:cubicBezTo>
                  <a:pt x="35918" y="19297"/>
                  <a:pt x="35887" y="19297"/>
                  <a:pt x="35887" y="19353"/>
                </a:cubicBezTo>
                <a:cubicBezTo>
                  <a:pt x="35856" y="19463"/>
                  <a:pt x="35856" y="19574"/>
                  <a:pt x="35856" y="19685"/>
                </a:cubicBezTo>
                <a:cubicBezTo>
                  <a:pt x="35887" y="19741"/>
                  <a:pt x="35887" y="19852"/>
                  <a:pt x="35918" y="19907"/>
                </a:cubicBezTo>
                <a:close/>
                <a:moveTo>
                  <a:pt x="40541" y="1109"/>
                </a:moveTo>
                <a:cubicBezTo>
                  <a:pt x="40510" y="1109"/>
                  <a:pt x="40416" y="1164"/>
                  <a:pt x="40416" y="1219"/>
                </a:cubicBezTo>
                <a:cubicBezTo>
                  <a:pt x="40416" y="1275"/>
                  <a:pt x="40416" y="1275"/>
                  <a:pt x="40447" y="1275"/>
                </a:cubicBezTo>
                <a:cubicBezTo>
                  <a:pt x="40447" y="1275"/>
                  <a:pt x="40447" y="1330"/>
                  <a:pt x="40478" y="1330"/>
                </a:cubicBezTo>
                <a:cubicBezTo>
                  <a:pt x="40510" y="1330"/>
                  <a:pt x="40510" y="1330"/>
                  <a:pt x="40541" y="1330"/>
                </a:cubicBezTo>
                <a:cubicBezTo>
                  <a:pt x="40572" y="1330"/>
                  <a:pt x="40603" y="1386"/>
                  <a:pt x="40635" y="1441"/>
                </a:cubicBezTo>
                <a:cubicBezTo>
                  <a:pt x="40666" y="1441"/>
                  <a:pt x="40697" y="1552"/>
                  <a:pt x="40760" y="1497"/>
                </a:cubicBezTo>
                <a:cubicBezTo>
                  <a:pt x="40791" y="1497"/>
                  <a:pt x="40822" y="1441"/>
                  <a:pt x="40884" y="1386"/>
                </a:cubicBezTo>
                <a:cubicBezTo>
                  <a:pt x="40916" y="1386"/>
                  <a:pt x="40978" y="1386"/>
                  <a:pt x="41041" y="1330"/>
                </a:cubicBezTo>
                <a:cubicBezTo>
                  <a:pt x="41041" y="1330"/>
                  <a:pt x="41072" y="1330"/>
                  <a:pt x="41072" y="1275"/>
                </a:cubicBezTo>
                <a:cubicBezTo>
                  <a:pt x="41072" y="1219"/>
                  <a:pt x="41041" y="1164"/>
                  <a:pt x="41041" y="1164"/>
                </a:cubicBezTo>
                <a:cubicBezTo>
                  <a:pt x="41009" y="1109"/>
                  <a:pt x="40978" y="1109"/>
                  <a:pt x="40947" y="1109"/>
                </a:cubicBezTo>
                <a:cubicBezTo>
                  <a:pt x="40884" y="1053"/>
                  <a:pt x="40853" y="1053"/>
                  <a:pt x="40822" y="1053"/>
                </a:cubicBezTo>
                <a:cubicBezTo>
                  <a:pt x="40760" y="1053"/>
                  <a:pt x="40728" y="1109"/>
                  <a:pt x="40697" y="1053"/>
                </a:cubicBezTo>
                <a:cubicBezTo>
                  <a:pt x="40635" y="1053"/>
                  <a:pt x="40603" y="1053"/>
                  <a:pt x="40541" y="1109"/>
                </a:cubicBezTo>
                <a:close/>
                <a:moveTo>
                  <a:pt x="41728" y="332"/>
                </a:moveTo>
                <a:cubicBezTo>
                  <a:pt x="41821" y="332"/>
                  <a:pt x="41946" y="277"/>
                  <a:pt x="41978" y="110"/>
                </a:cubicBezTo>
                <a:cubicBezTo>
                  <a:pt x="41447" y="166"/>
                  <a:pt x="41447" y="166"/>
                  <a:pt x="41447" y="166"/>
                </a:cubicBezTo>
                <a:cubicBezTo>
                  <a:pt x="41478" y="166"/>
                  <a:pt x="41540" y="166"/>
                  <a:pt x="41603" y="221"/>
                </a:cubicBezTo>
                <a:cubicBezTo>
                  <a:pt x="41634" y="277"/>
                  <a:pt x="41697" y="332"/>
                  <a:pt x="41728" y="332"/>
                </a:cubicBezTo>
                <a:close/>
                <a:moveTo>
                  <a:pt x="56720" y="13585"/>
                </a:moveTo>
                <a:cubicBezTo>
                  <a:pt x="56782" y="13530"/>
                  <a:pt x="56814" y="13585"/>
                  <a:pt x="56876" y="13585"/>
                </a:cubicBezTo>
                <a:cubicBezTo>
                  <a:pt x="56907" y="13585"/>
                  <a:pt x="56970" y="13585"/>
                  <a:pt x="56939" y="13475"/>
                </a:cubicBezTo>
                <a:cubicBezTo>
                  <a:pt x="56939" y="13419"/>
                  <a:pt x="56907" y="13419"/>
                  <a:pt x="56907" y="13419"/>
                </a:cubicBezTo>
                <a:cubicBezTo>
                  <a:pt x="56876" y="13419"/>
                  <a:pt x="56876" y="13364"/>
                  <a:pt x="56845" y="13364"/>
                </a:cubicBezTo>
                <a:cubicBezTo>
                  <a:pt x="56782" y="13364"/>
                  <a:pt x="56751" y="13475"/>
                  <a:pt x="56689" y="13475"/>
                </a:cubicBezTo>
                <a:cubicBezTo>
                  <a:pt x="56657" y="13475"/>
                  <a:pt x="56657" y="13475"/>
                  <a:pt x="56626" y="13530"/>
                </a:cubicBezTo>
                <a:cubicBezTo>
                  <a:pt x="56626" y="13530"/>
                  <a:pt x="56595" y="13585"/>
                  <a:pt x="56626" y="13585"/>
                </a:cubicBezTo>
                <a:cubicBezTo>
                  <a:pt x="56657" y="13641"/>
                  <a:pt x="56689" y="13585"/>
                  <a:pt x="56720" y="13585"/>
                </a:cubicBezTo>
                <a:close/>
                <a:moveTo>
                  <a:pt x="60249" y="1275"/>
                </a:moveTo>
                <a:cubicBezTo>
                  <a:pt x="60281" y="1330"/>
                  <a:pt x="60249" y="1441"/>
                  <a:pt x="60249" y="1552"/>
                </a:cubicBezTo>
                <a:cubicBezTo>
                  <a:pt x="60249" y="1663"/>
                  <a:pt x="60281" y="1719"/>
                  <a:pt x="60343" y="1719"/>
                </a:cubicBezTo>
                <a:cubicBezTo>
                  <a:pt x="60374" y="1719"/>
                  <a:pt x="60437" y="1774"/>
                  <a:pt x="60468" y="1774"/>
                </a:cubicBezTo>
                <a:cubicBezTo>
                  <a:pt x="60562" y="1829"/>
                  <a:pt x="60655" y="1774"/>
                  <a:pt x="60749" y="1829"/>
                </a:cubicBezTo>
                <a:cubicBezTo>
                  <a:pt x="60749" y="1829"/>
                  <a:pt x="60780" y="1829"/>
                  <a:pt x="60812" y="1829"/>
                </a:cubicBezTo>
                <a:cubicBezTo>
                  <a:pt x="60812" y="1829"/>
                  <a:pt x="60843" y="1829"/>
                  <a:pt x="60843" y="1885"/>
                </a:cubicBezTo>
                <a:cubicBezTo>
                  <a:pt x="60843" y="1940"/>
                  <a:pt x="60780" y="1940"/>
                  <a:pt x="60812" y="2051"/>
                </a:cubicBezTo>
                <a:cubicBezTo>
                  <a:pt x="60843" y="2162"/>
                  <a:pt x="60999" y="2162"/>
                  <a:pt x="61061" y="2162"/>
                </a:cubicBezTo>
                <a:cubicBezTo>
                  <a:pt x="61155" y="2107"/>
                  <a:pt x="61249" y="2162"/>
                  <a:pt x="61343" y="2107"/>
                </a:cubicBezTo>
                <a:cubicBezTo>
                  <a:pt x="61374" y="2107"/>
                  <a:pt x="61405" y="2107"/>
                  <a:pt x="61405" y="2051"/>
                </a:cubicBezTo>
                <a:cubicBezTo>
                  <a:pt x="61436" y="2051"/>
                  <a:pt x="61467" y="2051"/>
                  <a:pt x="61499" y="2051"/>
                </a:cubicBezTo>
                <a:cubicBezTo>
                  <a:pt x="61499" y="1996"/>
                  <a:pt x="61530" y="1996"/>
                  <a:pt x="61561" y="1996"/>
                </a:cubicBezTo>
                <a:cubicBezTo>
                  <a:pt x="61592" y="1996"/>
                  <a:pt x="61592" y="1940"/>
                  <a:pt x="61624" y="1940"/>
                </a:cubicBezTo>
                <a:cubicBezTo>
                  <a:pt x="61655" y="1885"/>
                  <a:pt x="61686" y="1829"/>
                  <a:pt x="61717" y="1774"/>
                </a:cubicBezTo>
                <a:cubicBezTo>
                  <a:pt x="61780" y="1774"/>
                  <a:pt x="61811" y="1774"/>
                  <a:pt x="61842" y="1719"/>
                </a:cubicBezTo>
                <a:cubicBezTo>
                  <a:pt x="61874" y="1719"/>
                  <a:pt x="61874" y="1663"/>
                  <a:pt x="61905" y="1663"/>
                </a:cubicBezTo>
                <a:cubicBezTo>
                  <a:pt x="61905" y="1608"/>
                  <a:pt x="61936" y="1608"/>
                  <a:pt x="61936" y="1608"/>
                </a:cubicBezTo>
                <a:cubicBezTo>
                  <a:pt x="61967" y="1608"/>
                  <a:pt x="61967" y="1552"/>
                  <a:pt x="61936" y="1497"/>
                </a:cubicBezTo>
                <a:cubicBezTo>
                  <a:pt x="61936" y="1497"/>
                  <a:pt x="61905" y="1497"/>
                  <a:pt x="61874" y="1497"/>
                </a:cubicBezTo>
                <a:cubicBezTo>
                  <a:pt x="61780" y="1441"/>
                  <a:pt x="61686" y="1386"/>
                  <a:pt x="61592" y="1330"/>
                </a:cubicBezTo>
                <a:cubicBezTo>
                  <a:pt x="61499" y="1330"/>
                  <a:pt x="61374" y="1330"/>
                  <a:pt x="61249" y="1275"/>
                </a:cubicBezTo>
                <a:cubicBezTo>
                  <a:pt x="61186" y="1219"/>
                  <a:pt x="61124" y="1275"/>
                  <a:pt x="61061" y="1275"/>
                </a:cubicBezTo>
                <a:cubicBezTo>
                  <a:pt x="60968" y="1275"/>
                  <a:pt x="60905" y="1219"/>
                  <a:pt x="60843" y="1219"/>
                </a:cubicBezTo>
                <a:cubicBezTo>
                  <a:pt x="60718" y="1219"/>
                  <a:pt x="60624" y="1219"/>
                  <a:pt x="60499" y="1219"/>
                </a:cubicBezTo>
                <a:cubicBezTo>
                  <a:pt x="60437" y="1219"/>
                  <a:pt x="60406" y="1219"/>
                  <a:pt x="60374" y="1219"/>
                </a:cubicBezTo>
                <a:cubicBezTo>
                  <a:pt x="60312" y="1219"/>
                  <a:pt x="60281" y="1164"/>
                  <a:pt x="60249" y="1109"/>
                </a:cubicBezTo>
                <a:cubicBezTo>
                  <a:pt x="60218" y="1109"/>
                  <a:pt x="60187" y="1109"/>
                  <a:pt x="60187" y="1164"/>
                </a:cubicBezTo>
                <a:cubicBezTo>
                  <a:pt x="60218" y="1219"/>
                  <a:pt x="60249" y="1219"/>
                  <a:pt x="60249" y="1275"/>
                </a:cubicBezTo>
                <a:close/>
                <a:moveTo>
                  <a:pt x="47225" y="17134"/>
                </a:moveTo>
                <a:cubicBezTo>
                  <a:pt x="47256" y="17190"/>
                  <a:pt x="47319" y="17245"/>
                  <a:pt x="47350" y="17190"/>
                </a:cubicBezTo>
                <a:cubicBezTo>
                  <a:pt x="47381" y="17134"/>
                  <a:pt x="47381" y="17134"/>
                  <a:pt x="47444" y="17134"/>
                </a:cubicBezTo>
                <a:cubicBezTo>
                  <a:pt x="47475" y="17190"/>
                  <a:pt x="47537" y="17190"/>
                  <a:pt x="47568" y="17190"/>
                </a:cubicBezTo>
                <a:cubicBezTo>
                  <a:pt x="47662" y="17134"/>
                  <a:pt x="47725" y="17024"/>
                  <a:pt x="47818" y="16968"/>
                </a:cubicBezTo>
                <a:cubicBezTo>
                  <a:pt x="47850" y="16968"/>
                  <a:pt x="47881" y="16968"/>
                  <a:pt x="47943" y="17024"/>
                </a:cubicBezTo>
                <a:cubicBezTo>
                  <a:pt x="47975" y="17024"/>
                  <a:pt x="48006" y="17024"/>
                  <a:pt x="48006" y="17024"/>
                </a:cubicBezTo>
                <a:cubicBezTo>
                  <a:pt x="48037" y="16968"/>
                  <a:pt x="48037" y="16968"/>
                  <a:pt x="48068" y="16968"/>
                </a:cubicBezTo>
                <a:cubicBezTo>
                  <a:pt x="48099" y="16913"/>
                  <a:pt x="48131" y="16857"/>
                  <a:pt x="48193" y="16857"/>
                </a:cubicBezTo>
                <a:cubicBezTo>
                  <a:pt x="48193" y="16857"/>
                  <a:pt x="48224" y="16857"/>
                  <a:pt x="48256" y="16913"/>
                </a:cubicBezTo>
                <a:cubicBezTo>
                  <a:pt x="48256" y="16913"/>
                  <a:pt x="48256" y="16968"/>
                  <a:pt x="48287" y="16968"/>
                </a:cubicBezTo>
                <a:cubicBezTo>
                  <a:pt x="48318" y="16913"/>
                  <a:pt x="48318" y="16913"/>
                  <a:pt x="48349" y="16857"/>
                </a:cubicBezTo>
                <a:cubicBezTo>
                  <a:pt x="48349" y="16802"/>
                  <a:pt x="48349" y="16802"/>
                  <a:pt x="48318" y="16746"/>
                </a:cubicBezTo>
                <a:cubicBezTo>
                  <a:pt x="48318" y="16691"/>
                  <a:pt x="48287" y="16691"/>
                  <a:pt x="48256" y="16635"/>
                </a:cubicBezTo>
                <a:cubicBezTo>
                  <a:pt x="48193" y="16524"/>
                  <a:pt x="48162" y="16580"/>
                  <a:pt x="48131" y="16580"/>
                </a:cubicBezTo>
                <a:cubicBezTo>
                  <a:pt x="48099" y="16635"/>
                  <a:pt x="48068" y="16580"/>
                  <a:pt x="48068" y="16580"/>
                </a:cubicBezTo>
                <a:cubicBezTo>
                  <a:pt x="48037" y="16524"/>
                  <a:pt x="48068" y="16469"/>
                  <a:pt x="48037" y="16469"/>
                </a:cubicBezTo>
                <a:cubicBezTo>
                  <a:pt x="48037" y="16414"/>
                  <a:pt x="48006" y="16414"/>
                  <a:pt x="48006" y="16414"/>
                </a:cubicBezTo>
                <a:cubicBezTo>
                  <a:pt x="48006" y="16358"/>
                  <a:pt x="48006" y="16303"/>
                  <a:pt x="48037" y="16303"/>
                </a:cubicBezTo>
                <a:cubicBezTo>
                  <a:pt x="48037" y="16303"/>
                  <a:pt x="48099" y="16358"/>
                  <a:pt x="48068" y="16303"/>
                </a:cubicBezTo>
                <a:cubicBezTo>
                  <a:pt x="48068" y="16247"/>
                  <a:pt x="48037" y="16247"/>
                  <a:pt x="48006" y="16247"/>
                </a:cubicBezTo>
                <a:cubicBezTo>
                  <a:pt x="48006" y="16247"/>
                  <a:pt x="48006" y="16192"/>
                  <a:pt x="47975" y="16192"/>
                </a:cubicBezTo>
                <a:cubicBezTo>
                  <a:pt x="47975" y="16192"/>
                  <a:pt x="47943" y="16192"/>
                  <a:pt x="47912" y="16192"/>
                </a:cubicBezTo>
                <a:cubicBezTo>
                  <a:pt x="47881" y="16192"/>
                  <a:pt x="47818" y="16192"/>
                  <a:pt x="47787" y="16192"/>
                </a:cubicBezTo>
                <a:cubicBezTo>
                  <a:pt x="47725" y="16192"/>
                  <a:pt x="47693" y="16247"/>
                  <a:pt x="47662" y="16247"/>
                </a:cubicBezTo>
                <a:cubicBezTo>
                  <a:pt x="47600" y="16247"/>
                  <a:pt x="47568" y="16247"/>
                  <a:pt x="47506" y="16303"/>
                </a:cubicBezTo>
                <a:cubicBezTo>
                  <a:pt x="47475" y="16303"/>
                  <a:pt x="47412" y="16303"/>
                  <a:pt x="47381" y="16303"/>
                </a:cubicBezTo>
                <a:cubicBezTo>
                  <a:pt x="47319" y="16358"/>
                  <a:pt x="47319" y="16414"/>
                  <a:pt x="47319" y="16524"/>
                </a:cubicBezTo>
                <a:cubicBezTo>
                  <a:pt x="47319" y="16635"/>
                  <a:pt x="47350" y="16746"/>
                  <a:pt x="47319" y="16857"/>
                </a:cubicBezTo>
                <a:cubicBezTo>
                  <a:pt x="47319" y="16913"/>
                  <a:pt x="47256" y="16968"/>
                  <a:pt x="47225" y="17024"/>
                </a:cubicBezTo>
                <a:cubicBezTo>
                  <a:pt x="47194" y="17079"/>
                  <a:pt x="47194" y="17134"/>
                  <a:pt x="47225" y="17134"/>
                </a:cubicBezTo>
                <a:close/>
                <a:moveTo>
                  <a:pt x="53097" y="105914"/>
                </a:moveTo>
                <a:cubicBezTo>
                  <a:pt x="53066" y="105914"/>
                  <a:pt x="53066" y="105914"/>
                  <a:pt x="53034" y="105859"/>
                </a:cubicBezTo>
                <a:cubicBezTo>
                  <a:pt x="53003" y="105859"/>
                  <a:pt x="53003" y="105859"/>
                  <a:pt x="53003" y="105859"/>
                </a:cubicBezTo>
                <a:cubicBezTo>
                  <a:pt x="52972" y="105804"/>
                  <a:pt x="52909" y="105859"/>
                  <a:pt x="52909" y="105914"/>
                </a:cubicBezTo>
                <a:cubicBezTo>
                  <a:pt x="52909" y="105914"/>
                  <a:pt x="52941" y="105914"/>
                  <a:pt x="52941" y="105914"/>
                </a:cubicBezTo>
                <a:cubicBezTo>
                  <a:pt x="52972" y="105914"/>
                  <a:pt x="52972" y="105914"/>
                  <a:pt x="53003" y="105970"/>
                </a:cubicBezTo>
                <a:cubicBezTo>
                  <a:pt x="53034" y="105970"/>
                  <a:pt x="53034" y="105970"/>
                  <a:pt x="53066" y="105970"/>
                </a:cubicBezTo>
                <a:cubicBezTo>
                  <a:pt x="53097" y="105970"/>
                  <a:pt x="53097" y="106025"/>
                  <a:pt x="53128" y="105970"/>
                </a:cubicBezTo>
                <a:cubicBezTo>
                  <a:pt x="53128" y="105970"/>
                  <a:pt x="53097" y="105914"/>
                  <a:pt x="53097" y="105914"/>
                </a:cubicBezTo>
                <a:close/>
                <a:moveTo>
                  <a:pt x="63466" y="113179"/>
                </a:moveTo>
                <a:cubicBezTo>
                  <a:pt x="63435" y="113179"/>
                  <a:pt x="63404" y="113123"/>
                  <a:pt x="63373" y="113068"/>
                </a:cubicBezTo>
                <a:cubicBezTo>
                  <a:pt x="63342" y="112957"/>
                  <a:pt x="63279" y="112957"/>
                  <a:pt x="63217" y="112846"/>
                </a:cubicBezTo>
                <a:cubicBezTo>
                  <a:pt x="63185" y="112846"/>
                  <a:pt x="63185" y="112791"/>
                  <a:pt x="63154" y="112846"/>
                </a:cubicBezTo>
                <a:cubicBezTo>
                  <a:pt x="63123" y="112846"/>
                  <a:pt x="63123" y="112902"/>
                  <a:pt x="63123" y="112957"/>
                </a:cubicBezTo>
                <a:cubicBezTo>
                  <a:pt x="63154" y="113012"/>
                  <a:pt x="63154" y="113012"/>
                  <a:pt x="63185" y="113012"/>
                </a:cubicBezTo>
                <a:cubicBezTo>
                  <a:pt x="63185" y="113068"/>
                  <a:pt x="63185" y="113068"/>
                  <a:pt x="63217" y="113123"/>
                </a:cubicBezTo>
                <a:cubicBezTo>
                  <a:pt x="63217" y="113234"/>
                  <a:pt x="63279" y="113234"/>
                  <a:pt x="63310" y="113234"/>
                </a:cubicBezTo>
                <a:cubicBezTo>
                  <a:pt x="63373" y="113234"/>
                  <a:pt x="63404" y="113290"/>
                  <a:pt x="63435" y="113345"/>
                </a:cubicBezTo>
                <a:cubicBezTo>
                  <a:pt x="63466" y="113345"/>
                  <a:pt x="63466" y="113345"/>
                  <a:pt x="63498" y="113401"/>
                </a:cubicBezTo>
                <a:cubicBezTo>
                  <a:pt x="63498" y="113401"/>
                  <a:pt x="63529" y="113456"/>
                  <a:pt x="63529" y="113456"/>
                </a:cubicBezTo>
                <a:cubicBezTo>
                  <a:pt x="63591" y="113512"/>
                  <a:pt x="63591" y="113401"/>
                  <a:pt x="63560" y="113345"/>
                </a:cubicBezTo>
                <a:cubicBezTo>
                  <a:pt x="63560" y="113234"/>
                  <a:pt x="63498" y="113234"/>
                  <a:pt x="63466" y="113179"/>
                </a:cubicBezTo>
                <a:close/>
                <a:moveTo>
                  <a:pt x="54565" y="107634"/>
                </a:moveTo>
                <a:cubicBezTo>
                  <a:pt x="54534" y="107689"/>
                  <a:pt x="54565" y="107689"/>
                  <a:pt x="54565" y="107744"/>
                </a:cubicBezTo>
                <a:cubicBezTo>
                  <a:pt x="54565" y="107800"/>
                  <a:pt x="54534" y="107855"/>
                  <a:pt x="54534" y="107800"/>
                </a:cubicBezTo>
                <a:cubicBezTo>
                  <a:pt x="54534" y="107744"/>
                  <a:pt x="54534" y="107689"/>
                  <a:pt x="54534" y="107689"/>
                </a:cubicBezTo>
                <a:cubicBezTo>
                  <a:pt x="54502" y="107634"/>
                  <a:pt x="54502" y="107689"/>
                  <a:pt x="54502" y="107634"/>
                </a:cubicBezTo>
                <a:cubicBezTo>
                  <a:pt x="54471" y="107634"/>
                  <a:pt x="54471" y="107578"/>
                  <a:pt x="54471" y="107578"/>
                </a:cubicBezTo>
                <a:cubicBezTo>
                  <a:pt x="54502" y="107578"/>
                  <a:pt x="54502" y="107634"/>
                  <a:pt x="54534" y="107634"/>
                </a:cubicBezTo>
                <a:cubicBezTo>
                  <a:pt x="54565" y="107578"/>
                  <a:pt x="54471" y="107523"/>
                  <a:pt x="54440" y="107412"/>
                </a:cubicBezTo>
                <a:cubicBezTo>
                  <a:pt x="54440" y="107356"/>
                  <a:pt x="54409" y="107301"/>
                  <a:pt x="54409" y="107245"/>
                </a:cubicBezTo>
                <a:cubicBezTo>
                  <a:pt x="54377" y="107134"/>
                  <a:pt x="54377" y="107079"/>
                  <a:pt x="54346" y="107024"/>
                </a:cubicBezTo>
                <a:cubicBezTo>
                  <a:pt x="54346" y="106968"/>
                  <a:pt x="54315" y="106913"/>
                  <a:pt x="54284" y="106857"/>
                </a:cubicBezTo>
                <a:cubicBezTo>
                  <a:pt x="54284" y="106802"/>
                  <a:pt x="54252" y="106691"/>
                  <a:pt x="54252" y="106635"/>
                </a:cubicBezTo>
                <a:cubicBezTo>
                  <a:pt x="54221" y="106635"/>
                  <a:pt x="54221" y="106635"/>
                  <a:pt x="54190" y="106580"/>
                </a:cubicBezTo>
                <a:cubicBezTo>
                  <a:pt x="54128" y="106414"/>
                  <a:pt x="54065" y="106303"/>
                  <a:pt x="54003" y="106136"/>
                </a:cubicBezTo>
                <a:cubicBezTo>
                  <a:pt x="54003" y="106025"/>
                  <a:pt x="53971" y="105970"/>
                  <a:pt x="53971" y="105914"/>
                </a:cubicBezTo>
                <a:cubicBezTo>
                  <a:pt x="53940" y="105859"/>
                  <a:pt x="53909" y="105804"/>
                  <a:pt x="53878" y="105748"/>
                </a:cubicBezTo>
                <a:cubicBezTo>
                  <a:pt x="53846" y="105637"/>
                  <a:pt x="53784" y="105526"/>
                  <a:pt x="53722" y="105415"/>
                </a:cubicBezTo>
                <a:cubicBezTo>
                  <a:pt x="53690" y="105360"/>
                  <a:pt x="53659" y="105360"/>
                  <a:pt x="53628" y="105304"/>
                </a:cubicBezTo>
                <a:cubicBezTo>
                  <a:pt x="53628" y="105304"/>
                  <a:pt x="53597" y="105249"/>
                  <a:pt x="53597" y="105249"/>
                </a:cubicBezTo>
                <a:cubicBezTo>
                  <a:pt x="53565" y="105249"/>
                  <a:pt x="53565" y="105249"/>
                  <a:pt x="53534" y="105249"/>
                </a:cubicBezTo>
                <a:cubicBezTo>
                  <a:pt x="53503" y="105304"/>
                  <a:pt x="53503" y="105304"/>
                  <a:pt x="53472" y="105249"/>
                </a:cubicBezTo>
                <a:cubicBezTo>
                  <a:pt x="53472" y="105249"/>
                  <a:pt x="53440" y="105249"/>
                  <a:pt x="53440" y="105249"/>
                </a:cubicBezTo>
                <a:cubicBezTo>
                  <a:pt x="53409" y="105304"/>
                  <a:pt x="53440" y="105304"/>
                  <a:pt x="53440" y="105304"/>
                </a:cubicBezTo>
                <a:cubicBezTo>
                  <a:pt x="53472" y="105360"/>
                  <a:pt x="53472" y="105360"/>
                  <a:pt x="53503" y="105415"/>
                </a:cubicBezTo>
                <a:cubicBezTo>
                  <a:pt x="53534" y="105415"/>
                  <a:pt x="53534" y="105415"/>
                  <a:pt x="53534" y="105526"/>
                </a:cubicBezTo>
                <a:cubicBezTo>
                  <a:pt x="53534" y="105526"/>
                  <a:pt x="53534" y="105526"/>
                  <a:pt x="53534" y="105526"/>
                </a:cubicBezTo>
                <a:cubicBezTo>
                  <a:pt x="53534" y="105526"/>
                  <a:pt x="53534" y="105582"/>
                  <a:pt x="53534" y="105582"/>
                </a:cubicBezTo>
                <a:cubicBezTo>
                  <a:pt x="53534" y="105582"/>
                  <a:pt x="53565" y="105582"/>
                  <a:pt x="53565" y="105526"/>
                </a:cubicBezTo>
                <a:cubicBezTo>
                  <a:pt x="53597" y="105526"/>
                  <a:pt x="53597" y="105471"/>
                  <a:pt x="53597" y="105471"/>
                </a:cubicBezTo>
                <a:cubicBezTo>
                  <a:pt x="53628" y="105471"/>
                  <a:pt x="53628" y="105471"/>
                  <a:pt x="53628" y="105471"/>
                </a:cubicBezTo>
                <a:cubicBezTo>
                  <a:pt x="53628" y="105526"/>
                  <a:pt x="53628" y="105526"/>
                  <a:pt x="53659" y="105526"/>
                </a:cubicBezTo>
                <a:cubicBezTo>
                  <a:pt x="53659" y="105526"/>
                  <a:pt x="53690" y="105582"/>
                  <a:pt x="53690" y="105582"/>
                </a:cubicBezTo>
                <a:cubicBezTo>
                  <a:pt x="53722" y="105637"/>
                  <a:pt x="53690" y="105637"/>
                  <a:pt x="53659" y="105637"/>
                </a:cubicBezTo>
                <a:cubicBezTo>
                  <a:pt x="53659" y="105637"/>
                  <a:pt x="53628" y="105637"/>
                  <a:pt x="53628" y="105582"/>
                </a:cubicBezTo>
                <a:cubicBezTo>
                  <a:pt x="53597" y="105582"/>
                  <a:pt x="53565" y="105582"/>
                  <a:pt x="53565" y="105582"/>
                </a:cubicBezTo>
                <a:cubicBezTo>
                  <a:pt x="53565" y="105637"/>
                  <a:pt x="53565" y="105637"/>
                  <a:pt x="53565" y="105693"/>
                </a:cubicBezTo>
                <a:cubicBezTo>
                  <a:pt x="53534" y="105693"/>
                  <a:pt x="53534" y="105693"/>
                  <a:pt x="53534" y="105693"/>
                </a:cubicBezTo>
                <a:cubicBezTo>
                  <a:pt x="53503" y="105693"/>
                  <a:pt x="53503" y="105748"/>
                  <a:pt x="53503" y="105748"/>
                </a:cubicBezTo>
                <a:cubicBezTo>
                  <a:pt x="53503" y="105804"/>
                  <a:pt x="53472" y="105804"/>
                  <a:pt x="53503" y="105859"/>
                </a:cubicBezTo>
                <a:cubicBezTo>
                  <a:pt x="53503" y="105859"/>
                  <a:pt x="53534" y="105859"/>
                  <a:pt x="53534" y="105914"/>
                </a:cubicBezTo>
                <a:cubicBezTo>
                  <a:pt x="53534" y="105970"/>
                  <a:pt x="53534" y="105970"/>
                  <a:pt x="53503" y="105970"/>
                </a:cubicBezTo>
                <a:cubicBezTo>
                  <a:pt x="53472" y="106025"/>
                  <a:pt x="53472" y="106081"/>
                  <a:pt x="53440" y="106136"/>
                </a:cubicBezTo>
                <a:cubicBezTo>
                  <a:pt x="53378" y="106192"/>
                  <a:pt x="53378" y="106136"/>
                  <a:pt x="53347" y="106081"/>
                </a:cubicBezTo>
                <a:cubicBezTo>
                  <a:pt x="53347" y="106081"/>
                  <a:pt x="53315" y="106025"/>
                  <a:pt x="53315" y="106025"/>
                </a:cubicBezTo>
                <a:cubicBezTo>
                  <a:pt x="53284" y="106025"/>
                  <a:pt x="53315" y="106081"/>
                  <a:pt x="53315" y="106081"/>
                </a:cubicBezTo>
                <a:cubicBezTo>
                  <a:pt x="53347" y="106136"/>
                  <a:pt x="53378" y="106136"/>
                  <a:pt x="53378" y="106192"/>
                </a:cubicBezTo>
                <a:cubicBezTo>
                  <a:pt x="53409" y="106247"/>
                  <a:pt x="53409" y="106358"/>
                  <a:pt x="53378" y="106469"/>
                </a:cubicBezTo>
                <a:cubicBezTo>
                  <a:pt x="53378" y="106469"/>
                  <a:pt x="53378" y="106524"/>
                  <a:pt x="53409" y="106580"/>
                </a:cubicBezTo>
                <a:cubicBezTo>
                  <a:pt x="53409" y="106580"/>
                  <a:pt x="53409" y="106635"/>
                  <a:pt x="53409" y="106691"/>
                </a:cubicBezTo>
                <a:cubicBezTo>
                  <a:pt x="53409" y="106691"/>
                  <a:pt x="53409" y="106746"/>
                  <a:pt x="53378" y="106746"/>
                </a:cubicBezTo>
                <a:cubicBezTo>
                  <a:pt x="53378" y="106802"/>
                  <a:pt x="53378" y="106857"/>
                  <a:pt x="53378" y="106857"/>
                </a:cubicBezTo>
                <a:cubicBezTo>
                  <a:pt x="53378" y="106968"/>
                  <a:pt x="53378" y="106968"/>
                  <a:pt x="53347" y="107024"/>
                </a:cubicBezTo>
                <a:cubicBezTo>
                  <a:pt x="53347" y="107079"/>
                  <a:pt x="53347" y="107134"/>
                  <a:pt x="53347" y="107190"/>
                </a:cubicBezTo>
                <a:cubicBezTo>
                  <a:pt x="53315" y="107301"/>
                  <a:pt x="53315" y="107190"/>
                  <a:pt x="53315" y="107134"/>
                </a:cubicBezTo>
                <a:cubicBezTo>
                  <a:pt x="53315" y="107134"/>
                  <a:pt x="53347" y="107079"/>
                  <a:pt x="53347" y="107024"/>
                </a:cubicBezTo>
                <a:cubicBezTo>
                  <a:pt x="53253" y="107024"/>
                  <a:pt x="53284" y="107412"/>
                  <a:pt x="53315" y="107467"/>
                </a:cubicBezTo>
                <a:cubicBezTo>
                  <a:pt x="53315" y="107523"/>
                  <a:pt x="53315" y="107634"/>
                  <a:pt x="53315" y="107744"/>
                </a:cubicBezTo>
                <a:cubicBezTo>
                  <a:pt x="53315" y="107744"/>
                  <a:pt x="53315" y="107800"/>
                  <a:pt x="53347" y="107855"/>
                </a:cubicBezTo>
                <a:cubicBezTo>
                  <a:pt x="53347" y="107911"/>
                  <a:pt x="53347" y="107911"/>
                  <a:pt x="53378" y="107966"/>
                </a:cubicBezTo>
                <a:cubicBezTo>
                  <a:pt x="53378" y="107966"/>
                  <a:pt x="53378" y="108022"/>
                  <a:pt x="53378" y="108077"/>
                </a:cubicBezTo>
                <a:cubicBezTo>
                  <a:pt x="53378" y="108133"/>
                  <a:pt x="53378" y="108243"/>
                  <a:pt x="53378" y="108299"/>
                </a:cubicBezTo>
                <a:cubicBezTo>
                  <a:pt x="53378" y="108410"/>
                  <a:pt x="53409" y="108521"/>
                  <a:pt x="53409" y="108576"/>
                </a:cubicBezTo>
                <a:cubicBezTo>
                  <a:pt x="53409" y="108632"/>
                  <a:pt x="53378" y="108687"/>
                  <a:pt x="53409" y="108743"/>
                </a:cubicBezTo>
                <a:cubicBezTo>
                  <a:pt x="53409" y="108743"/>
                  <a:pt x="53409" y="108798"/>
                  <a:pt x="53440" y="108853"/>
                </a:cubicBezTo>
                <a:cubicBezTo>
                  <a:pt x="53440" y="109020"/>
                  <a:pt x="53503" y="109186"/>
                  <a:pt x="53534" y="109297"/>
                </a:cubicBezTo>
                <a:cubicBezTo>
                  <a:pt x="53565" y="109353"/>
                  <a:pt x="53597" y="109408"/>
                  <a:pt x="53628" y="109408"/>
                </a:cubicBezTo>
                <a:cubicBezTo>
                  <a:pt x="53659" y="109463"/>
                  <a:pt x="53690" y="109519"/>
                  <a:pt x="53753" y="109519"/>
                </a:cubicBezTo>
                <a:cubicBezTo>
                  <a:pt x="53784" y="109519"/>
                  <a:pt x="53846" y="109519"/>
                  <a:pt x="53878" y="109519"/>
                </a:cubicBezTo>
                <a:cubicBezTo>
                  <a:pt x="53909" y="109519"/>
                  <a:pt x="53940" y="109463"/>
                  <a:pt x="53971" y="109463"/>
                </a:cubicBezTo>
                <a:cubicBezTo>
                  <a:pt x="54003" y="109408"/>
                  <a:pt x="54034" y="109353"/>
                  <a:pt x="54065" y="109353"/>
                </a:cubicBezTo>
                <a:cubicBezTo>
                  <a:pt x="54128" y="109297"/>
                  <a:pt x="54159" y="109297"/>
                  <a:pt x="54190" y="109242"/>
                </a:cubicBezTo>
                <a:cubicBezTo>
                  <a:pt x="54252" y="109186"/>
                  <a:pt x="54284" y="109131"/>
                  <a:pt x="54315" y="109075"/>
                </a:cubicBezTo>
                <a:cubicBezTo>
                  <a:pt x="54346" y="109075"/>
                  <a:pt x="54409" y="109020"/>
                  <a:pt x="54440" y="109020"/>
                </a:cubicBezTo>
                <a:cubicBezTo>
                  <a:pt x="54471" y="108964"/>
                  <a:pt x="54534" y="108909"/>
                  <a:pt x="54565" y="108853"/>
                </a:cubicBezTo>
                <a:cubicBezTo>
                  <a:pt x="54596" y="108798"/>
                  <a:pt x="54596" y="108743"/>
                  <a:pt x="54596" y="108632"/>
                </a:cubicBezTo>
                <a:cubicBezTo>
                  <a:pt x="54596" y="108521"/>
                  <a:pt x="54627" y="108354"/>
                  <a:pt x="54627" y="108188"/>
                </a:cubicBezTo>
                <a:cubicBezTo>
                  <a:pt x="54627" y="108022"/>
                  <a:pt x="54596" y="107911"/>
                  <a:pt x="54596" y="107744"/>
                </a:cubicBezTo>
                <a:cubicBezTo>
                  <a:pt x="54596" y="107689"/>
                  <a:pt x="54565" y="107634"/>
                  <a:pt x="54565" y="107634"/>
                </a:cubicBezTo>
                <a:close/>
                <a:moveTo>
                  <a:pt x="53440" y="105471"/>
                </a:moveTo>
                <a:cubicBezTo>
                  <a:pt x="53440" y="105471"/>
                  <a:pt x="53409" y="105360"/>
                  <a:pt x="53409" y="105415"/>
                </a:cubicBezTo>
                <a:cubicBezTo>
                  <a:pt x="53378" y="105415"/>
                  <a:pt x="53440" y="105526"/>
                  <a:pt x="53440" y="105471"/>
                </a:cubicBezTo>
                <a:close/>
                <a:moveTo>
                  <a:pt x="64497" y="114953"/>
                </a:moveTo>
                <a:cubicBezTo>
                  <a:pt x="64466" y="114898"/>
                  <a:pt x="64435" y="114898"/>
                  <a:pt x="64435" y="114898"/>
                </a:cubicBezTo>
                <a:cubicBezTo>
                  <a:pt x="64403" y="114898"/>
                  <a:pt x="64403" y="114842"/>
                  <a:pt x="64372" y="114842"/>
                </a:cubicBezTo>
                <a:cubicBezTo>
                  <a:pt x="64372" y="114787"/>
                  <a:pt x="64341" y="114731"/>
                  <a:pt x="64310" y="114676"/>
                </a:cubicBezTo>
                <a:cubicBezTo>
                  <a:pt x="64279" y="114621"/>
                  <a:pt x="64247" y="114621"/>
                  <a:pt x="64216" y="114565"/>
                </a:cubicBezTo>
                <a:cubicBezTo>
                  <a:pt x="64216" y="114510"/>
                  <a:pt x="64185" y="114343"/>
                  <a:pt x="64154" y="114343"/>
                </a:cubicBezTo>
                <a:cubicBezTo>
                  <a:pt x="64122" y="114343"/>
                  <a:pt x="64122" y="114399"/>
                  <a:pt x="64122" y="114399"/>
                </a:cubicBezTo>
                <a:cubicBezTo>
                  <a:pt x="64091" y="114454"/>
                  <a:pt x="64060" y="114454"/>
                  <a:pt x="63997" y="114454"/>
                </a:cubicBezTo>
                <a:cubicBezTo>
                  <a:pt x="63997" y="114454"/>
                  <a:pt x="63997" y="114510"/>
                  <a:pt x="63997" y="114510"/>
                </a:cubicBezTo>
                <a:cubicBezTo>
                  <a:pt x="64029" y="114565"/>
                  <a:pt x="64060" y="114565"/>
                  <a:pt x="64091" y="114565"/>
                </a:cubicBezTo>
                <a:cubicBezTo>
                  <a:pt x="64122" y="114676"/>
                  <a:pt x="64122" y="114731"/>
                  <a:pt x="64122" y="114787"/>
                </a:cubicBezTo>
                <a:cubicBezTo>
                  <a:pt x="64154" y="114898"/>
                  <a:pt x="64185" y="114953"/>
                  <a:pt x="64247" y="115009"/>
                </a:cubicBezTo>
                <a:cubicBezTo>
                  <a:pt x="64279" y="115064"/>
                  <a:pt x="64279" y="115120"/>
                  <a:pt x="64310" y="115175"/>
                </a:cubicBezTo>
                <a:cubicBezTo>
                  <a:pt x="64310" y="115231"/>
                  <a:pt x="64341" y="115286"/>
                  <a:pt x="64341" y="115286"/>
                </a:cubicBezTo>
                <a:cubicBezTo>
                  <a:pt x="64372" y="115341"/>
                  <a:pt x="64372" y="115341"/>
                  <a:pt x="64403" y="115397"/>
                </a:cubicBezTo>
                <a:cubicBezTo>
                  <a:pt x="64403" y="115397"/>
                  <a:pt x="64403" y="115452"/>
                  <a:pt x="64435" y="115452"/>
                </a:cubicBezTo>
                <a:cubicBezTo>
                  <a:pt x="64466" y="115452"/>
                  <a:pt x="64466" y="115397"/>
                  <a:pt x="64466" y="115397"/>
                </a:cubicBezTo>
                <a:cubicBezTo>
                  <a:pt x="64466" y="115286"/>
                  <a:pt x="64466" y="115231"/>
                  <a:pt x="64466" y="115120"/>
                </a:cubicBezTo>
                <a:cubicBezTo>
                  <a:pt x="64466" y="115064"/>
                  <a:pt x="64528" y="115009"/>
                  <a:pt x="64497" y="114953"/>
                </a:cubicBezTo>
                <a:close/>
                <a:moveTo>
                  <a:pt x="64747" y="116173"/>
                </a:moveTo>
                <a:cubicBezTo>
                  <a:pt x="64747" y="116229"/>
                  <a:pt x="64778" y="116229"/>
                  <a:pt x="64809" y="116284"/>
                </a:cubicBezTo>
                <a:cubicBezTo>
                  <a:pt x="64809" y="116340"/>
                  <a:pt x="64778" y="116340"/>
                  <a:pt x="64778" y="116451"/>
                </a:cubicBezTo>
                <a:cubicBezTo>
                  <a:pt x="64747" y="116451"/>
                  <a:pt x="64778" y="116506"/>
                  <a:pt x="64747" y="116561"/>
                </a:cubicBezTo>
                <a:cubicBezTo>
                  <a:pt x="64747" y="116561"/>
                  <a:pt x="64716" y="116617"/>
                  <a:pt x="64747" y="116672"/>
                </a:cubicBezTo>
                <a:cubicBezTo>
                  <a:pt x="64747" y="116672"/>
                  <a:pt x="64778" y="116672"/>
                  <a:pt x="64809" y="116617"/>
                </a:cubicBezTo>
                <a:cubicBezTo>
                  <a:pt x="64809" y="116617"/>
                  <a:pt x="64841" y="116561"/>
                  <a:pt x="64841" y="116506"/>
                </a:cubicBezTo>
                <a:cubicBezTo>
                  <a:pt x="64841" y="116506"/>
                  <a:pt x="64872" y="116451"/>
                  <a:pt x="64872" y="116451"/>
                </a:cubicBezTo>
                <a:cubicBezTo>
                  <a:pt x="64903" y="116340"/>
                  <a:pt x="64841" y="116284"/>
                  <a:pt x="64841" y="116229"/>
                </a:cubicBezTo>
                <a:cubicBezTo>
                  <a:pt x="64809" y="116173"/>
                  <a:pt x="64778" y="116007"/>
                  <a:pt x="64747" y="116173"/>
                </a:cubicBezTo>
                <a:close/>
                <a:moveTo>
                  <a:pt x="22269" y="119778"/>
                </a:moveTo>
                <a:cubicBezTo>
                  <a:pt x="22269" y="119722"/>
                  <a:pt x="22238" y="119667"/>
                  <a:pt x="22238" y="119667"/>
                </a:cubicBezTo>
                <a:cubicBezTo>
                  <a:pt x="22207" y="119667"/>
                  <a:pt x="22207" y="119778"/>
                  <a:pt x="22207" y="119778"/>
                </a:cubicBezTo>
                <a:cubicBezTo>
                  <a:pt x="22207" y="119833"/>
                  <a:pt x="22207" y="119944"/>
                  <a:pt x="22207" y="120000"/>
                </a:cubicBezTo>
                <a:cubicBezTo>
                  <a:pt x="22269" y="120000"/>
                  <a:pt x="22269" y="120000"/>
                  <a:pt x="22269" y="120000"/>
                </a:cubicBezTo>
                <a:cubicBezTo>
                  <a:pt x="22269" y="120000"/>
                  <a:pt x="22269" y="120000"/>
                  <a:pt x="22269" y="120000"/>
                </a:cubicBezTo>
                <a:cubicBezTo>
                  <a:pt x="22238" y="119889"/>
                  <a:pt x="22269" y="119833"/>
                  <a:pt x="22269" y="119778"/>
                </a:cubicBezTo>
                <a:close/>
                <a:moveTo>
                  <a:pt x="62" y="46691"/>
                </a:moveTo>
                <a:cubicBezTo>
                  <a:pt x="62" y="46691"/>
                  <a:pt x="93" y="46635"/>
                  <a:pt x="93" y="46635"/>
                </a:cubicBezTo>
                <a:cubicBezTo>
                  <a:pt x="62" y="46580"/>
                  <a:pt x="0" y="46691"/>
                  <a:pt x="0" y="46746"/>
                </a:cubicBezTo>
                <a:cubicBezTo>
                  <a:pt x="0" y="46746"/>
                  <a:pt x="62" y="46691"/>
                  <a:pt x="62" y="46691"/>
                </a:cubicBezTo>
                <a:close/>
                <a:moveTo>
                  <a:pt x="62" y="53068"/>
                </a:moveTo>
                <a:cubicBezTo>
                  <a:pt x="93" y="53068"/>
                  <a:pt x="93" y="53012"/>
                  <a:pt x="124" y="53068"/>
                </a:cubicBezTo>
                <a:cubicBezTo>
                  <a:pt x="156" y="53068"/>
                  <a:pt x="156" y="53123"/>
                  <a:pt x="156" y="53123"/>
                </a:cubicBezTo>
                <a:cubicBezTo>
                  <a:pt x="156" y="53179"/>
                  <a:pt x="187" y="53179"/>
                  <a:pt x="218" y="53179"/>
                </a:cubicBezTo>
                <a:cubicBezTo>
                  <a:pt x="249" y="53179"/>
                  <a:pt x="249" y="53179"/>
                  <a:pt x="281" y="53179"/>
                </a:cubicBezTo>
                <a:cubicBezTo>
                  <a:pt x="343" y="53234"/>
                  <a:pt x="312" y="53123"/>
                  <a:pt x="281" y="53068"/>
                </a:cubicBezTo>
                <a:cubicBezTo>
                  <a:pt x="249" y="53012"/>
                  <a:pt x="249" y="52957"/>
                  <a:pt x="312" y="52902"/>
                </a:cubicBezTo>
                <a:cubicBezTo>
                  <a:pt x="343" y="52846"/>
                  <a:pt x="343" y="52791"/>
                  <a:pt x="343" y="52680"/>
                </a:cubicBezTo>
                <a:cubicBezTo>
                  <a:pt x="374" y="52624"/>
                  <a:pt x="406" y="52569"/>
                  <a:pt x="437" y="52458"/>
                </a:cubicBezTo>
                <a:cubicBezTo>
                  <a:pt x="437" y="52402"/>
                  <a:pt x="437" y="52347"/>
                  <a:pt x="468" y="52292"/>
                </a:cubicBezTo>
                <a:cubicBezTo>
                  <a:pt x="468" y="52236"/>
                  <a:pt x="499" y="52181"/>
                  <a:pt x="499" y="52070"/>
                </a:cubicBezTo>
                <a:cubicBezTo>
                  <a:pt x="530" y="52070"/>
                  <a:pt x="530" y="51959"/>
                  <a:pt x="530" y="51903"/>
                </a:cubicBezTo>
                <a:cubicBezTo>
                  <a:pt x="530" y="51848"/>
                  <a:pt x="499" y="51848"/>
                  <a:pt x="499" y="51792"/>
                </a:cubicBezTo>
                <a:cubicBezTo>
                  <a:pt x="468" y="51737"/>
                  <a:pt x="468" y="51682"/>
                  <a:pt x="468" y="51626"/>
                </a:cubicBezTo>
                <a:cubicBezTo>
                  <a:pt x="468" y="51626"/>
                  <a:pt x="437" y="51571"/>
                  <a:pt x="437" y="51571"/>
                </a:cubicBezTo>
                <a:cubicBezTo>
                  <a:pt x="437" y="51460"/>
                  <a:pt x="468" y="51515"/>
                  <a:pt x="468" y="51515"/>
                </a:cubicBezTo>
                <a:cubicBezTo>
                  <a:pt x="499" y="51460"/>
                  <a:pt x="499" y="51349"/>
                  <a:pt x="499" y="51293"/>
                </a:cubicBezTo>
                <a:cubicBezTo>
                  <a:pt x="499" y="51182"/>
                  <a:pt x="468" y="51182"/>
                  <a:pt x="437" y="51072"/>
                </a:cubicBezTo>
                <a:cubicBezTo>
                  <a:pt x="437" y="51072"/>
                  <a:pt x="437" y="51016"/>
                  <a:pt x="437" y="51016"/>
                </a:cubicBezTo>
                <a:cubicBezTo>
                  <a:pt x="406" y="50961"/>
                  <a:pt x="374" y="50905"/>
                  <a:pt x="343" y="50794"/>
                </a:cubicBezTo>
                <a:cubicBezTo>
                  <a:pt x="343" y="50794"/>
                  <a:pt x="343" y="50739"/>
                  <a:pt x="343" y="50739"/>
                </a:cubicBezTo>
                <a:cubicBezTo>
                  <a:pt x="343" y="50683"/>
                  <a:pt x="312" y="50683"/>
                  <a:pt x="312" y="50628"/>
                </a:cubicBezTo>
                <a:cubicBezTo>
                  <a:pt x="281" y="50573"/>
                  <a:pt x="343" y="50517"/>
                  <a:pt x="374" y="50517"/>
                </a:cubicBezTo>
                <a:cubicBezTo>
                  <a:pt x="437" y="50517"/>
                  <a:pt x="468" y="50517"/>
                  <a:pt x="499" y="50462"/>
                </a:cubicBezTo>
                <a:cubicBezTo>
                  <a:pt x="499" y="50351"/>
                  <a:pt x="562" y="50295"/>
                  <a:pt x="593" y="50240"/>
                </a:cubicBezTo>
                <a:cubicBezTo>
                  <a:pt x="624" y="50184"/>
                  <a:pt x="655" y="50184"/>
                  <a:pt x="718" y="50129"/>
                </a:cubicBezTo>
                <a:cubicBezTo>
                  <a:pt x="749" y="50129"/>
                  <a:pt x="780" y="50129"/>
                  <a:pt x="812" y="50073"/>
                </a:cubicBezTo>
                <a:cubicBezTo>
                  <a:pt x="812" y="50018"/>
                  <a:pt x="812" y="50018"/>
                  <a:pt x="780" y="49963"/>
                </a:cubicBezTo>
                <a:cubicBezTo>
                  <a:pt x="780" y="49963"/>
                  <a:pt x="780" y="49963"/>
                  <a:pt x="749" y="49963"/>
                </a:cubicBezTo>
                <a:cubicBezTo>
                  <a:pt x="718" y="50018"/>
                  <a:pt x="718" y="49963"/>
                  <a:pt x="718" y="49907"/>
                </a:cubicBezTo>
                <a:cubicBezTo>
                  <a:pt x="718" y="49907"/>
                  <a:pt x="749" y="49907"/>
                  <a:pt x="749" y="49852"/>
                </a:cubicBezTo>
                <a:cubicBezTo>
                  <a:pt x="780" y="49796"/>
                  <a:pt x="718" y="49685"/>
                  <a:pt x="749" y="49630"/>
                </a:cubicBezTo>
                <a:cubicBezTo>
                  <a:pt x="780" y="49685"/>
                  <a:pt x="780" y="49741"/>
                  <a:pt x="780" y="49741"/>
                </a:cubicBezTo>
                <a:cubicBezTo>
                  <a:pt x="780" y="49796"/>
                  <a:pt x="780" y="49796"/>
                  <a:pt x="780" y="49852"/>
                </a:cubicBezTo>
                <a:cubicBezTo>
                  <a:pt x="780" y="49852"/>
                  <a:pt x="812" y="49852"/>
                  <a:pt x="812" y="49852"/>
                </a:cubicBezTo>
                <a:cubicBezTo>
                  <a:pt x="812" y="49907"/>
                  <a:pt x="812" y="49963"/>
                  <a:pt x="812" y="49963"/>
                </a:cubicBezTo>
                <a:cubicBezTo>
                  <a:pt x="843" y="50018"/>
                  <a:pt x="843" y="49963"/>
                  <a:pt x="843" y="49907"/>
                </a:cubicBezTo>
                <a:cubicBezTo>
                  <a:pt x="843" y="49907"/>
                  <a:pt x="843" y="49852"/>
                  <a:pt x="843" y="49796"/>
                </a:cubicBezTo>
                <a:cubicBezTo>
                  <a:pt x="843" y="49741"/>
                  <a:pt x="843" y="49741"/>
                  <a:pt x="843" y="49685"/>
                </a:cubicBezTo>
                <a:cubicBezTo>
                  <a:pt x="843" y="49630"/>
                  <a:pt x="812" y="49630"/>
                  <a:pt x="812" y="49574"/>
                </a:cubicBezTo>
                <a:cubicBezTo>
                  <a:pt x="812" y="49574"/>
                  <a:pt x="843" y="49519"/>
                  <a:pt x="812" y="49463"/>
                </a:cubicBezTo>
                <a:cubicBezTo>
                  <a:pt x="812" y="49408"/>
                  <a:pt x="749" y="49463"/>
                  <a:pt x="749" y="49463"/>
                </a:cubicBezTo>
                <a:cubicBezTo>
                  <a:pt x="718" y="49519"/>
                  <a:pt x="655" y="49574"/>
                  <a:pt x="624" y="49519"/>
                </a:cubicBezTo>
                <a:cubicBezTo>
                  <a:pt x="593" y="49519"/>
                  <a:pt x="624" y="49463"/>
                  <a:pt x="624" y="49408"/>
                </a:cubicBezTo>
                <a:cubicBezTo>
                  <a:pt x="655" y="49408"/>
                  <a:pt x="655" y="49408"/>
                  <a:pt x="687" y="49408"/>
                </a:cubicBezTo>
                <a:cubicBezTo>
                  <a:pt x="687" y="49353"/>
                  <a:pt x="687" y="49353"/>
                  <a:pt x="718" y="49353"/>
                </a:cubicBezTo>
                <a:cubicBezTo>
                  <a:pt x="749" y="49297"/>
                  <a:pt x="749" y="49297"/>
                  <a:pt x="749" y="49242"/>
                </a:cubicBezTo>
                <a:cubicBezTo>
                  <a:pt x="749" y="49242"/>
                  <a:pt x="749" y="49242"/>
                  <a:pt x="749" y="49186"/>
                </a:cubicBezTo>
                <a:cubicBezTo>
                  <a:pt x="718" y="49186"/>
                  <a:pt x="749" y="49242"/>
                  <a:pt x="718" y="49242"/>
                </a:cubicBezTo>
                <a:cubicBezTo>
                  <a:pt x="718" y="49242"/>
                  <a:pt x="687" y="49186"/>
                  <a:pt x="687" y="49186"/>
                </a:cubicBezTo>
                <a:cubicBezTo>
                  <a:pt x="655" y="49131"/>
                  <a:pt x="624" y="49131"/>
                  <a:pt x="624" y="49075"/>
                </a:cubicBezTo>
                <a:cubicBezTo>
                  <a:pt x="624" y="49020"/>
                  <a:pt x="593" y="48964"/>
                  <a:pt x="562" y="48909"/>
                </a:cubicBezTo>
                <a:cubicBezTo>
                  <a:pt x="562" y="48909"/>
                  <a:pt x="530" y="48853"/>
                  <a:pt x="530" y="48853"/>
                </a:cubicBezTo>
                <a:cubicBezTo>
                  <a:pt x="530" y="48798"/>
                  <a:pt x="530" y="48743"/>
                  <a:pt x="499" y="48743"/>
                </a:cubicBezTo>
                <a:cubicBezTo>
                  <a:pt x="499" y="48687"/>
                  <a:pt x="468" y="48687"/>
                  <a:pt x="468" y="48687"/>
                </a:cubicBezTo>
                <a:cubicBezTo>
                  <a:pt x="437" y="48632"/>
                  <a:pt x="406" y="48632"/>
                  <a:pt x="374" y="48632"/>
                </a:cubicBezTo>
                <a:cubicBezTo>
                  <a:pt x="343" y="48576"/>
                  <a:pt x="312" y="48632"/>
                  <a:pt x="281" y="48632"/>
                </a:cubicBezTo>
                <a:cubicBezTo>
                  <a:pt x="249" y="48576"/>
                  <a:pt x="218" y="48576"/>
                  <a:pt x="156" y="48632"/>
                </a:cubicBezTo>
                <a:cubicBezTo>
                  <a:pt x="156" y="48632"/>
                  <a:pt x="124" y="48632"/>
                  <a:pt x="93" y="48632"/>
                </a:cubicBezTo>
                <a:cubicBezTo>
                  <a:pt x="93" y="48632"/>
                  <a:pt x="62" y="48576"/>
                  <a:pt x="62" y="48632"/>
                </a:cubicBezTo>
                <a:cubicBezTo>
                  <a:pt x="31" y="48632"/>
                  <a:pt x="31" y="48687"/>
                  <a:pt x="31" y="48687"/>
                </a:cubicBezTo>
                <a:cubicBezTo>
                  <a:pt x="31" y="48743"/>
                  <a:pt x="0" y="48743"/>
                  <a:pt x="0" y="48743"/>
                </a:cubicBezTo>
                <a:cubicBezTo>
                  <a:pt x="0" y="53179"/>
                  <a:pt x="0" y="53179"/>
                  <a:pt x="0" y="53179"/>
                </a:cubicBezTo>
                <a:cubicBezTo>
                  <a:pt x="31" y="53179"/>
                  <a:pt x="31" y="53123"/>
                  <a:pt x="62" y="53068"/>
                </a:cubicBezTo>
                <a:close/>
                <a:moveTo>
                  <a:pt x="37761" y="102199"/>
                </a:moveTo>
                <a:cubicBezTo>
                  <a:pt x="37730" y="102144"/>
                  <a:pt x="37699" y="102199"/>
                  <a:pt x="37667" y="102144"/>
                </a:cubicBezTo>
                <a:cubicBezTo>
                  <a:pt x="37636" y="102144"/>
                  <a:pt x="37636" y="102144"/>
                  <a:pt x="37605" y="102088"/>
                </a:cubicBezTo>
                <a:cubicBezTo>
                  <a:pt x="37574" y="102088"/>
                  <a:pt x="37511" y="102033"/>
                  <a:pt x="37480" y="102033"/>
                </a:cubicBezTo>
                <a:cubicBezTo>
                  <a:pt x="37449" y="102088"/>
                  <a:pt x="37418" y="102088"/>
                  <a:pt x="37355" y="102088"/>
                </a:cubicBezTo>
                <a:cubicBezTo>
                  <a:pt x="37293" y="102144"/>
                  <a:pt x="37230" y="102033"/>
                  <a:pt x="37168" y="102033"/>
                </a:cubicBezTo>
                <a:cubicBezTo>
                  <a:pt x="37105" y="102033"/>
                  <a:pt x="37136" y="102088"/>
                  <a:pt x="37105" y="102144"/>
                </a:cubicBezTo>
                <a:cubicBezTo>
                  <a:pt x="37105" y="102199"/>
                  <a:pt x="37074" y="102199"/>
                  <a:pt x="37074" y="102255"/>
                </a:cubicBezTo>
                <a:cubicBezTo>
                  <a:pt x="37043" y="102310"/>
                  <a:pt x="37136" y="102310"/>
                  <a:pt x="37168" y="102365"/>
                </a:cubicBezTo>
                <a:cubicBezTo>
                  <a:pt x="37199" y="102421"/>
                  <a:pt x="37199" y="102421"/>
                  <a:pt x="37230" y="102476"/>
                </a:cubicBezTo>
                <a:cubicBezTo>
                  <a:pt x="37261" y="102476"/>
                  <a:pt x="37261" y="102476"/>
                  <a:pt x="37293" y="102532"/>
                </a:cubicBezTo>
                <a:cubicBezTo>
                  <a:pt x="37355" y="102532"/>
                  <a:pt x="37386" y="102476"/>
                  <a:pt x="37449" y="102476"/>
                </a:cubicBezTo>
                <a:cubicBezTo>
                  <a:pt x="37480" y="102476"/>
                  <a:pt x="37511" y="102476"/>
                  <a:pt x="37542" y="102476"/>
                </a:cubicBezTo>
                <a:cubicBezTo>
                  <a:pt x="37542" y="102476"/>
                  <a:pt x="37574" y="102421"/>
                  <a:pt x="37605" y="102421"/>
                </a:cubicBezTo>
                <a:cubicBezTo>
                  <a:pt x="37605" y="102365"/>
                  <a:pt x="37636" y="102365"/>
                  <a:pt x="37667" y="102365"/>
                </a:cubicBezTo>
                <a:cubicBezTo>
                  <a:pt x="37699" y="102365"/>
                  <a:pt x="37699" y="102310"/>
                  <a:pt x="37730" y="102310"/>
                </a:cubicBezTo>
                <a:cubicBezTo>
                  <a:pt x="37761" y="102255"/>
                  <a:pt x="37761" y="102310"/>
                  <a:pt x="37792" y="102255"/>
                </a:cubicBezTo>
                <a:cubicBezTo>
                  <a:pt x="37792" y="102199"/>
                  <a:pt x="37761" y="102199"/>
                  <a:pt x="37761" y="102199"/>
                </a:cubicBezTo>
                <a:close/>
                <a:moveTo>
                  <a:pt x="65278" y="117560"/>
                </a:moveTo>
                <a:cubicBezTo>
                  <a:pt x="65247" y="117560"/>
                  <a:pt x="65216" y="117504"/>
                  <a:pt x="65216" y="117449"/>
                </a:cubicBezTo>
                <a:cubicBezTo>
                  <a:pt x="65184" y="117393"/>
                  <a:pt x="65184" y="117282"/>
                  <a:pt x="65153" y="117227"/>
                </a:cubicBezTo>
                <a:cubicBezTo>
                  <a:pt x="65153" y="117171"/>
                  <a:pt x="65122" y="117060"/>
                  <a:pt x="65122" y="117060"/>
                </a:cubicBezTo>
                <a:cubicBezTo>
                  <a:pt x="65091" y="117005"/>
                  <a:pt x="65028" y="117005"/>
                  <a:pt x="64997" y="117060"/>
                </a:cubicBezTo>
                <a:cubicBezTo>
                  <a:pt x="64934" y="117060"/>
                  <a:pt x="64903" y="117227"/>
                  <a:pt x="64934" y="117338"/>
                </a:cubicBezTo>
                <a:cubicBezTo>
                  <a:pt x="64934" y="117449"/>
                  <a:pt x="64966" y="117504"/>
                  <a:pt x="64997" y="117560"/>
                </a:cubicBezTo>
                <a:cubicBezTo>
                  <a:pt x="65059" y="117615"/>
                  <a:pt x="65059" y="117726"/>
                  <a:pt x="65091" y="117781"/>
                </a:cubicBezTo>
                <a:cubicBezTo>
                  <a:pt x="65091" y="117837"/>
                  <a:pt x="65122" y="117892"/>
                  <a:pt x="65122" y="117892"/>
                </a:cubicBezTo>
                <a:cubicBezTo>
                  <a:pt x="65153" y="117948"/>
                  <a:pt x="65184" y="117948"/>
                  <a:pt x="65184" y="117948"/>
                </a:cubicBezTo>
                <a:cubicBezTo>
                  <a:pt x="65216" y="118003"/>
                  <a:pt x="65216" y="118059"/>
                  <a:pt x="65247" y="118059"/>
                </a:cubicBezTo>
                <a:cubicBezTo>
                  <a:pt x="65278" y="118003"/>
                  <a:pt x="65278" y="117948"/>
                  <a:pt x="65278" y="117892"/>
                </a:cubicBezTo>
                <a:cubicBezTo>
                  <a:pt x="65278" y="117837"/>
                  <a:pt x="65309" y="117781"/>
                  <a:pt x="65309" y="117726"/>
                </a:cubicBezTo>
                <a:cubicBezTo>
                  <a:pt x="65309" y="117670"/>
                  <a:pt x="65278" y="117615"/>
                  <a:pt x="65278" y="117560"/>
                </a:cubicBezTo>
                <a:close/>
                <a:moveTo>
                  <a:pt x="77771" y="110905"/>
                </a:moveTo>
                <a:cubicBezTo>
                  <a:pt x="77771" y="110794"/>
                  <a:pt x="77771" y="110739"/>
                  <a:pt x="77771" y="110683"/>
                </a:cubicBezTo>
                <a:cubicBezTo>
                  <a:pt x="77740" y="110628"/>
                  <a:pt x="77740" y="110739"/>
                  <a:pt x="77740" y="110739"/>
                </a:cubicBezTo>
                <a:cubicBezTo>
                  <a:pt x="77740" y="110794"/>
                  <a:pt x="77740" y="110794"/>
                  <a:pt x="77740" y="110850"/>
                </a:cubicBezTo>
                <a:cubicBezTo>
                  <a:pt x="77771" y="110905"/>
                  <a:pt x="77740" y="110905"/>
                  <a:pt x="77740" y="110961"/>
                </a:cubicBezTo>
                <a:cubicBezTo>
                  <a:pt x="77740" y="110961"/>
                  <a:pt x="77771" y="110905"/>
                  <a:pt x="77771" y="110905"/>
                </a:cubicBezTo>
                <a:close/>
                <a:moveTo>
                  <a:pt x="77334" y="104972"/>
                </a:moveTo>
                <a:cubicBezTo>
                  <a:pt x="77334" y="104972"/>
                  <a:pt x="77334" y="104916"/>
                  <a:pt x="77334" y="104916"/>
                </a:cubicBezTo>
                <a:cubicBezTo>
                  <a:pt x="77334" y="104861"/>
                  <a:pt x="77334" y="104916"/>
                  <a:pt x="77334" y="104916"/>
                </a:cubicBezTo>
                <a:cubicBezTo>
                  <a:pt x="77303" y="104972"/>
                  <a:pt x="77303" y="104972"/>
                  <a:pt x="77303" y="104972"/>
                </a:cubicBezTo>
                <a:cubicBezTo>
                  <a:pt x="77272" y="105027"/>
                  <a:pt x="77272" y="105027"/>
                  <a:pt x="77272" y="105027"/>
                </a:cubicBezTo>
                <a:cubicBezTo>
                  <a:pt x="77272" y="105083"/>
                  <a:pt x="77241" y="105083"/>
                  <a:pt x="77241" y="105138"/>
                </a:cubicBezTo>
                <a:cubicBezTo>
                  <a:pt x="77241" y="105194"/>
                  <a:pt x="77209" y="105249"/>
                  <a:pt x="77178" y="105304"/>
                </a:cubicBezTo>
                <a:cubicBezTo>
                  <a:pt x="77147" y="105304"/>
                  <a:pt x="77147" y="105304"/>
                  <a:pt x="77116" y="105360"/>
                </a:cubicBezTo>
                <a:cubicBezTo>
                  <a:pt x="77116" y="105360"/>
                  <a:pt x="77116" y="105360"/>
                  <a:pt x="77084" y="105415"/>
                </a:cubicBezTo>
                <a:cubicBezTo>
                  <a:pt x="77084" y="105415"/>
                  <a:pt x="77084" y="105471"/>
                  <a:pt x="77053" y="105471"/>
                </a:cubicBezTo>
                <a:cubicBezTo>
                  <a:pt x="77053" y="105526"/>
                  <a:pt x="77022" y="105526"/>
                  <a:pt x="77022" y="105526"/>
                </a:cubicBezTo>
                <a:cubicBezTo>
                  <a:pt x="77022" y="105582"/>
                  <a:pt x="76991" y="105582"/>
                  <a:pt x="76991" y="105637"/>
                </a:cubicBezTo>
                <a:cubicBezTo>
                  <a:pt x="76991" y="105637"/>
                  <a:pt x="76991" y="105637"/>
                  <a:pt x="76959" y="105693"/>
                </a:cubicBezTo>
                <a:cubicBezTo>
                  <a:pt x="76928" y="105693"/>
                  <a:pt x="76959" y="105693"/>
                  <a:pt x="76928" y="105748"/>
                </a:cubicBezTo>
                <a:cubicBezTo>
                  <a:pt x="76928" y="105748"/>
                  <a:pt x="76897" y="105748"/>
                  <a:pt x="76897" y="105804"/>
                </a:cubicBezTo>
                <a:cubicBezTo>
                  <a:pt x="76897" y="105804"/>
                  <a:pt x="76897" y="105859"/>
                  <a:pt x="76866" y="105859"/>
                </a:cubicBezTo>
                <a:cubicBezTo>
                  <a:pt x="76866" y="105804"/>
                  <a:pt x="76866" y="105804"/>
                  <a:pt x="76834" y="105804"/>
                </a:cubicBezTo>
                <a:cubicBezTo>
                  <a:pt x="76803" y="105804"/>
                  <a:pt x="76803" y="105859"/>
                  <a:pt x="76772" y="105859"/>
                </a:cubicBezTo>
                <a:cubicBezTo>
                  <a:pt x="76772" y="105859"/>
                  <a:pt x="76772" y="105914"/>
                  <a:pt x="76741" y="105914"/>
                </a:cubicBezTo>
                <a:cubicBezTo>
                  <a:pt x="76710" y="105970"/>
                  <a:pt x="76741" y="106025"/>
                  <a:pt x="76710" y="106025"/>
                </a:cubicBezTo>
                <a:cubicBezTo>
                  <a:pt x="76678" y="106025"/>
                  <a:pt x="76678" y="106025"/>
                  <a:pt x="76647" y="106081"/>
                </a:cubicBezTo>
                <a:cubicBezTo>
                  <a:pt x="76647" y="106081"/>
                  <a:pt x="76647" y="106136"/>
                  <a:pt x="76616" y="106136"/>
                </a:cubicBezTo>
                <a:cubicBezTo>
                  <a:pt x="76616" y="106136"/>
                  <a:pt x="76585" y="106136"/>
                  <a:pt x="76585" y="106192"/>
                </a:cubicBezTo>
                <a:cubicBezTo>
                  <a:pt x="76553" y="106192"/>
                  <a:pt x="76553" y="106247"/>
                  <a:pt x="76553" y="106247"/>
                </a:cubicBezTo>
                <a:cubicBezTo>
                  <a:pt x="76553" y="106303"/>
                  <a:pt x="76522" y="106358"/>
                  <a:pt x="76522" y="106358"/>
                </a:cubicBezTo>
                <a:cubicBezTo>
                  <a:pt x="76491" y="106414"/>
                  <a:pt x="76491" y="106414"/>
                  <a:pt x="76460" y="106414"/>
                </a:cubicBezTo>
                <a:cubicBezTo>
                  <a:pt x="76428" y="106469"/>
                  <a:pt x="76428" y="106524"/>
                  <a:pt x="76397" y="106580"/>
                </a:cubicBezTo>
                <a:cubicBezTo>
                  <a:pt x="76397" y="106635"/>
                  <a:pt x="76366" y="106635"/>
                  <a:pt x="76366" y="106691"/>
                </a:cubicBezTo>
                <a:cubicBezTo>
                  <a:pt x="76366" y="106746"/>
                  <a:pt x="76366" y="106746"/>
                  <a:pt x="76366" y="106802"/>
                </a:cubicBezTo>
                <a:cubicBezTo>
                  <a:pt x="76335" y="106802"/>
                  <a:pt x="76366" y="106857"/>
                  <a:pt x="76366" y="106857"/>
                </a:cubicBezTo>
                <a:cubicBezTo>
                  <a:pt x="76397" y="106802"/>
                  <a:pt x="76397" y="106802"/>
                  <a:pt x="76397" y="106746"/>
                </a:cubicBezTo>
                <a:cubicBezTo>
                  <a:pt x="76428" y="106746"/>
                  <a:pt x="76428" y="106746"/>
                  <a:pt x="76460" y="106691"/>
                </a:cubicBezTo>
                <a:cubicBezTo>
                  <a:pt x="76491" y="106635"/>
                  <a:pt x="76491" y="106691"/>
                  <a:pt x="76522" y="106691"/>
                </a:cubicBezTo>
                <a:cubicBezTo>
                  <a:pt x="76522" y="106635"/>
                  <a:pt x="76522" y="106635"/>
                  <a:pt x="76553" y="106635"/>
                </a:cubicBezTo>
                <a:cubicBezTo>
                  <a:pt x="76553" y="106635"/>
                  <a:pt x="76553" y="106635"/>
                  <a:pt x="76585" y="106580"/>
                </a:cubicBezTo>
                <a:cubicBezTo>
                  <a:pt x="76585" y="106580"/>
                  <a:pt x="76585" y="106469"/>
                  <a:pt x="76616" y="106469"/>
                </a:cubicBezTo>
                <a:cubicBezTo>
                  <a:pt x="76616" y="106469"/>
                  <a:pt x="76616" y="106469"/>
                  <a:pt x="76647" y="106469"/>
                </a:cubicBezTo>
                <a:cubicBezTo>
                  <a:pt x="76647" y="106469"/>
                  <a:pt x="76678" y="106469"/>
                  <a:pt x="76678" y="106469"/>
                </a:cubicBezTo>
                <a:cubicBezTo>
                  <a:pt x="76741" y="106469"/>
                  <a:pt x="76772" y="106358"/>
                  <a:pt x="76803" y="106303"/>
                </a:cubicBezTo>
                <a:cubicBezTo>
                  <a:pt x="76834" y="106247"/>
                  <a:pt x="76866" y="106247"/>
                  <a:pt x="76897" y="106192"/>
                </a:cubicBezTo>
                <a:cubicBezTo>
                  <a:pt x="76897" y="106136"/>
                  <a:pt x="76897" y="106081"/>
                  <a:pt x="76897" y="106081"/>
                </a:cubicBezTo>
                <a:cubicBezTo>
                  <a:pt x="76928" y="106025"/>
                  <a:pt x="76928" y="106025"/>
                  <a:pt x="76928" y="105970"/>
                </a:cubicBezTo>
                <a:cubicBezTo>
                  <a:pt x="76959" y="105914"/>
                  <a:pt x="77022" y="105914"/>
                  <a:pt x="77053" y="105914"/>
                </a:cubicBezTo>
                <a:cubicBezTo>
                  <a:pt x="77084" y="105914"/>
                  <a:pt x="77084" y="105859"/>
                  <a:pt x="77116" y="105804"/>
                </a:cubicBezTo>
                <a:cubicBezTo>
                  <a:pt x="77147" y="105804"/>
                  <a:pt x="77178" y="105804"/>
                  <a:pt x="77178" y="105748"/>
                </a:cubicBezTo>
                <a:cubicBezTo>
                  <a:pt x="77178" y="105748"/>
                  <a:pt x="77209" y="105693"/>
                  <a:pt x="77209" y="105693"/>
                </a:cubicBezTo>
                <a:cubicBezTo>
                  <a:pt x="77241" y="105582"/>
                  <a:pt x="77272" y="105526"/>
                  <a:pt x="77303" y="105471"/>
                </a:cubicBezTo>
                <a:cubicBezTo>
                  <a:pt x="77303" y="105415"/>
                  <a:pt x="77334" y="105415"/>
                  <a:pt x="77334" y="105360"/>
                </a:cubicBezTo>
                <a:cubicBezTo>
                  <a:pt x="77365" y="105304"/>
                  <a:pt x="77334" y="105249"/>
                  <a:pt x="77334" y="105194"/>
                </a:cubicBezTo>
                <a:cubicBezTo>
                  <a:pt x="77334" y="105194"/>
                  <a:pt x="77334" y="105138"/>
                  <a:pt x="77334" y="105083"/>
                </a:cubicBezTo>
                <a:cubicBezTo>
                  <a:pt x="77334" y="105083"/>
                  <a:pt x="77365" y="105083"/>
                  <a:pt x="77365" y="105083"/>
                </a:cubicBezTo>
                <a:cubicBezTo>
                  <a:pt x="77397" y="105027"/>
                  <a:pt x="77397" y="105027"/>
                  <a:pt x="77428" y="105027"/>
                </a:cubicBezTo>
                <a:cubicBezTo>
                  <a:pt x="77459" y="105027"/>
                  <a:pt x="77490" y="105027"/>
                  <a:pt x="77490" y="105027"/>
                </a:cubicBezTo>
                <a:cubicBezTo>
                  <a:pt x="77553" y="105027"/>
                  <a:pt x="77584" y="104972"/>
                  <a:pt x="77615" y="104972"/>
                </a:cubicBezTo>
                <a:cubicBezTo>
                  <a:pt x="77647" y="104916"/>
                  <a:pt x="77615" y="104861"/>
                  <a:pt x="77647" y="104861"/>
                </a:cubicBezTo>
                <a:cubicBezTo>
                  <a:pt x="77647" y="104805"/>
                  <a:pt x="77647" y="104750"/>
                  <a:pt x="77647" y="104750"/>
                </a:cubicBezTo>
                <a:cubicBezTo>
                  <a:pt x="77678" y="104695"/>
                  <a:pt x="77678" y="104695"/>
                  <a:pt x="77709" y="104695"/>
                </a:cubicBezTo>
                <a:cubicBezTo>
                  <a:pt x="77709" y="104639"/>
                  <a:pt x="77709" y="104639"/>
                  <a:pt x="77740" y="104639"/>
                </a:cubicBezTo>
                <a:cubicBezTo>
                  <a:pt x="77771" y="104639"/>
                  <a:pt x="77740" y="104584"/>
                  <a:pt x="77771" y="104584"/>
                </a:cubicBezTo>
                <a:cubicBezTo>
                  <a:pt x="77803" y="104584"/>
                  <a:pt x="77803" y="104639"/>
                  <a:pt x="77834" y="104639"/>
                </a:cubicBezTo>
                <a:cubicBezTo>
                  <a:pt x="77834" y="104639"/>
                  <a:pt x="77834" y="104584"/>
                  <a:pt x="77865" y="104584"/>
                </a:cubicBezTo>
                <a:cubicBezTo>
                  <a:pt x="77865" y="104528"/>
                  <a:pt x="77865" y="104528"/>
                  <a:pt x="77896" y="104528"/>
                </a:cubicBezTo>
                <a:cubicBezTo>
                  <a:pt x="77896" y="104473"/>
                  <a:pt x="77928" y="104473"/>
                  <a:pt x="77928" y="104417"/>
                </a:cubicBezTo>
                <a:cubicBezTo>
                  <a:pt x="77896" y="104417"/>
                  <a:pt x="77896" y="104417"/>
                  <a:pt x="77896" y="104362"/>
                </a:cubicBezTo>
                <a:cubicBezTo>
                  <a:pt x="77896" y="104362"/>
                  <a:pt x="77865" y="104362"/>
                  <a:pt x="77896" y="104306"/>
                </a:cubicBezTo>
                <a:cubicBezTo>
                  <a:pt x="77896" y="104306"/>
                  <a:pt x="77896" y="104306"/>
                  <a:pt x="77896" y="104251"/>
                </a:cubicBezTo>
                <a:cubicBezTo>
                  <a:pt x="77865" y="104251"/>
                  <a:pt x="77834" y="104306"/>
                  <a:pt x="77865" y="104251"/>
                </a:cubicBezTo>
                <a:cubicBezTo>
                  <a:pt x="77865" y="104251"/>
                  <a:pt x="77865" y="104251"/>
                  <a:pt x="77865" y="104195"/>
                </a:cubicBezTo>
                <a:cubicBezTo>
                  <a:pt x="77865" y="104195"/>
                  <a:pt x="77834" y="104195"/>
                  <a:pt x="77865" y="104140"/>
                </a:cubicBezTo>
                <a:cubicBezTo>
                  <a:pt x="77865" y="104140"/>
                  <a:pt x="77865" y="104140"/>
                  <a:pt x="77865" y="104140"/>
                </a:cubicBezTo>
                <a:cubicBezTo>
                  <a:pt x="77896" y="104140"/>
                  <a:pt x="77896" y="104140"/>
                  <a:pt x="77865" y="104140"/>
                </a:cubicBezTo>
                <a:cubicBezTo>
                  <a:pt x="77865" y="104085"/>
                  <a:pt x="77865" y="104140"/>
                  <a:pt x="77865" y="104140"/>
                </a:cubicBezTo>
                <a:cubicBezTo>
                  <a:pt x="77865" y="104140"/>
                  <a:pt x="77834" y="104085"/>
                  <a:pt x="77834" y="104085"/>
                </a:cubicBezTo>
                <a:cubicBezTo>
                  <a:pt x="77834" y="104085"/>
                  <a:pt x="77834" y="104140"/>
                  <a:pt x="77803" y="104140"/>
                </a:cubicBezTo>
                <a:cubicBezTo>
                  <a:pt x="77803" y="104085"/>
                  <a:pt x="77803" y="104085"/>
                  <a:pt x="77803" y="104029"/>
                </a:cubicBezTo>
                <a:cubicBezTo>
                  <a:pt x="77803" y="104029"/>
                  <a:pt x="77803" y="103974"/>
                  <a:pt x="77803" y="103974"/>
                </a:cubicBezTo>
                <a:cubicBezTo>
                  <a:pt x="77803" y="103918"/>
                  <a:pt x="77803" y="103918"/>
                  <a:pt x="77803" y="103918"/>
                </a:cubicBezTo>
                <a:cubicBezTo>
                  <a:pt x="77834" y="103918"/>
                  <a:pt x="77803" y="103863"/>
                  <a:pt x="77834" y="103863"/>
                </a:cubicBezTo>
                <a:cubicBezTo>
                  <a:pt x="77834" y="103863"/>
                  <a:pt x="77865" y="103918"/>
                  <a:pt x="77865" y="103918"/>
                </a:cubicBezTo>
                <a:cubicBezTo>
                  <a:pt x="77865" y="103918"/>
                  <a:pt x="77896" y="103918"/>
                  <a:pt x="77896" y="103918"/>
                </a:cubicBezTo>
                <a:cubicBezTo>
                  <a:pt x="77865" y="103863"/>
                  <a:pt x="77865" y="103807"/>
                  <a:pt x="77865" y="103807"/>
                </a:cubicBezTo>
                <a:cubicBezTo>
                  <a:pt x="77834" y="103807"/>
                  <a:pt x="77834" y="103863"/>
                  <a:pt x="77834" y="103863"/>
                </a:cubicBezTo>
                <a:cubicBezTo>
                  <a:pt x="77771" y="103807"/>
                  <a:pt x="77803" y="103752"/>
                  <a:pt x="77834" y="103696"/>
                </a:cubicBezTo>
                <a:cubicBezTo>
                  <a:pt x="77834" y="103641"/>
                  <a:pt x="77834" y="103641"/>
                  <a:pt x="77834" y="103585"/>
                </a:cubicBezTo>
                <a:cubicBezTo>
                  <a:pt x="77834" y="103530"/>
                  <a:pt x="77834" y="103530"/>
                  <a:pt x="77834" y="103585"/>
                </a:cubicBezTo>
                <a:cubicBezTo>
                  <a:pt x="77771" y="103585"/>
                  <a:pt x="77803" y="103475"/>
                  <a:pt x="77803" y="103419"/>
                </a:cubicBezTo>
                <a:cubicBezTo>
                  <a:pt x="77771" y="103419"/>
                  <a:pt x="77803" y="103530"/>
                  <a:pt x="77771" y="103530"/>
                </a:cubicBezTo>
                <a:cubicBezTo>
                  <a:pt x="77771" y="103585"/>
                  <a:pt x="77740" y="103585"/>
                  <a:pt x="77740" y="103641"/>
                </a:cubicBezTo>
                <a:cubicBezTo>
                  <a:pt x="77740" y="103641"/>
                  <a:pt x="77771" y="103696"/>
                  <a:pt x="77740" y="103696"/>
                </a:cubicBezTo>
                <a:cubicBezTo>
                  <a:pt x="77740" y="103696"/>
                  <a:pt x="77709" y="103641"/>
                  <a:pt x="77709" y="103641"/>
                </a:cubicBezTo>
                <a:cubicBezTo>
                  <a:pt x="77709" y="103696"/>
                  <a:pt x="77740" y="103696"/>
                  <a:pt x="77740" y="103696"/>
                </a:cubicBezTo>
                <a:cubicBezTo>
                  <a:pt x="77740" y="103752"/>
                  <a:pt x="77771" y="103807"/>
                  <a:pt x="77740" y="103863"/>
                </a:cubicBezTo>
                <a:cubicBezTo>
                  <a:pt x="77740" y="103863"/>
                  <a:pt x="77740" y="103807"/>
                  <a:pt x="77740" y="103807"/>
                </a:cubicBezTo>
                <a:cubicBezTo>
                  <a:pt x="77740" y="103807"/>
                  <a:pt x="77740" y="103807"/>
                  <a:pt x="77740" y="103807"/>
                </a:cubicBezTo>
                <a:cubicBezTo>
                  <a:pt x="77740" y="103863"/>
                  <a:pt x="77740" y="103863"/>
                  <a:pt x="77740" y="103918"/>
                </a:cubicBezTo>
                <a:cubicBezTo>
                  <a:pt x="77709" y="103918"/>
                  <a:pt x="77709" y="103807"/>
                  <a:pt x="77709" y="103807"/>
                </a:cubicBezTo>
                <a:cubicBezTo>
                  <a:pt x="77678" y="103807"/>
                  <a:pt x="77709" y="103863"/>
                  <a:pt x="77709" y="103918"/>
                </a:cubicBezTo>
                <a:cubicBezTo>
                  <a:pt x="77709" y="103918"/>
                  <a:pt x="77678" y="103863"/>
                  <a:pt x="77678" y="103918"/>
                </a:cubicBezTo>
                <a:cubicBezTo>
                  <a:pt x="77678" y="103974"/>
                  <a:pt x="77678" y="103974"/>
                  <a:pt x="77709" y="103974"/>
                </a:cubicBezTo>
                <a:cubicBezTo>
                  <a:pt x="77709" y="103974"/>
                  <a:pt x="77709" y="103974"/>
                  <a:pt x="77709" y="103974"/>
                </a:cubicBezTo>
                <a:cubicBezTo>
                  <a:pt x="77709" y="104029"/>
                  <a:pt x="77709" y="104029"/>
                  <a:pt x="77709" y="104029"/>
                </a:cubicBezTo>
                <a:cubicBezTo>
                  <a:pt x="77709" y="104029"/>
                  <a:pt x="77709" y="104085"/>
                  <a:pt x="77709" y="104085"/>
                </a:cubicBezTo>
                <a:cubicBezTo>
                  <a:pt x="77740" y="104085"/>
                  <a:pt x="77740" y="104029"/>
                  <a:pt x="77740" y="104029"/>
                </a:cubicBezTo>
                <a:cubicBezTo>
                  <a:pt x="77740" y="104085"/>
                  <a:pt x="77771" y="104085"/>
                  <a:pt x="77771" y="104085"/>
                </a:cubicBezTo>
                <a:cubicBezTo>
                  <a:pt x="77771" y="104140"/>
                  <a:pt x="77740" y="104140"/>
                  <a:pt x="77771" y="104195"/>
                </a:cubicBezTo>
                <a:cubicBezTo>
                  <a:pt x="77771" y="104195"/>
                  <a:pt x="77771" y="104195"/>
                  <a:pt x="77771" y="104195"/>
                </a:cubicBezTo>
                <a:cubicBezTo>
                  <a:pt x="77740" y="104195"/>
                  <a:pt x="77740" y="104140"/>
                  <a:pt x="77709" y="104140"/>
                </a:cubicBezTo>
                <a:cubicBezTo>
                  <a:pt x="77709" y="104085"/>
                  <a:pt x="77678" y="104085"/>
                  <a:pt x="77678" y="104085"/>
                </a:cubicBezTo>
                <a:cubicBezTo>
                  <a:pt x="77678" y="104085"/>
                  <a:pt x="77678" y="104029"/>
                  <a:pt x="77678" y="104029"/>
                </a:cubicBezTo>
                <a:cubicBezTo>
                  <a:pt x="77647" y="104029"/>
                  <a:pt x="77647" y="104029"/>
                  <a:pt x="77678" y="103974"/>
                </a:cubicBezTo>
                <a:cubicBezTo>
                  <a:pt x="77678" y="103974"/>
                  <a:pt x="77678" y="103918"/>
                  <a:pt x="77647" y="103918"/>
                </a:cubicBezTo>
                <a:cubicBezTo>
                  <a:pt x="77647" y="103974"/>
                  <a:pt x="77647" y="103974"/>
                  <a:pt x="77647" y="103974"/>
                </a:cubicBezTo>
                <a:cubicBezTo>
                  <a:pt x="77647" y="104029"/>
                  <a:pt x="77615" y="104029"/>
                  <a:pt x="77615" y="104085"/>
                </a:cubicBezTo>
                <a:cubicBezTo>
                  <a:pt x="77647" y="104085"/>
                  <a:pt x="77647" y="104085"/>
                  <a:pt x="77647" y="104140"/>
                </a:cubicBezTo>
                <a:cubicBezTo>
                  <a:pt x="77647" y="104195"/>
                  <a:pt x="77678" y="104140"/>
                  <a:pt x="77709" y="104195"/>
                </a:cubicBezTo>
                <a:cubicBezTo>
                  <a:pt x="77709" y="104195"/>
                  <a:pt x="77709" y="104251"/>
                  <a:pt x="77678" y="104306"/>
                </a:cubicBezTo>
                <a:cubicBezTo>
                  <a:pt x="77678" y="104306"/>
                  <a:pt x="77678" y="104362"/>
                  <a:pt x="77678" y="104362"/>
                </a:cubicBezTo>
                <a:cubicBezTo>
                  <a:pt x="77678" y="104417"/>
                  <a:pt x="77647" y="104417"/>
                  <a:pt x="77647" y="104417"/>
                </a:cubicBezTo>
                <a:cubicBezTo>
                  <a:pt x="77647" y="104473"/>
                  <a:pt x="77647" y="104473"/>
                  <a:pt x="77647" y="104473"/>
                </a:cubicBezTo>
                <a:cubicBezTo>
                  <a:pt x="77647" y="104528"/>
                  <a:pt x="77615" y="104473"/>
                  <a:pt x="77615" y="104528"/>
                </a:cubicBezTo>
                <a:cubicBezTo>
                  <a:pt x="77615" y="104584"/>
                  <a:pt x="77584" y="104528"/>
                  <a:pt x="77584" y="104584"/>
                </a:cubicBezTo>
                <a:cubicBezTo>
                  <a:pt x="77584" y="104584"/>
                  <a:pt x="77553" y="104584"/>
                  <a:pt x="77553" y="104584"/>
                </a:cubicBezTo>
                <a:cubicBezTo>
                  <a:pt x="77553" y="104528"/>
                  <a:pt x="77553" y="104528"/>
                  <a:pt x="77553" y="104528"/>
                </a:cubicBezTo>
                <a:cubicBezTo>
                  <a:pt x="77553" y="104473"/>
                  <a:pt x="77553" y="104528"/>
                  <a:pt x="77553" y="104528"/>
                </a:cubicBezTo>
                <a:cubicBezTo>
                  <a:pt x="77522" y="104584"/>
                  <a:pt x="77522" y="104584"/>
                  <a:pt x="77522" y="104584"/>
                </a:cubicBezTo>
                <a:cubicBezTo>
                  <a:pt x="77490" y="104584"/>
                  <a:pt x="77490" y="104584"/>
                  <a:pt x="77490" y="104584"/>
                </a:cubicBezTo>
                <a:cubicBezTo>
                  <a:pt x="77459" y="104584"/>
                  <a:pt x="77490" y="104639"/>
                  <a:pt x="77490" y="104639"/>
                </a:cubicBezTo>
                <a:cubicBezTo>
                  <a:pt x="77522" y="104639"/>
                  <a:pt x="77490" y="104695"/>
                  <a:pt x="77490" y="104695"/>
                </a:cubicBezTo>
                <a:cubicBezTo>
                  <a:pt x="77459" y="104695"/>
                  <a:pt x="77459" y="104750"/>
                  <a:pt x="77459" y="104750"/>
                </a:cubicBezTo>
                <a:cubicBezTo>
                  <a:pt x="77459" y="104861"/>
                  <a:pt x="77397" y="104750"/>
                  <a:pt x="77365" y="104805"/>
                </a:cubicBezTo>
                <a:cubicBezTo>
                  <a:pt x="77365" y="104861"/>
                  <a:pt x="77397" y="104861"/>
                  <a:pt x="77397" y="104916"/>
                </a:cubicBezTo>
                <a:cubicBezTo>
                  <a:pt x="77397" y="104916"/>
                  <a:pt x="77365" y="104972"/>
                  <a:pt x="77365" y="104972"/>
                </a:cubicBezTo>
                <a:cubicBezTo>
                  <a:pt x="77365" y="104972"/>
                  <a:pt x="77365" y="105027"/>
                  <a:pt x="77334" y="104972"/>
                </a:cubicBezTo>
                <a:close/>
                <a:moveTo>
                  <a:pt x="71150" y="95600"/>
                </a:moveTo>
                <a:cubicBezTo>
                  <a:pt x="71212" y="95600"/>
                  <a:pt x="71212" y="95656"/>
                  <a:pt x="71244" y="95711"/>
                </a:cubicBezTo>
                <a:cubicBezTo>
                  <a:pt x="71306" y="95767"/>
                  <a:pt x="71337" y="95767"/>
                  <a:pt x="71369" y="95767"/>
                </a:cubicBezTo>
                <a:cubicBezTo>
                  <a:pt x="71400" y="95767"/>
                  <a:pt x="71431" y="95822"/>
                  <a:pt x="71431" y="95822"/>
                </a:cubicBezTo>
                <a:cubicBezTo>
                  <a:pt x="71462" y="95822"/>
                  <a:pt x="71494" y="95878"/>
                  <a:pt x="71525" y="95878"/>
                </a:cubicBezTo>
                <a:cubicBezTo>
                  <a:pt x="71556" y="95878"/>
                  <a:pt x="71587" y="95878"/>
                  <a:pt x="71587" y="95933"/>
                </a:cubicBezTo>
                <a:cubicBezTo>
                  <a:pt x="71618" y="95933"/>
                  <a:pt x="71650" y="95933"/>
                  <a:pt x="71712" y="95933"/>
                </a:cubicBezTo>
                <a:cubicBezTo>
                  <a:pt x="71743" y="95933"/>
                  <a:pt x="71743" y="95878"/>
                  <a:pt x="71775" y="95822"/>
                </a:cubicBezTo>
                <a:cubicBezTo>
                  <a:pt x="71775" y="95767"/>
                  <a:pt x="71775" y="95711"/>
                  <a:pt x="71806" y="95656"/>
                </a:cubicBezTo>
                <a:cubicBezTo>
                  <a:pt x="71837" y="95656"/>
                  <a:pt x="71868" y="95711"/>
                  <a:pt x="71931" y="95656"/>
                </a:cubicBezTo>
                <a:cubicBezTo>
                  <a:pt x="71931" y="95656"/>
                  <a:pt x="71962" y="95656"/>
                  <a:pt x="71962" y="95600"/>
                </a:cubicBezTo>
                <a:cubicBezTo>
                  <a:pt x="71993" y="95545"/>
                  <a:pt x="71993" y="95545"/>
                  <a:pt x="72024" y="95489"/>
                </a:cubicBezTo>
                <a:cubicBezTo>
                  <a:pt x="72056" y="95434"/>
                  <a:pt x="72056" y="95378"/>
                  <a:pt x="72118" y="95378"/>
                </a:cubicBezTo>
                <a:cubicBezTo>
                  <a:pt x="72181" y="95378"/>
                  <a:pt x="72212" y="95378"/>
                  <a:pt x="72243" y="95323"/>
                </a:cubicBezTo>
                <a:cubicBezTo>
                  <a:pt x="72243" y="95212"/>
                  <a:pt x="72274" y="95157"/>
                  <a:pt x="72274" y="95101"/>
                </a:cubicBezTo>
                <a:cubicBezTo>
                  <a:pt x="72274" y="94990"/>
                  <a:pt x="72274" y="94935"/>
                  <a:pt x="72274" y="94824"/>
                </a:cubicBezTo>
                <a:cubicBezTo>
                  <a:pt x="72274" y="94768"/>
                  <a:pt x="72306" y="94713"/>
                  <a:pt x="72337" y="94658"/>
                </a:cubicBezTo>
                <a:cubicBezTo>
                  <a:pt x="72368" y="94602"/>
                  <a:pt x="72368" y="94602"/>
                  <a:pt x="72399" y="94547"/>
                </a:cubicBezTo>
                <a:cubicBezTo>
                  <a:pt x="72399" y="94547"/>
                  <a:pt x="72399" y="94491"/>
                  <a:pt x="72399" y="94436"/>
                </a:cubicBezTo>
                <a:cubicBezTo>
                  <a:pt x="72462" y="94325"/>
                  <a:pt x="72587" y="94325"/>
                  <a:pt x="72555" y="94158"/>
                </a:cubicBezTo>
                <a:cubicBezTo>
                  <a:pt x="72555" y="94158"/>
                  <a:pt x="72555" y="94103"/>
                  <a:pt x="72555" y="94103"/>
                </a:cubicBezTo>
                <a:cubicBezTo>
                  <a:pt x="72524" y="94048"/>
                  <a:pt x="72555" y="93992"/>
                  <a:pt x="72524" y="93937"/>
                </a:cubicBezTo>
                <a:cubicBezTo>
                  <a:pt x="72524" y="93881"/>
                  <a:pt x="72462" y="93881"/>
                  <a:pt x="72431" y="93826"/>
                </a:cubicBezTo>
                <a:cubicBezTo>
                  <a:pt x="72399" y="93826"/>
                  <a:pt x="72399" y="93826"/>
                  <a:pt x="72399" y="93770"/>
                </a:cubicBezTo>
                <a:cubicBezTo>
                  <a:pt x="72368" y="93715"/>
                  <a:pt x="72368" y="93659"/>
                  <a:pt x="72337" y="93715"/>
                </a:cubicBezTo>
                <a:cubicBezTo>
                  <a:pt x="72306" y="93770"/>
                  <a:pt x="72337" y="93881"/>
                  <a:pt x="72306" y="93937"/>
                </a:cubicBezTo>
                <a:cubicBezTo>
                  <a:pt x="72274" y="93937"/>
                  <a:pt x="72274" y="93937"/>
                  <a:pt x="72243" y="93937"/>
                </a:cubicBezTo>
                <a:cubicBezTo>
                  <a:pt x="72212" y="93937"/>
                  <a:pt x="72212" y="93881"/>
                  <a:pt x="72181" y="93881"/>
                </a:cubicBezTo>
                <a:cubicBezTo>
                  <a:pt x="72149" y="93881"/>
                  <a:pt x="72118" y="93826"/>
                  <a:pt x="72087" y="93826"/>
                </a:cubicBezTo>
                <a:cubicBezTo>
                  <a:pt x="72024" y="93826"/>
                  <a:pt x="71993" y="93881"/>
                  <a:pt x="71962" y="93937"/>
                </a:cubicBezTo>
                <a:cubicBezTo>
                  <a:pt x="71931" y="93992"/>
                  <a:pt x="71900" y="93937"/>
                  <a:pt x="71868" y="93881"/>
                </a:cubicBezTo>
                <a:cubicBezTo>
                  <a:pt x="71806" y="93881"/>
                  <a:pt x="71775" y="93881"/>
                  <a:pt x="71712" y="93881"/>
                </a:cubicBezTo>
                <a:cubicBezTo>
                  <a:pt x="71681" y="93937"/>
                  <a:pt x="71681" y="93992"/>
                  <a:pt x="71618" y="93992"/>
                </a:cubicBezTo>
                <a:cubicBezTo>
                  <a:pt x="71618" y="94048"/>
                  <a:pt x="71587" y="94048"/>
                  <a:pt x="71556" y="93992"/>
                </a:cubicBezTo>
                <a:cubicBezTo>
                  <a:pt x="71556" y="93992"/>
                  <a:pt x="71525" y="93992"/>
                  <a:pt x="71525" y="93992"/>
                </a:cubicBezTo>
                <a:cubicBezTo>
                  <a:pt x="71462" y="93992"/>
                  <a:pt x="71494" y="94158"/>
                  <a:pt x="71494" y="94158"/>
                </a:cubicBezTo>
                <a:cubicBezTo>
                  <a:pt x="71462" y="94269"/>
                  <a:pt x="71400" y="94269"/>
                  <a:pt x="71400" y="94325"/>
                </a:cubicBezTo>
                <a:cubicBezTo>
                  <a:pt x="71369" y="94380"/>
                  <a:pt x="71337" y="94436"/>
                  <a:pt x="71275" y="94491"/>
                </a:cubicBezTo>
                <a:cubicBezTo>
                  <a:pt x="71212" y="94547"/>
                  <a:pt x="71119" y="94602"/>
                  <a:pt x="71087" y="94768"/>
                </a:cubicBezTo>
                <a:cubicBezTo>
                  <a:pt x="71087" y="94935"/>
                  <a:pt x="71087" y="95157"/>
                  <a:pt x="71119" y="95323"/>
                </a:cubicBezTo>
                <a:cubicBezTo>
                  <a:pt x="71150" y="95378"/>
                  <a:pt x="71119" y="95434"/>
                  <a:pt x="71087" y="95489"/>
                </a:cubicBezTo>
                <a:cubicBezTo>
                  <a:pt x="71087" y="95600"/>
                  <a:pt x="71119" y="95600"/>
                  <a:pt x="71150" y="95600"/>
                </a:cubicBezTo>
                <a:close/>
                <a:moveTo>
                  <a:pt x="65653" y="118502"/>
                </a:moveTo>
                <a:cubicBezTo>
                  <a:pt x="65622" y="118447"/>
                  <a:pt x="65590" y="118225"/>
                  <a:pt x="65528" y="118225"/>
                </a:cubicBezTo>
                <a:cubicBezTo>
                  <a:pt x="65465" y="118225"/>
                  <a:pt x="65497" y="118391"/>
                  <a:pt x="65528" y="118447"/>
                </a:cubicBezTo>
                <a:cubicBezTo>
                  <a:pt x="65559" y="118502"/>
                  <a:pt x="65622" y="118558"/>
                  <a:pt x="65653" y="118613"/>
                </a:cubicBezTo>
                <a:cubicBezTo>
                  <a:pt x="65653" y="118613"/>
                  <a:pt x="65684" y="118613"/>
                  <a:pt x="65684" y="118558"/>
                </a:cubicBezTo>
                <a:cubicBezTo>
                  <a:pt x="65684" y="118558"/>
                  <a:pt x="65684" y="118502"/>
                  <a:pt x="65653" y="118502"/>
                </a:cubicBezTo>
                <a:close/>
                <a:moveTo>
                  <a:pt x="75117" y="110240"/>
                </a:moveTo>
                <a:cubicBezTo>
                  <a:pt x="75148" y="110240"/>
                  <a:pt x="75148" y="110184"/>
                  <a:pt x="75148" y="110129"/>
                </a:cubicBezTo>
                <a:cubicBezTo>
                  <a:pt x="75148" y="110129"/>
                  <a:pt x="75085" y="110240"/>
                  <a:pt x="75117" y="110240"/>
                </a:cubicBezTo>
                <a:close/>
                <a:moveTo>
                  <a:pt x="62" y="44584"/>
                </a:moveTo>
                <a:cubicBezTo>
                  <a:pt x="62" y="44528"/>
                  <a:pt x="124" y="44528"/>
                  <a:pt x="124" y="44417"/>
                </a:cubicBezTo>
                <a:cubicBezTo>
                  <a:pt x="124" y="44362"/>
                  <a:pt x="93" y="44417"/>
                  <a:pt x="93" y="44362"/>
                </a:cubicBezTo>
                <a:cubicBezTo>
                  <a:pt x="62" y="44306"/>
                  <a:pt x="93" y="44306"/>
                  <a:pt x="93" y="44306"/>
                </a:cubicBezTo>
                <a:cubicBezTo>
                  <a:pt x="124" y="44251"/>
                  <a:pt x="124" y="44195"/>
                  <a:pt x="156" y="44195"/>
                </a:cubicBezTo>
                <a:cubicBezTo>
                  <a:pt x="187" y="44195"/>
                  <a:pt x="187" y="44251"/>
                  <a:pt x="156" y="44306"/>
                </a:cubicBezTo>
                <a:cubicBezTo>
                  <a:pt x="156" y="44362"/>
                  <a:pt x="187" y="44306"/>
                  <a:pt x="187" y="44362"/>
                </a:cubicBezTo>
                <a:cubicBezTo>
                  <a:pt x="218" y="44417"/>
                  <a:pt x="187" y="44417"/>
                  <a:pt x="218" y="44473"/>
                </a:cubicBezTo>
                <a:cubicBezTo>
                  <a:pt x="249" y="44473"/>
                  <a:pt x="249" y="44417"/>
                  <a:pt x="249" y="44362"/>
                </a:cubicBezTo>
                <a:cubicBezTo>
                  <a:pt x="249" y="44306"/>
                  <a:pt x="249" y="44306"/>
                  <a:pt x="281" y="44362"/>
                </a:cubicBezTo>
                <a:cubicBezTo>
                  <a:pt x="312" y="44362"/>
                  <a:pt x="312" y="44362"/>
                  <a:pt x="312" y="44306"/>
                </a:cubicBezTo>
                <a:cubicBezTo>
                  <a:pt x="312" y="44251"/>
                  <a:pt x="343" y="44195"/>
                  <a:pt x="312" y="44195"/>
                </a:cubicBezTo>
                <a:cubicBezTo>
                  <a:pt x="281" y="44195"/>
                  <a:pt x="281" y="44195"/>
                  <a:pt x="249" y="44195"/>
                </a:cubicBezTo>
                <a:cubicBezTo>
                  <a:pt x="218" y="44195"/>
                  <a:pt x="218" y="44140"/>
                  <a:pt x="249" y="44140"/>
                </a:cubicBezTo>
                <a:cubicBezTo>
                  <a:pt x="281" y="44085"/>
                  <a:pt x="312" y="44140"/>
                  <a:pt x="343" y="44029"/>
                </a:cubicBezTo>
                <a:cubicBezTo>
                  <a:pt x="343" y="43974"/>
                  <a:pt x="343" y="43974"/>
                  <a:pt x="343" y="43918"/>
                </a:cubicBezTo>
                <a:cubicBezTo>
                  <a:pt x="343" y="43863"/>
                  <a:pt x="374" y="43918"/>
                  <a:pt x="374" y="43863"/>
                </a:cubicBezTo>
                <a:cubicBezTo>
                  <a:pt x="437" y="43807"/>
                  <a:pt x="374" y="43752"/>
                  <a:pt x="374" y="43696"/>
                </a:cubicBezTo>
                <a:cubicBezTo>
                  <a:pt x="374" y="43641"/>
                  <a:pt x="406" y="43585"/>
                  <a:pt x="406" y="43585"/>
                </a:cubicBezTo>
                <a:cubicBezTo>
                  <a:pt x="374" y="43530"/>
                  <a:pt x="343" y="43530"/>
                  <a:pt x="343" y="43585"/>
                </a:cubicBezTo>
                <a:cubicBezTo>
                  <a:pt x="281" y="43585"/>
                  <a:pt x="187" y="43696"/>
                  <a:pt x="156" y="43807"/>
                </a:cubicBezTo>
                <a:cubicBezTo>
                  <a:pt x="124" y="43807"/>
                  <a:pt x="124" y="43974"/>
                  <a:pt x="93" y="43974"/>
                </a:cubicBezTo>
                <a:cubicBezTo>
                  <a:pt x="62" y="43974"/>
                  <a:pt x="93" y="43918"/>
                  <a:pt x="62" y="43918"/>
                </a:cubicBezTo>
                <a:cubicBezTo>
                  <a:pt x="62" y="43863"/>
                  <a:pt x="31" y="43974"/>
                  <a:pt x="31" y="43974"/>
                </a:cubicBezTo>
                <a:cubicBezTo>
                  <a:pt x="31" y="43974"/>
                  <a:pt x="0" y="43974"/>
                  <a:pt x="0" y="43974"/>
                </a:cubicBezTo>
                <a:cubicBezTo>
                  <a:pt x="0" y="44695"/>
                  <a:pt x="0" y="44695"/>
                  <a:pt x="0" y="44695"/>
                </a:cubicBezTo>
                <a:cubicBezTo>
                  <a:pt x="31" y="44695"/>
                  <a:pt x="31" y="44695"/>
                  <a:pt x="31" y="44695"/>
                </a:cubicBezTo>
                <a:cubicBezTo>
                  <a:pt x="62" y="44639"/>
                  <a:pt x="31" y="44639"/>
                  <a:pt x="62" y="44584"/>
                </a:cubicBezTo>
                <a:close/>
                <a:moveTo>
                  <a:pt x="76241" y="107356"/>
                </a:moveTo>
                <a:cubicBezTo>
                  <a:pt x="76241" y="107356"/>
                  <a:pt x="76241" y="107356"/>
                  <a:pt x="76241" y="107412"/>
                </a:cubicBezTo>
                <a:cubicBezTo>
                  <a:pt x="76241" y="107412"/>
                  <a:pt x="76241" y="107412"/>
                  <a:pt x="76241" y="107412"/>
                </a:cubicBezTo>
                <a:cubicBezTo>
                  <a:pt x="76241" y="107412"/>
                  <a:pt x="76272" y="107356"/>
                  <a:pt x="76272" y="107356"/>
                </a:cubicBezTo>
                <a:cubicBezTo>
                  <a:pt x="76272" y="107356"/>
                  <a:pt x="76272" y="107301"/>
                  <a:pt x="76304" y="107301"/>
                </a:cubicBezTo>
                <a:cubicBezTo>
                  <a:pt x="76304" y="107301"/>
                  <a:pt x="76304" y="107245"/>
                  <a:pt x="76304" y="107245"/>
                </a:cubicBezTo>
                <a:cubicBezTo>
                  <a:pt x="76304" y="107190"/>
                  <a:pt x="76272" y="107245"/>
                  <a:pt x="76272" y="107190"/>
                </a:cubicBezTo>
                <a:cubicBezTo>
                  <a:pt x="76304" y="107134"/>
                  <a:pt x="76304" y="107134"/>
                  <a:pt x="76272" y="107134"/>
                </a:cubicBezTo>
                <a:cubicBezTo>
                  <a:pt x="76241" y="107134"/>
                  <a:pt x="76241" y="107134"/>
                  <a:pt x="76241" y="107134"/>
                </a:cubicBezTo>
                <a:cubicBezTo>
                  <a:pt x="76241" y="107190"/>
                  <a:pt x="76210" y="107190"/>
                  <a:pt x="76210" y="107190"/>
                </a:cubicBezTo>
                <a:cubicBezTo>
                  <a:pt x="76241" y="107245"/>
                  <a:pt x="76241" y="107245"/>
                  <a:pt x="76210" y="107245"/>
                </a:cubicBezTo>
                <a:cubicBezTo>
                  <a:pt x="76210" y="107301"/>
                  <a:pt x="76210" y="107301"/>
                  <a:pt x="76241" y="107356"/>
                </a:cubicBezTo>
                <a:close/>
                <a:moveTo>
                  <a:pt x="77428" y="115009"/>
                </a:moveTo>
                <a:cubicBezTo>
                  <a:pt x="77428" y="115009"/>
                  <a:pt x="77428" y="114953"/>
                  <a:pt x="77459" y="114953"/>
                </a:cubicBezTo>
                <a:cubicBezTo>
                  <a:pt x="77459" y="114953"/>
                  <a:pt x="77459" y="114898"/>
                  <a:pt x="77459" y="114842"/>
                </a:cubicBezTo>
                <a:cubicBezTo>
                  <a:pt x="77428" y="114842"/>
                  <a:pt x="77397" y="114842"/>
                  <a:pt x="77365" y="114787"/>
                </a:cubicBezTo>
                <a:cubicBezTo>
                  <a:pt x="77365" y="114787"/>
                  <a:pt x="77334" y="114731"/>
                  <a:pt x="77303" y="114731"/>
                </a:cubicBezTo>
                <a:cubicBezTo>
                  <a:pt x="77272" y="114676"/>
                  <a:pt x="77241" y="114621"/>
                  <a:pt x="77209" y="114565"/>
                </a:cubicBezTo>
                <a:cubicBezTo>
                  <a:pt x="77147" y="114565"/>
                  <a:pt x="77147" y="114510"/>
                  <a:pt x="77116" y="114399"/>
                </a:cubicBezTo>
                <a:cubicBezTo>
                  <a:pt x="77084" y="114343"/>
                  <a:pt x="77053" y="114399"/>
                  <a:pt x="77022" y="114343"/>
                </a:cubicBezTo>
                <a:cubicBezTo>
                  <a:pt x="76991" y="114288"/>
                  <a:pt x="76991" y="114232"/>
                  <a:pt x="76959" y="114177"/>
                </a:cubicBezTo>
                <a:cubicBezTo>
                  <a:pt x="76928" y="114177"/>
                  <a:pt x="76897" y="114121"/>
                  <a:pt x="76897" y="114121"/>
                </a:cubicBezTo>
                <a:cubicBezTo>
                  <a:pt x="76897" y="114121"/>
                  <a:pt x="76866" y="114066"/>
                  <a:pt x="76866" y="114066"/>
                </a:cubicBezTo>
                <a:cubicBezTo>
                  <a:pt x="76834" y="114011"/>
                  <a:pt x="76772" y="113955"/>
                  <a:pt x="76772" y="113955"/>
                </a:cubicBezTo>
                <a:cubicBezTo>
                  <a:pt x="76741" y="113900"/>
                  <a:pt x="76741" y="113900"/>
                  <a:pt x="76741" y="113844"/>
                </a:cubicBezTo>
                <a:cubicBezTo>
                  <a:pt x="76710" y="113789"/>
                  <a:pt x="76741" y="113789"/>
                  <a:pt x="76772" y="113789"/>
                </a:cubicBezTo>
                <a:cubicBezTo>
                  <a:pt x="76772" y="113789"/>
                  <a:pt x="76803" y="113733"/>
                  <a:pt x="76803" y="113733"/>
                </a:cubicBezTo>
                <a:cubicBezTo>
                  <a:pt x="76803" y="113678"/>
                  <a:pt x="76803" y="113678"/>
                  <a:pt x="76834" y="113622"/>
                </a:cubicBezTo>
                <a:cubicBezTo>
                  <a:pt x="76834" y="113622"/>
                  <a:pt x="76866" y="113622"/>
                  <a:pt x="76866" y="113567"/>
                </a:cubicBezTo>
                <a:cubicBezTo>
                  <a:pt x="76866" y="113512"/>
                  <a:pt x="76834" y="113401"/>
                  <a:pt x="76803" y="113345"/>
                </a:cubicBezTo>
                <a:cubicBezTo>
                  <a:pt x="76803" y="113290"/>
                  <a:pt x="76803" y="113290"/>
                  <a:pt x="76772" y="113234"/>
                </a:cubicBezTo>
                <a:cubicBezTo>
                  <a:pt x="76741" y="113179"/>
                  <a:pt x="76710" y="113179"/>
                  <a:pt x="76678" y="113068"/>
                </a:cubicBezTo>
                <a:cubicBezTo>
                  <a:pt x="76678" y="113068"/>
                  <a:pt x="76678" y="113012"/>
                  <a:pt x="76647" y="113012"/>
                </a:cubicBezTo>
                <a:cubicBezTo>
                  <a:pt x="76647" y="113012"/>
                  <a:pt x="76616" y="112957"/>
                  <a:pt x="76647" y="112902"/>
                </a:cubicBezTo>
                <a:cubicBezTo>
                  <a:pt x="76647" y="112902"/>
                  <a:pt x="76678" y="112902"/>
                  <a:pt x="76678" y="112902"/>
                </a:cubicBezTo>
                <a:cubicBezTo>
                  <a:pt x="76678" y="112846"/>
                  <a:pt x="76647" y="112846"/>
                  <a:pt x="76647" y="112846"/>
                </a:cubicBezTo>
                <a:cubicBezTo>
                  <a:pt x="76616" y="112846"/>
                  <a:pt x="76616" y="112846"/>
                  <a:pt x="76585" y="112791"/>
                </a:cubicBezTo>
                <a:cubicBezTo>
                  <a:pt x="76585" y="112735"/>
                  <a:pt x="76585" y="112735"/>
                  <a:pt x="76616" y="112735"/>
                </a:cubicBezTo>
                <a:cubicBezTo>
                  <a:pt x="76647" y="112624"/>
                  <a:pt x="76553" y="112624"/>
                  <a:pt x="76522" y="112624"/>
                </a:cubicBezTo>
                <a:cubicBezTo>
                  <a:pt x="76522" y="112569"/>
                  <a:pt x="76491" y="112569"/>
                  <a:pt x="76491" y="112569"/>
                </a:cubicBezTo>
                <a:cubicBezTo>
                  <a:pt x="76460" y="112513"/>
                  <a:pt x="76428" y="112513"/>
                  <a:pt x="76428" y="112458"/>
                </a:cubicBezTo>
                <a:cubicBezTo>
                  <a:pt x="76460" y="112458"/>
                  <a:pt x="76460" y="112402"/>
                  <a:pt x="76491" y="112402"/>
                </a:cubicBezTo>
                <a:cubicBezTo>
                  <a:pt x="76491" y="112402"/>
                  <a:pt x="76491" y="112347"/>
                  <a:pt x="76491" y="112347"/>
                </a:cubicBezTo>
                <a:cubicBezTo>
                  <a:pt x="76491" y="112292"/>
                  <a:pt x="76491" y="112292"/>
                  <a:pt x="76522" y="112236"/>
                </a:cubicBezTo>
                <a:cubicBezTo>
                  <a:pt x="76522" y="112236"/>
                  <a:pt x="76553" y="112236"/>
                  <a:pt x="76553" y="112236"/>
                </a:cubicBezTo>
                <a:cubicBezTo>
                  <a:pt x="76553" y="112181"/>
                  <a:pt x="76491" y="112181"/>
                  <a:pt x="76491" y="112181"/>
                </a:cubicBezTo>
                <a:cubicBezTo>
                  <a:pt x="76460" y="112181"/>
                  <a:pt x="76460" y="112181"/>
                  <a:pt x="76428" y="112181"/>
                </a:cubicBezTo>
                <a:cubicBezTo>
                  <a:pt x="76397" y="112125"/>
                  <a:pt x="76397" y="112125"/>
                  <a:pt x="76366" y="112070"/>
                </a:cubicBezTo>
                <a:cubicBezTo>
                  <a:pt x="76366" y="112070"/>
                  <a:pt x="76366" y="112070"/>
                  <a:pt x="76366" y="112070"/>
                </a:cubicBezTo>
                <a:cubicBezTo>
                  <a:pt x="76397" y="112014"/>
                  <a:pt x="76397" y="112070"/>
                  <a:pt x="76428" y="112070"/>
                </a:cubicBezTo>
                <a:cubicBezTo>
                  <a:pt x="76460" y="112125"/>
                  <a:pt x="76491" y="112125"/>
                  <a:pt x="76491" y="112070"/>
                </a:cubicBezTo>
                <a:cubicBezTo>
                  <a:pt x="76522" y="112070"/>
                  <a:pt x="76553" y="112070"/>
                  <a:pt x="76553" y="112070"/>
                </a:cubicBezTo>
                <a:cubicBezTo>
                  <a:pt x="76585" y="112070"/>
                  <a:pt x="76553" y="112014"/>
                  <a:pt x="76553" y="111959"/>
                </a:cubicBezTo>
                <a:cubicBezTo>
                  <a:pt x="76553" y="111848"/>
                  <a:pt x="76647" y="111959"/>
                  <a:pt x="76678" y="111959"/>
                </a:cubicBezTo>
                <a:cubicBezTo>
                  <a:pt x="76678" y="111959"/>
                  <a:pt x="76710" y="111959"/>
                  <a:pt x="76741" y="111959"/>
                </a:cubicBezTo>
                <a:cubicBezTo>
                  <a:pt x="76741" y="111959"/>
                  <a:pt x="76772" y="112014"/>
                  <a:pt x="76772" y="111959"/>
                </a:cubicBezTo>
                <a:cubicBezTo>
                  <a:pt x="76772" y="111903"/>
                  <a:pt x="76741" y="111903"/>
                  <a:pt x="76710" y="111903"/>
                </a:cubicBezTo>
                <a:cubicBezTo>
                  <a:pt x="76710" y="111903"/>
                  <a:pt x="76678" y="111848"/>
                  <a:pt x="76678" y="111848"/>
                </a:cubicBezTo>
                <a:cubicBezTo>
                  <a:pt x="76678" y="111792"/>
                  <a:pt x="76678" y="111792"/>
                  <a:pt x="76647" y="111737"/>
                </a:cubicBezTo>
                <a:cubicBezTo>
                  <a:pt x="76647" y="111737"/>
                  <a:pt x="76616" y="111737"/>
                  <a:pt x="76616" y="111682"/>
                </a:cubicBezTo>
                <a:cubicBezTo>
                  <a:pt x="76585" y="111626"/>
                  <a:pt x="76616" y="111626"/>
                  <a:pt x="76585" y="111626"/>
                </a:cubicBezTo>
                <a:cubicBezTo>
                  <a:pt x="76553" y="111626"/>
                  <a:pt x="76553" y="111571"/>
                  <a:pt x="76522" y="111571"/>
                </a:cubicBezTo>
                <a:cubicBezTo>
                  <a:pt x="76522" y="111515"/>
                  <a:pt x="76522" y="111515"/>
                  <a:pt x="76522" y="111515"/>
                </a:cubicBezTo>
                <a:cubicBezTo>
                  <a:pt x="76522" y="111404"/>
                  <a:pt x="76553" y="111460"/>
                  <a:pt x="76585" y="111460"/>
                </a:cubicBezTo>
                <a:cubicBezTo>
                  <a:pt x="76647" y="111460"/>
                  <a:pt x="76585" y="111293"/>
                  <a:pt x="76647" y="111238"/>
                </a:cubicBezTo>
                <a:cubicBezTo>
                  <a:pt x="76678" y="111238"/>
                  <a:pt x="76678" y="111293"/>
                  <a:pt x="76710" y="111293"/>
                </a:cubicBezTo>
                <a:cubicBezTo>
                  <a:pt x="76741" y="111293"/>
                  <a:pt x="76803" y="111293"/>
                  <a:pt x="76834" y="111293"/>
                </a:cubicBezTo>
                <a:cubicBezTo>
                  <a:pt x="76897" y="111349"/>
                  <a:pt x="76928" y="111293"/>
                  <a:pt x="76991" y="111293"/>
                </a:cubicBezTo>
                <a:cubicBezTo>
                  <a:pt x="76991" y="111293"/>
                  <a:pt x="77022" y="111293"/>
                  <a:pt x="77053" y="111293"/>
                </a:cubicBezTo>
                <a:cubicBezTo>
                  <a:pt x="77084" y="111293"/>
                  <a:pt x="77084" y="111293"/>
                  <a:pt x="77116" y="111293"/>
                </a:cubicBezTo>
                <a:cubicBezTo>
                  <a:pt x="77147" y="111293"/>
                  <a:pt x="77147" y="111293"/>
                  <a:pt x="77178" y="111293"/>
                </a:cubicBezTo>
                <a:cubicBezTo>
                  <a:pt x="77209" y="111293"/>
                  <a:pt x="77209" y="111293"/>
                  <a:pt x="77209" y="111238"/>
                </a:cubicBezTo>
                <a:cubicBezTo>
                  <a:pt x="77241" y="111182"/>
                  <a:pt x="77241" y="111182"/>
                  <a:pt x="77272" y="111182"/>
                </a:cubicBezTo>
                <a:cubicBezTo>
                  <a:pt x="77303" y="111182"/>
                  <a:pt x="77303" y="111182"/>
                  <a:pt x="77303" y="111127"/>
                </a:cubicBezTo>
                <a:cubicBezTo>
                  <a:pt x="77303" y="111072"/>
                  <a:pt x="77272" y="111127"/>
                  <a:pt x="77272" y="111127"/>
                </a:cubicBezTo>
                <a:cubicBezTo>
                  <a:pt x="77241" y="111127"/>
                  <a:pt x="77241" y="111072"/>
                  <a:pt x="77209" y="111072"/>
                </a:cubicBezTo>
                <a:cubicBezTo>
                  <a:pt x="77209" y="111072"/>
                  <a:pt x="77209" y="111016"/>
                  <a:pt x="77178" y="111016"/>
                </a:cubicBezTo>
                <a:cubicBezTo>
                  <a:pt x="77147" y="111016"/>
                  <a:pt x="77147" y="111016"/>
                  <a:pt x="77116" y="111016"/>
                </a:cubicBezTo>
                <a:cubicBezTo>
                  <a:pt x="77147" y="110961"/>
                  <a:pt x="77147" y="110961"/>
                  <a:pt x="77178" y="110961"/>
                </a:cubicBezTo>
                <a:cubicBezTo>
                  <a:pt x="77178" y="110961"/>
                  <a:pt x="77178" y="111016"/>
                  <a:pt x="77209" y="111016"/>
                </a:cubicBezTo>
                <a:cubicBezTo>
                  <a:pt x="77241" y="110961"/>
                  <a:pt x="77209" y="110961"/>
                  <a:pt x="77178" y="110961"/>
                </a:cubicBezTo>
                <a:cubicBezTo>
                  <a:pt x="77147" y="110905"/>
                  <a:pt x="77147" y="110905"/>
                  <a:pt x="77116" y="110961"/>
                </a:cubicBezTo>
                <a:cubicBezTo>
                  <a:pt x="77084" y="110961"/>
                  <a:pt x="77084" y="110961"/>
                  <a:pt x="77053" y="110961"/>
                </a:cubicBezTo>
                <a:cubicBezTo>
                  <a:pt x="76991" y="110961"/>
                  <a:pt x="77022" y="110850"/>
                  <a:pt x="76991" y="110794"/>
                </a:cubicBezTo>
                <a:cubicBezTo>
                  <a:pt x="76959" y="110739"/>
                  <a:pt x="76928" y="110739"/>
                  <a:pt x="76959" y="110683"/>
                </a:cubicBezTo>
                <a:cubicBezTo>
                  <a:pt x="76959" y="110683"/>
                  <a:pt x="76991" y="110683"/>
                  <a:pt x="77022" y="110628"/>
                </a:cubicBezTo>
                <a:cubicBezTo>
                  <a:pt x="77022" y="110628"/>
                  <a:pt x="77022" y="110573"/>
                  <a:pt x="77022" y="110573"/>
                </a:cubicBezTo>
                <a:cubicBezTo>
                  <a:pt x="77053" y="110517"/>
                  <a:pt x="77084" y="110517"/>
                  <a:pt x="77084" y="110517"/>
                </a:cubicBezTo>
                <a:cubicBezTo>
                  <a:pt x="77116" y="110517"/>
                  <a:pt x="77116" y="110573"/>
                  <a:pt x="77147" y="110628"/>
                </a:cubicBezTo>
                <a:cubicBezTo>
                  <a:pt x="77147" y="110628"/>
                  <a:pt x="77209" y="110628"/>
                  <a:pt x="77241" y="110628"/>
                </a:cubicBezTo>
                <a:cubicBezTo>
                  <a:pt x="77272" y="110628"/>
                  <a:pt x="77272" y="110573"/>
                  <a:pt x="77303" y="110573"/>
                </a:cubicBezTo>
                <a:cubicBezTo>
                  <a:pt x="77303" y="110573"/>
                  <a:pt x="77334" y="110573"/>
                  <a:pt x="77365" y="110517"/>
                </a:cubicBezTo>
                <a:cubicBezTo>
                  <a:pt x="77365" y="110517"/>
                  <a:pt x="77397" y="110462"/>
                  <a:pt x="77397" y="110462"/>
                </a:cubicBezTo>
                <a:cubicBezTo>
                  <a:pt x="77428" y="110406"/>
                  <a:pt x="77428" y="110406"/>
                  <a:pt x="77459" y="110406"/>
                </a:cubicBezTo>
                <a:cubicBezTo>
                  <a:pt x="77490" y="110406"/>
                  <a:pt x="77490" y="110406"/>
                  <a:pt x="77522" y="110351"/>
                </a:cubicBezTo>
                <a:cubicBezTo>
                  <a:pt x="77553" y="110295"/>
                  <a:pt x="77584" y="110351"/>
                  <a:pt x="77615" y="110240"/>
                </a:cubicBezTo>
                <a:cubicBezTo>
                  <a:pt x="77615" y="110184"/>
                  <a:pt x="77615" y="110129"/>
                  <a:pt x="77553" y="110129"/>
                </a:cubicBezTo>
                <a:cubicBezTo>
                  <a:pt x="77522" y="110129"/>
                  <a:pt x="77459" y="110129"/>
                  <a:pt x="77428" y="110129"/>
                </a:cubicBezTo>
                <a:cubicBezTo>
                  <a:pt x="77397" y="110129"/>
                  <a:pt x="77397" y="110129"/>
                  <a:pt x="77365" y="110073"/>
                </a:cubicBezTo>
                <a:cubicBezTo>
                  <a:pt x="77365" y="110018"/>
                  <a:pt x="77365" y="110018"/>
                  <a:pt x="77365" y="109963"/>
                </a:cubicBezTo>
                <a:cubicBezTo>
                  <a:pt x="77334" y="109907"/>
                  <a:pt x="77334" y="109907"/>
                  <a:pt x="77303" y="109907"/>
                </a:cubicBezTo>
                <a:cubicBezTo>
                  <a:pt x="77272" y="109907"/>
                  <a:pt x="77272" y="109907"/>
                  <a:pt x="77241" y="109852"/>
                </a:cubicBezTo>
                <a:cubicBezTo>
                  <a:pt x="77209" y="109852"/>
                  <a:pt x="77209" y="109852"/>
                  <a:pt x="77178" y="109796"/>
                </a:cubicBezTo>
                <a:cubicBezTo>
                  <a:pt x="77147" y="109796"/>
                  <a:pt x="77116" y="109741"/>
                  <a:pt x="77084" y="109685"/>
                </a:cubicBezTo>
                <a:cubicBezTo>
                  <a:pt x="77084" y="109685"/>
                  <a:pt x="77053" y="109685"/>
                  <a:pt x="77022" y="109630"/>
                </a:cubicBezTo>
                <a:cubicBezTo>
                  <a:pt x="77022" y="109630"/>
                  <a:pt x="76991" y="109630"/>
                  <a:pt x="76959" y="109685"/>
                </a:cubicBezTo>
                <a:cubicBezTo>
                  <a:pt x="76959" y="109685"/>
                  <a:pt x="76959" y="109741"/>
                  <a:pt x="76928" y="109741"/>
                </a:cubicBezTo>
                <a:cubicBezTo>
                  <a:pt x="76897" y="109741"/>
                  <a:pt x="76803" y="109796"/>
                  <a:pt x="76803" y="109741"/>
                </a:cubicBezTo>
                <a:cubicBezTo>
                  <a:pt x="76772" y="109630"/>
                  <a:pt x="76866" y="109685"/>
                  <a:pt x="76897" y="109630"/>
                </a:cubicBezTo>
                <a:cubicBezTo>
                  <a:pt x="76897" y="109630"/>
                  <a:pt x="76928" y="109630"/>
                  <a:pt x="76928" y="109574"/>
                </a:cubicBezTo>
                <a:cubicBezTo>
                  <a:pt x="76928" y="109519"/>
                  <a:pt x="76897" y="109519"/>
                  <a:pt x="76866" y="109519"/>
                </a:cubicBezTo>
                <a:cubicBezTo>
                  <a:pt x="76866" y="109463"/>
                  <a:pt x="76866" y="109408"/>
                  <a:pt x="76834" y="109408"/>
                </a:cubicBezTo>
                <a:cubicBezTo>
                  <a:pt x="76803" y="109408"/>
                  <a:pt x="76803" y="109463"/>
                  <a:pt x="76803" y="109463"/>
                </a:cubicBezTo>
                <a:cubicBezTo>
                  <a:pt x="76772" y="109519"/>
                  <a:pt x="76772" y="109519"/>
                  <a:pt x="76741" y="109519"/>
                </a:cubicBezTo>
                <a:cubicBezTo>
                  <a:pt x="76710" y="109519"/>
                  <a:pt x="76647" y="109630"/>
                  <a:pt x="76616" y="109519"/>
                </a:cubicBezTo>
                <a:cubicBezTo>
                  <a:pt x="76616" y="109519"/>
                  <a:pt x="76616" y="109463"/>
                  <a:pt x="76647" y="109463"/>
                </a:cubicBezTo>
                <a:cubicBezTo>
                  <a:pt x="76647" y="109408"/>
                  <a:pt x="76647" y="109353"/>
                  <a:pt x="76616" y="109353"/>
                </a:cubicBezTo>
                <a:cubicBezTo>
                  <a:pt x="76616" y="109297"/>
                  <a:pt x="76616" y="109242"/>
                  <a:pt x="76616" y="109242"/>
                </a:cubicBezTo>
                <a:cubicBezTo>
                  <a:pt x="76647" y="109186"/>
                  <a:pt x="76647" y="109186"/>
                  <a:pt x="76678" y="109186"/>
                </a:cubicBezTo>
                <a:cubicBezTo>
                  <a:pt x="76710" y="109131"/>
                  <a:pt x="76678" y="109020"/>
                  <a:pt x="76647" y="108964"/>
                </a:cubicBezTo>
                <a:cubicBezTo>
                  <a:pt x="76647" y="108909"/>
                  <a:pt x="76585" y="108909"/>
                  <a:pt x="76585" y="108798"/>
                </a:cubicBezTo>
                <a:cubicBezTo>
                  <a:pt x="76553" y="108743"/>
                  <a:pt x="76553" y="108632"/>
                  <a:pt x="76491" y="108687"/>
                </a:cubicBezTo>
                <a:cubicBezTo>
                  <a:pt x="76491" y="108743"/>
                  <a:pt x="76428" y="108798"/>
                  <a:pt x="76397" y="108687"/>
                </a:cubicBezTo>
                <a:cubicBezTo>
                  <a:pt x="76397" y="108687"/>
                  <a:pt x="76397" y="108632"/>
                  <a:pt x="76397" y="108576"/>
                </a:cubicBezTo>
                <a:cubicBezTo>
                  <a:pt x="76397" y="108521"/>
                  <a:pt x="76366" y="108521"/>
                  <a:pt x="76366" y="108465"/>
                </a:cubicBezTo>
                <a:cubicBezTo>
                  <a:pt x="76366" y="108465"/>
                  <a:pt x="76366" y="108410"/>
                  <a:pt x="76335" y="108410"/>
                </a:cubicBezTo>
                <a:cubicBezTo>
                  <a:pt x="76335" y="108354"/>
                  <a:pt x="76304" y="108354"/>
                  <a:pt x="76272" y="108354"/>
                </a:cubicBezTo>
                <a:cubicBezTo>
                  <a:pt x="76272" y="108354"/>
                  <a:pt x="76272" y="108410"/>
                  <a:pt x="76272" y="108465"/>
                </a:cubicBezTo>
                <a:cubicBezTo>
                  <a:pt x="76272" y="108465"/>
                  <a:pt x="76241" y="108521"/>
                  <a:pt x="76241" y="108521"/>
                </a:cubicBezTo>
                <a:cubicBezTo>
                  <a:pt x="76241" y="108576"/>
                  <a:pt x="76241" y="108632"/>
                  <a:pt x="76241" y="108632"/>
                </a:cubicBezTo>
                <a:cubicBezTo>
                  <a:pt x="76210" y="108687"/>
                  <a:pt x="76210" y="108687"/>
                  <a:pt x="76179" y="108743"/>
                </a:cubicBezTo>
                <a:cubicBezTo>
                  <a:pt x="76147" y="108743"/>
                  <a:pt x="76147" y="108743"/>
                  <a:pt x="76147" y="108798"/>
                </a:cubicBezTo>
                <a:cubicBezTo>
                  <a:pt x="76116" y="108853"/>
                  <a:pt x="76085" y="108798"/>
                  <a:pt x="76116" y="108743"/>
                </a:cubicBezTo>
                <a:cubicBezTo>
                  <a:pt x="76116" y="108743"/>
                  <a:pt x="76147" y="108687"/>
                  <a:pt x="76147" y="108687"/>
                </a:cubicBezTo>
                <a:cubicBezTo>
                  <a:pt x="76147" y="108632"/>
                  <a:pt x="76147" y="108576"/>
                  <a:pt x="76147" y="108576"/>
                </a:cubicBezTo>
                <a:cubicBezTo>
                  <a:pt x="76116" y="108521"/>
                  <a:pt x="76116" y="108465"/>
                  <a:pt x="76116" y="108410"/>
                </a:cubicBezTo>
                <a:cubicBezTo>
                  <a:pt x="76116" y="108410"/>
                  <a:pt x="76116" y="108354"/>
                  <a:pt x="76085" y="108354"/>
                </a:cubicBezTo>
                <a:cubicBezTo>
                  <a:pt x="76054" y="108299"/>
                  <a:pt x="76054" y="108410"/>
                  <a:pt x="76054" y="108410"/>
                </a:cubicBezTo>
                <a:cubicBezTo>
                  <a:pt x="76054" y="108521"/>
                  <a:pt x="76054" y="108632"/>
                  <a:pt x="76022" y="108743"/>
                </a:cubicBezTo>
                <a:cubicBezTo>
                  <a:pt x="75991" y="108743"/>
                  <a:pt x="75960" y="108798"/>
                  <a:pt x="75960" y="108798"/>
                </a:cubicBezTo>
                <a:cubicBezTo>
                  <a:pt x="75929" y="108853"/>
                  <a:pt x="75897" y="108909"/>
                  <a:pt x="75897" y="108909"/>
                </a:cubicBezTo>
                <a:cubicBezTo>
                  <a:pt x="75835" y="108964"/>
                  <a:pt x="75835" y="109020"/>
                  <a:pt x="75804" y="109075"/>
                </a:cubicBezTo>
                <a:cubicBezTo>
                  <a:pt x="75773" y="109131"/>
                  <a:pt x="75741" y="109186"/>
                  <a:pt x="75710" y="109242"/>
                </a:cubicBezTo>
                <a:cubicBezTo>
                  <a:pt x="75679" y="109297"/>
                  <a:pt x="75679" y="109353"/>
                  <a:pt x="75679" y="109353"/>
                </a:cubicBezTo>
                <a:cubicBezTo>
                  <a:pt x="75648" y="109408"/>
                  <a:pt x="75648" y="109463"/>
                  <a:pt x="75616" y="109463"/>
                </a:cubicBezTo>
                <a:cubicBezTo>
                  <a:pt x="75585" y="109574"/>
                  <a:pt x="75554" y="109630"/>
                  <a:pt x="75554" y="109741"/>
                </a:cubicBezTo>
                <a:cubicBezTo>
                  <a:pt x="75554" y="109796"/>
                  <a:pt x="75554" y="109852"/>
                  <a:pt x="75491" y="109907"/>
                </a:cubicBezTo>
                <a:cubicBezTo>
                  <a:pt x="75429" y="110018"/>
                  <a:pt x="75460" y="109852"/>
                  <a:pt x="75398" y="109852"/>
                </a:cubicBezTo>
                <a:cubicBezTo>
                  <a:pt x="75366" y="109852"/>
                  <a:pt x="75304" y="109907"/>
                  <a:pt x="75304" y="109963"/>
                </a:cubicBezTo>
                <a:cubicBezTo>
                  <a:pt x="75273" y="110073"/>
                  <a:pt x="75242" y="110073"/>
                  <a:pt x="75210" y="110129"/>
                </a:cubicBezTo>
                <a:cubicBezTo>
                  <a:pt x="75179" y="110240"/>
                  <a:pt x="75242" y="110184"/>
                  <a:pt x="75273" y="110240"/>
                </a:cubicBezTo>
                <a:cubicBezTo>
                  <a:pt x="75273" y="110295"/>
                  <a:pt x="75273" y="110351"/>
                  <a:pt x="75273" y="110406"/>
                </a:cubicBezTo>
                <a:cubicBezTo>
                  <a:pt x="75304" y="110462"/>
                  <a:pt x="75273" y="110517"/>
                  <a:pt x="75242" y="110573"/>
                </a:cubicBezTo>
                <a:cubicBezTo>
                  <a:pt x="75242" y="110628"/>
                  <a:pt x="75210" y="110573"/>
                  <a:pt x="75210" y="110628"/>
                </a:cubicBezTo>
                <a:cubicBezTo>
                  <a:pt x="75179" y="110628"/>
                  <a:pt x="75179" y="110628"/>
                  <a:pt x="75148" y="110628"/>
                </a:cubicBezTo>
                <a:cubicBezTo>
                  <a:pt x="75117" y="110628"/>
                  <a:pt x="75117" y="110573"/>
                  <a:pt x="75117" y="110573"/>
                </a:cubicBezTo>
                <a:cubicBezTo>
                  <a:pt x="75085" y="110628"/>
                  <a:pt x="75117" y="110683"/>
                  <a:pt x="75085" y="110683"/>
                </a:cubicBezTo>
                <a:cubicBezTo>
                  <a:pt x="75085" y="110683"/>
                  <a:pt x="75054" y="110683"/>
                  <a:pt x="75054" y="110683"/>
                </a:cubicBezTo>
                <a:cubicBezTo>
                  <a:pt x="75023" y="110683"/>
                  <a:pt x="74992" y="110628"/>
                  <a:pt x="75023" y="110573"/>
                </a:cubicBezTo>
                <a:cubicBezTo>
                  <a:pt x="75023" y="110573"/>
                  <a:pt x="75023" y="110573"/>
                  <a:pt x="75054" y="110573"/>
                </a:cubicBezTo>
                <a:cubicBezTo>
                  <a:pt x="75023" y="110462"/>
                  <a:pt x="74960" y="110517"/>
                  <a:pt x="74929" y="110573"/>
                </a:cubicBezTo>
                <a:cubicBezTo>
                  <a:pt x="74898" y="110628"/>
                  <a:pt x="74867" y="110628"/>
                  <a:pt x="74836" y="110683"/>
                </a:cubicBezTo>
                <a:cubicBezTo>
                  <a:pt x="74804" y="110683"/>
                  <a:pt x="74804" y="110794"/>
                  <a:pt x="74773" y="110794"/>
                </a:cubicBezTo>
                <a:cubicBezTo>
                  <a:pt x="74742" y="110850"/>
                  <a:pt x="74711" y="110905"/>
                  <a:pt x="74648" y="110905"/>
                </a:cubicBezTo>
                <a:cubicBezTo>
                  <a:pt x="74586" y="110961"/>
                  <a:pt x="74523" y="110961"/>
                  <a:pt x="74461" y="111016"/>
                </a:cubicBezTo>
                <a:cubicBezTo>
                  <a:pt x="74398" y="111072"/>
                  <a:pt x="74336" y="111182"/>
                  <a:pt x="74305" y="111293"/>
                </a:cubicBezTo>
                <a:cubicBezTo>
                  <a:pt x="74273" y="111349"/>
                  <a:pt x="74242" y="111404"/>
                  <a:pt x="74211" y="111515"/>
                </a:cubicBezTo>
                <a:cubicBezTo>
                  <a:pt x="74180" y="111571"/>
                  <a:pt x="74148" y="111626"/>
                  <a:pt x="74148" y="111682"/>
                </a:cubicBezTo>
                <a:cubicBezTo>
                  <a:pt x="74117" y="111792"/>
                  <a:pt x="74086" y="111848"/>
                  <a:pt x="74086" y="111903"/>
                </a:cubicBezTo>
                <a:cubicBezTo>
                  <a:pt x="74023" y="112070"/>
                  <a:pt x="73930" y="112181"/>
                  <a:pt x="73867" y="112347"/>
                </a:cubicBezTo>
                <a:cubicBezTo>
                  <a:pt x="73836" y="112458"/>
                  <a:pt x="73805" y="112513"/>
                  <a:pt x="73774" y="112569"/>
                </a:cubicBezTo>
                <a:cubicBezTo>
                  <a:pt x="73711" y="112624"/>
                  <a:pt x="73680" y="112624"/>
                  <a:pt x="73617" y="112680"/>
                </a:cubicBezTo>
                <a:cubicBezTo>
                  <a:pt x="73524" y="112735"/>
                  <a:pt x="73430" y="112735"/>
                  <a:pt x="73336" y="112791"/>
                </a:cubicBezTo>
                <a:cubicBezTo>
                  <a:pt x="73274" y="112846"/>
                  <a:pt x="73149" y="112846"/>
                  <a:pt x="73086" y="112846"/>
                </a:cubicBezTo>
                <a:cubicBezTo>
                  <a:pt x="72993" y="112902"/>
                  <a:pt x="72899" y="112957"/>
                  <a:pt x="72868" y="113123"/>
                </a:cubicBezTo>
                <a:cubicBezTo>
                  <a:pt x="72868" y="113179"/>
                  <a:pt x="72868" y="113290"/>
                  <a:pt x="72837" y="113345"/>
                </a:cubicBezTo>
                <a:cubicBezTo>
                  <a:pt x="72837" y="113345"/>
                  <a:pt x="72837" y="113401"/>
                  <a:pt x="72837" y="113456"/>
                </a:cubicBezTo>
                <a:cubicBezTo>
                  <a:pt x="72805" y="113512"/>
                  <a:pt x="72805" y="113456"/>
                  <a:pt x="72805" y="113401"/>
                </a:cubicBezTo>
                <a:cubicBezTo>
                  <a:pt x="72805" y="113345"/>
                  <a:pt x="72805" y="113345"/>
                  <a:pt x="72805" y="113290"/>
                </a:cubicBezTo>
                <a:cubicBezTo>
                  <a:pt x="72805" y="113234"/>
                  <a:pt x="72805" y="113234"/>
                  <a:pt x="72774" y="113179"/>
                </a:cubicBezTo>
                <a:cubicBezTo>
                  <a:pt x="72774" y="113179"/>
                  <a:pt x="72774" y="113012"/>
                  <a:pt x="72743" y="112957"/>
                </a:cubicBezTo>
                <a:cubicBezTo>
                  <a:pt x="72712" y="112957"/>
                  <a:pt x="72743" y="113123"/>
                  <a:pt x="72743" y="113179"/>
                </a:cubicBezTo>
                <a:cubicBezTo>
                  <a:pt x="72743" y="113234"/>
                  <a:pt x="72774" y="113401"/>
                  <a:pt x="72712" y="113401"/>
                </a:cubicBezTo>
                <a:cubicBezTo>
                  <a:pt x="72712" y="113401"/>
                  <a:pt x="72680" y="113345"/>
                  <a:pt x="72649" y="113401"/>
                </a:cubicBezTo>
                <a:cubicBezTo>
                  <a:pt x="72649" y="113401"/>
                  <a:pt x="72680" y="113456"/>
                  <a:pt x="72680" y="113456"/>
                </a:cubicBezTo>
                <a:cubicBezTo>
                  <a:pt x="72712" y="113512"/>
                  <a:pt x="72712" y="113567"/>
                  <a:pt x="72712" y="113567"/>
                </a:cubicBezTo>
                <a:cubicBezTo>
                  <a:pt x="72743" y="113678"/>
                  <a:pt x="72712" y="113733"/>
                  <a:pt x="72680" y="113789"/>
                </a:cubicBezTo>
                <a:cubicBezTo>
                  <a:pt x="72649" y="113844"/>
                  <a:pt x="72618" y="113955"/>
                  <a:pt x="72587" y="114011"/>
                </a:cubicBezTo>
                <a:cubicBezTo>
                  <a:pt x="72587" y="114066"/>
                  <a:pt x="72587" y="114121"/>
                  <a:pt x="72618" y="114121"/>
                </a:cubicBezTo>
                <a:cubicBezTo>
                  <a:pt x="72618" y="114177"/>
                  <a:pt x="72649" y="114177"/>
                  <a:pt x="72649" y="114232"/>
                </a:cubicBezTo>
                <a:cubicBezTo>
                  <a:pt x="72649" y="114343"/>
                  <a:pt x="72555" y="114232"/>
                  <a:pt x="72524" y="114288"/>
                </a:cubicBezTo>
                <a:cubicBezTo>
                  <a:pt x="72524" y="114343"/>
                  <a:pt x="72555" y="114343"/>
                  <a:pt x="72555" y="114399"/>
                </a:cubicBezTo>
                <a:cubicBezTo>
                  <a:pt x="72587" y="114399"/>
                  <a:pt x="72587" y="114454"/>
                  <a:pt x="72587" y="114454"/>
                </a:cubicBezTo>
                <a:cubicBezTo>
                  <a:pt x="72618" y="114510"/>
                  <a:pt x="72712" y="114510"/>
                  <a:pt x="72680" y="114565"/>
                </a:cubicBezTo>
                <a:cubicBezTo>
                  <a:pt x="72680" y="114565"/>
                  <a:pt x="72618" y="114510"/>
                  <a:pt x="72587" y="114510"/>
                </a:cubicBezTo>
                <a:cubicBezTo>
                  <a:pt x="72555" y="114454"/>
                  <a:pt x="72524" y="114399"/>
                  <a:pt x="72493" y="114454"/>
                </a:cubicBezTo>
                <a:cubicBezTo>
                  <a:pt x="72462" y="114454"/>
                  <a:pt x="72368" y="114454"/>
                  <a:pt x="72368" y="114399"/>
                </a:cubicBezTo>
                <a:cubicBezTo>
                  <a:pt x="72368" y="114343"/>
                  <a:pt x="72399" y="114343"/>
                  <a:pt x="72368" y="114343"/>
                </a:cubicBezTo>
                <a:cubicBezTo>
                  <a:pt x="72368" y="114288"/>
                  <a:pt x="72337" y="114288"/>
                  <a:pt x="72337" y="114288"/>
                </a:cubicBezTo>
                <a:cubicBezTo>
                  <a:pt x="72274" y="114232"/>
                  <a:pt x="72274" y="114121"/>
                  <a:pt x="72212" y="114121"/>
                </a:cubicBezTo>
                <a:cubicBezTo>
                  <a:pt x="72149" y="114121"/>
                  <a:pt x="72118" y="114121"/>
                  <a:pt x="72087" y="114177"/>
                </a:cubicBezTo>
                <a:cubicBezTo>
                  <a:pt x="71993" y="114177"/>
                  <a:pt x="71900" y="114232"/>
                  <a:pt x="71837" y="114121"/>
                </a:cubicBezTo>
                <a:cubicBezTo>
                  <a:pt x="71806" y="114066"/>
                  <a:pt x="71806" y="114011"/>
                  <a:pt x="71806" y="113955"/>
                </a:cubicBezTo>
                <a:cubicBezTo>
                  <a:pt x="71775" y="113955"/>
                  <a:pt x="71775" y="113900"/>
                  <a:pt x="71775" y="113844"/>
                </a:cubicBezTo>
                <a:cubicBezTo>
                  <a:pt x="71743" y="113844"/>
                  <a:pt x="71712" y="113844"/>
                  <a:pt x="71712" y="113789"/>
                </a:cubicBezTo>
                <a:cubicBezTo>
                  <a:pt x="71712" y="113789"/>
                  <a:pt x="71712" y="113733"/>
                  <a:pt x="71681" y="113733"/>
                </a:cubicBezTo>
                <a:cubicBezTo>
                  <a:pt x="71650" y="113733"/>
                  <a:pt x="71650" y="113789"/>
                  <a:pt x="71650" y="113789"/>
                </a:cubicBezTo>
                <a:cubicBezTo>
                  <a:pt x="71650" y="113789"/>
                  <a:pt x="71650" y="113789"/>
                  <a:pt x="71618" y="113844"/>
                </a:cubicBezTo>
                <a:cubicBezTo>
                  <a:pt x="71618" y="113844"/>
                  <a:pt x="71587" y="113844"/>
                  <a:pt x="71587" y="113844"/>
                </a:cubicBezTo>
                <a:cubicBezTo>
                  <a:pt x="71556" y="113900"/>
                  <a:pt x="71494" y="113955"/>
                  <a:pt x="71462" y="114011"/>
                </a:cubicBezTo>
                <a:cubicBezTo>
                  <a:pt x="71462" y="114066"/>
                  <a:pt x="71431" y="114121"/>
                  <a:pt x="71400" y="114177"/>
                </a:cubicBezTo>
                <a:cubicBezTo>
                  <a:pt x="71400" y="114288"/>
                  <a:pt x="71369" y="114288"/>
                  <a:pt x="71369" y="114399"/>
                </a:cubicBezTo>
                <a:cubicBezTo>
                  <a:pt x="71369" y="114454"/>
                  <a:pt x="71400" y="114510"/>
                  <a:pt x="71400" y="114621"/>
                </a:cubicBezTo>
                <a:cubicBezTo>
                  <a:pt x="71369" y="114676"/>
                  <a:pt x="71337" y="114676"/>
                  <a:pt x="71275" y="114676"/>
                </a:cubicBezTo>
                <a:cubicBezTo>
                  <a:pt x="71275" y="114731"/>
                  <a:pt x="71275" y="114731"/>
                  <a:pt x="71275" y="114731"/>
                </a:cubicBezTo>
                <a:cubicBezTo>
                  <a:pt x="71275" y="114787"/>
                  <a:pt x="71275" y="114731"/>
                  <a:pt x="71275" y="114787"/>
                </a:cubicBezTo>
                <a:cubicBezTo>
                  <a:pt x="71306" y="114842"/>
                  <a:pt x="71306" y="114842"/>
                  <a:pt x="71306" y="114898"/>
                </a:cubicBezTo>
                <a:cubicBezTo>
                  <a:pt x="71306" y="114898"/>
                  <a:pt x="71306" y="114953"/>
                  <a:pt x="71275" y="115009"/>
                </a:cubicBezTo>
                <a:cubicBezTo>
                  <a:pt x="71275" y="115009"/>
                  <a:pt x="71244" y="115064"/>
                  <a:pt x="71244" y="115064"/>
                </a:cubicBezTo>
                <a:cubicBezTo>
                  <a:pt x="71244" y="115175"/>
                  <a:pt x="71244" y="115231"/>
                  <a:pt x="71244" y="115286"/>
                </a:cubicBezTo>
                <a:cubicBezTo>
                  <a:pt x="71244" y="115397"/>
                  <a:pt x="71244" y="115452"/>
                  <a:pt x="71244" y="115563"/>
                </a:cubicBezTo>
                <a:cubicBezTo>
                  <a:pt x="71244" y="115619"/>
                  <a:pt x="71244" y="115674"/>
                  <a:pt x="71275" y="115730"/>
                </a:cubicBezTo>
                <a:cubicBezTo>
                  <a:pt x="71306" y="115730"/>
                  <a:pt x="71337" y="115730"/>
                  <a:pt x="71337" y="115730"/>
                </a:cubicBezTo>
                <a:cubicBezTo>
                  <a:pt x="71369" y="115785"/>
                  <a:pt x="71369" y="115785"/>
                  <a:pt x="71369" y="115841"/>
                </a:cubicBezTo>
                <a:cubicBezTo>
                  <a:pt x="71400" y="115841"/>
                  <a:pt x="71462" y="115896"/>
                  <a:pt x="71462" y="115951"/>
                </a:cubicBezTo>
                <a:cubicBezTo>
                  <a:pt x="71431" y="116007"/>
                  <a:pt x="71431" y="116062"/>
                  <a:pt x="71431" y="116118"/>
                </a:cubicBezTo>
                <a:cubicBezTo>
                  <a:pt x="71431" y="116173"/>
                  <a:pt x="71431" y="116229"/>
                  <a:pt x="71431" y="116229"/>
                </a:cubicBezTo>
                <a:cubicBezTo>
                  <a:pt x="71400" y="116284"/>
                  <a:pt x="71400" y="116284"/>
                  <a:pt x="71400" y="116284"/>
                </a:cubicBezTo>
                <a:cubicBezTo>
                  <a:pt x="71369" y="116284"/>
                  <a:pt x="71400" y="116284"/>
                  <a:pt x="71400" y="116229"/>
                </a:cubicBezTo>
                <a:cubicBezTo>
                  <a:pt x="71369" y="116229"/>
                  <a:pt x="71337" y="116229"/>
                  <a:pt x="71337" y="116284"/>
                </a:cubicBezTo>
                <a:cubicBezTo>
                  <a:pt x="71337" y="116340"/>
                  <a:pt x="71369" y="116340"/>
                  <a:pt x="71369" y="116395"/>
                </a:cubicBezTo>
                <a:cubicBezTo>
                  <a:pt x="71369" y="116451"/>
                  <a:pt x="71369" y="116451"/>
                  <a:pt x="71369" y="116506"/>
                </a:cubicBezTo>
                <a:cubicBezTo>
                  <a:pt x="71369" y="116617"/>
                  <a:pt x="71431" y="116672"/>
                  <a:pt x="71431" y="116728"/>
                </a:cubicBezTo>
                <a:cubicBezTo>
                  <a:pt x="71462" y="116783"/>
                  <a:pt x="71431" y="116894"/>
                  <a:pt x="71462" y="116950"/>
                </a:cubicBezTo>
                <a:cubicBezTo>
                  <a:pt x="71494" y="116950"/>
                  <a:pt x="71525" y="117005"/>
                  <a:pt x="71525" y="117005"/>
                </a:cubicBezTo>
                <a:cubicBezTo>
                  <a:pt x="71556" y="117005"/>
                  <a:pt x="71587" y="117005"/>
                  <a:pt x="71587" y="117060"/>
                </a:cubicBezTo>
                <a:cubicBezTo>
                  <a:pt x="71618" y="117060"/>
                  <a:pt x="71650" y="117060"/>
                  <a:pt x="71650" y="117116"/>
                </a:cubicBezTo>
                <a:cubicBezTo>
                  <a:pt x="71618" y="117116"/>
                  <a:pt x="71587" y="117116"/>
                  <a:pt x="71587" y="117171"/>
                </a:cubicBezTo>
                <a:cubicBezTo>
                  <a:pt x="71556" y="117227"/>
                  <a:pt x="71587" y="117227"/>
                  <a:pt x="71587" y="117282"/>
                </a:cubicBezTo>
                <a:cubicBezTo>
                  <a:pt x="71587" y="117338"/>
                  <a:pt x="71556" y="117338"/>
                  <a:pt x="71556" y="117393"/>
                </a:cubicBezTo>
                <a:cubicBezTo>
                  <a:pt x="71556" y="117504"/>
                  <a:pt x="71650" y="117393"/>
                  <a:pt x="71650" y="117393"/>
                </a:cubicBezTo>
                <a:cubicBezTo>
                  <a:pt x="71681" y="117338"/>
                  <a:pt x="71743" y="117338"/>
                  <a:pt x="71775" y="117282"/>
                </a:cubicBezTo>
                <a:cubicBezTo>
                  <a:pt x="71806" y="117282"/>
                  <a:pt x="71806" y="117171"/>
                  <a:pt x="71775" y="117116"/>
                </a:cubicBezTo>
                <a:cubicBezTo>
                  <a:pt x="71775" y="117116"/>
                  <a:pt x="71743" y="117116"/>
                  <a:pt x="71712" y="117116"/>
                </a:cubicBezTo>
                <a:cubicBezTo>
                  <a:pt x="71681" y="117060"/>
                  <a:pt x="71743" y="117060"/>
                  <a:pt x="71743" y="117060"/>
                </a:cubicBezTo>
                <a:cubicBezTo>
                  <a:pt x="71775" y="117060"/>
                  <a:pt x="71806" y="117005"/>
                  <a:pt x="71806" y="117005"/>
                </a:cubicBezTo>
                <a:cubicBezTo>
                  <a:pt x="71837" y="117060"/>
                  <a:pt x="71837" y="117116"/>
                  <a:pt x="71837" y="117171"/>
                </a:cubicBezTo>
                <a:cubicBezTo>
                  <a:pt x="71868" y="117227"/>
                  <a:pt x="71900" y="117282"/>
                  <a:pt x="71900" y="117282"/>
                </a:cubicBezTo>
                <a:cubicBezTo>
                  <a:pt x="71962" y="117393"/>
                  <a:pt x="71962" y="117504"/>
                  <a:pt x="71962" y="117615"/>
                </a:cubicBezTo>
                <a:cubicBezTo>
                  <a:pt x="71962" y="117670"/>
                  <a:pt x="71962" y="117726"/>
                  <a:pt x="71962" y="117726"/>
                </a:cubicBezTo>
                <a:cubicBezTo>
                  <a:pt x="71962" y="117781"/>
                  <a:pt x="71962" y="117781"/>
                  <a:pt x="71931" y="117837"/>
                </a:cubicBezTo>
                <a:cubicBezTo>
                  <a:pt x="71931" y="117837"/>
                  <a:pt x="71931" y="117837"/>
                  <a:pt x="71931" y="117892"/>
                </a:cubicBezTo>
                <a:cubicBezTo>
                  <a:pt x="71931" y="117892"/>
                  <a:pt x="71931" y="117948"/>
                  <a:pt x="71900" y="117948"/>
                </a:cubicBezTo>
                <a:cubicBezTo>
                  <a:pt x="71900" y="118003"/>
                  <a:pt x="71868" y="117948"/>
                  <a:pt x="71868" y="118003"/>
                </a:cubicBezTo>
                <a:cubicBezTo>
                  <a:pt x="71868" y="118059"/>
                  <a:pt x="71900" y="118059"/>
                  <a:pt x="71931" y="118059"/>
                </a:cubicBezTo>
                <a:cubicBezTo>
                  <a:pt x="71931" y="118114"/>
                  <a:pt x="71962" y="118170"/>
                  <a:pt x="71993" y="118170"/>
                </a:cubicBezTo>
                <a:cubicBezTo>
                  <a:pt x="71993" y="118225"/>
                  <a:pt x="72024" y="118280"/>
                  <a:pt x="72024" y="118336"/>
                </a:cubicBezTo>
                <a:cubicBezTo>
                  <a:pt x="72024" y="118391"/>
                  <a:pt x="72056" y="118447"/>
                  <a:pt x="72056" y="118558"/>
                </a:cubicBezTo>
                <a:cubicBezTo>
                  <a:pt x="72056" y="118613"/>
                  <a:pt x="72087" y="118724"/>
                  <a:pt x="72056" y="118780"/>
                </a:cubicBezTo>
                <a:cubicBezTo>
                  <a:pt x="72024" y="118780"/>
                  <a:pt x="72024" y="118780"/>
                  <a:pt x="72024" y="118835"/>
                </a:cubicBezTo>
                <a:cubicBezTo>
                  <a:pt x="72024" y="118890"/>
                  <a:pt x="72024" y="119001"/>
                  <a:pt x="72024" y="119057"/>
                </a:cubicBezTo>
                <a:cubicBezTo>
                  <a:pt x="72024" y="119112"/>
                  <a:pt x="72056" y="119112"/>
                  <a:pt x="72087" y="119112"/>
                </a:cubicBezTo>
                <a:cubicBezTo>
                  <a:pt x="72087" y="119168"/>
                  <a:pt x="72087" y="119223"/>
                  <a:pt x="72087" y="119279"/>
                </a:cubicBezTo>
                <a:cubicBezTo>
                  <a:pt x="72118" y="119334"/>
                  <a:pt x="72149" y="119334"/>
                  <a:pt x="72212" y="119334"/>
                </a:cubicBezTo>
                <a:cubicBezTo>
                  <a:pt x="72212" y="119334"/>
                  <a:pt x="72243" y="119334"/>
                  <a:pt x="72274" y="119390"/>
                </a:cubicBezTo>
                <a:cubicBezTo>
                  <a:pt x="72274" y="119390"/>
                  <a:pt x="72274" y="119390"/>
                  <a:pt x="72274" y="119390"/>
                </a:cubicBezTo>
                <a:cubicBezTo>
                  <a:pt x="72368" y="119390"/>
                  <a:pt x="72368" y="119390"/>
                  <a:pt x="72368" y="119390"/>
                </a:cubicBezTo>
                <a:cubicBezTo>
                  <a:pt x="72399" y="119334"/>
                  <a:pt x="72431" y="119334"/>
                  <a:pt x="72462" y="119390"/>
                </a:cubicBezTo>
                <a:cubicBezTo>
                  <a:pt x="72462" y="119390"/>
                  <a:pt x="72462" y="119390"/>
                  <a:pt x="72462" y="119390"/>
                </a:cubicBezTo>
                <a:cubicBezTo>
                  <a:pt x="72618" y="119390"/>
                  <a:pt x="72618" y="119390"/>
                  <a:pt x="72618" y="119390"/>
                </a:cubicBezTo>
                <a:cubicBezTo>
                  <a:pt x="72618" y="119334"/>
                  <a:pt x="72618" y="119334"/>
                  <a:pt x="72618" y="119334"/>
                </a:cubicBezTo>
                <a:cubicBezTo>
                  <a:pt x="72649" y="119279"/>
                  <a:pt x="72680" y="119279"/>
                  <a:pt x="72680" y="119279"/>
                </a:cubicBezTo>
                <a:cubicBezTo>
                  <a:pt x="72743" y="119279"/>
                  <a:pt x="72774" y="119168"/>
                  <a:pt x="72805" y="119223"/>
                </a:cubicBezTo>
                <a:cubicBezTo>
                  <a:pt x="72837" y="119223"/>
                  <a:pt x="72837" y="119279"/>
                  <a:pt x="72868" y="119279"/>
                </a:cubicBezTo>
                <a:cubicBezTo>
                  <a:pt x="72868" y="119334"/>
                  <a:pt x="72899" y="119334"/>
                  <a:pt x="72930" y="119279"/>
                </a:cubicBezTo>
                <a:cubicBezTo>
                  <a:pt x="72961" y="119279"/>
                  <a:pt x="72961" y="119223"/>
                  <a:pt x="72993" y="119168"/>
                </a:cubicBezTo>
                <a:cubicBezTo>
                  <a:pt x="72993" y="119168"/>
                  <a:pt x="72993" y="119112"/>
                  <a:pt x="73024" y="119112"/>
                </a:cubicBezTo>
                <a:cubicBezTo>
                  <a:pt x="73055" y="119168"/>
                  <a:pt x="73024" y="119223"/>
                  <a:pt x="73024" y="119223"/>
                </a:cubicBezTo>
                <a:cubicBezTo>
                  <a:pt x="73024" y="119279"/>
                  <a:pt x="73055" y="119334"/>
                  <a:pt x="73055" y="119390"/>
                </a:cubicBezTo>
                <a:cubicBezTo>
                  <a:pt x="73774" y="119390"/>
                  <a:pt x="73774" y="119390"/>
                  <a:pt x="73774" y="119390"/>
                </a:cubicBezTo>
                <a:cubicBezTo>
                  <a:pt x="73774" y="119390"/>
                  <a:pt x="73774" y="119334"/>
                  <a:pt x="73774" y="119334"/>
                </a:cubicBezTo>
                <a:cubicBezTo>
                  <a:pt x="73774" y="119334"/>
                  <a:pt x="73805" y="119279"/>
                  <a:pt x="73805" y="119279"/>
                </a:cubicBezTo>
                <a:cubicBezTo>
                  <a:pt x="73836" y="119279"/>
                  <a:pt x="73836" y="119334"/>
                  <a:pt x="73836" y="119390"/>
                </a:cubicBezTo>
                <a:cubicBezTo>
                  <a:pt x="75773" y="119390"/>
                  <a:pt x="75773" y="119390"/>
                  <a:pt x="75773" y="119390"/>
                </a:cubicBezTo>
                <a:cubicBezTo>
                  <a:pt x="75773" y="119390"/>
                  <a:pt x="75773" y="119334"/>
                  <a:pt x="75773" y="119334"/>
                </a:cubicBezTo>
                <a:cubicBezTo>
                  <a:pt x="75773" y="119334"/>
                  <a:pt x="75741" y="119279"/>
                  <a:pt x="75741" y="119223"/>
                </a:cubicBezTo>
                <a:cubicBezTo>
                  <a:pt x="75741" y="119168"/>
                  <a:pt x="75741" y="119223"/>
                  <a:pt x="75773" y="119223"/>
                </a:cubicBezTo>
                <a:cubicBezTo>
                  <a:pt x="75835" y="119223"/>
                  <a:pt x="75866" y="119168"/>
                  <a:pt x="75835" y="119057"/>
                </a:cubicBezTo>
                <a:cubicBezTo>
                  <a:pt x="75835" y="119057"/>
                  <a:pt x="75866" y="119001"/>
                  <a:pt x="75835" y="118946"/>
                </a:cubicBezTo>
                <a:cubicBezTo>
                  <a:pt x="75835" y="118946"/>
                  <a:pt x="75835" y="118890"/>
                  <a:pt x="75835" y="118890"/>
                </a:cubicBezTo>
                <a:cubicBezTo>
                  <a:pt x="75835" y="118835"/>
                  <a:pt x="75835" y="118780"/>
                  <a:pt x="75835" y="118724"/>
                </a:cubicBezTo>
                <a:cubicBezTo>
                  <a:pt x="75866" y="118724"/>
                  <a:pt x="75897" y="118724"/>
                  <a:pt x="75897" y="118724"/>
                </a:cubicBezTo>
                <a:cubicBezTo>
                  <a:pt x="75929" y="118669"/>
                  <a:pt x="75960" y="118613"/>
                  <a:pt x="75960" y="118613"/>
                </a:cubicBezTo>
                <a:cubicBezTo>
                  <a:pt x="75991" y="118558"/>
                  <a:pt x="75960" y="118502"/>
                  <a:pt x="75929" y="118502"/>
                </a:cubicBezTo>
                <a:cubicBezTo>
                  <a:pt x="75929" y="118502"/>
                  <a:pt x="75929" y="118447"/>
                  <a:pt x="75897" y="118391"/>
                </a:cubicBezTo>
                <a:cubicBezTo>
                  <a:pt x="75866" y="118391"/>
                  <a:pt x="75835" y="118391"/>
                  <a:pt x="75835" y="118391"/>
                </a:cubicBezTo>
                <a:cubicBezTo>
                  <a:pt x="75773" y="118336"/>
                  <a:pt x="75866" y="118336"/>
                  <a:pt x="75866" y="118225"/>
                </a:cubicBezTo>
                <a:cubicBezTo>
                  <a:pt x="75897" y="118225"/>
                  <a:pt x="75866" y="118170"/>
                  <a:pt x="75897" y="118114"/>
                </a:cubicBezTo>
                <a:cubicBezTo>
                  <a:pt x="75897" y="118114"/>
                  <a:pt x="75897" y="118059"/>
                  <a:pt x="75897" y="118003"/>
                </a:cubicBezTo>
                <a:cubicBezTo>
                  <a:pt x="75866" y="117948"/>
                  <a:pt x="75835" y="118003"/>
                  <a:pt x="75835" y="118003"/>
                </a:cubicBezTo>
                <a:cubicBezTo>
                  <a:pt x="75804" y="117948"/>
                  <a:pt x="75835" y="117892"/>
                  <a:pt x="75835" y="117892"/>
                </a:cubicBezTo>
                <a:cubicBezTo>
                  <a:pt x="75866" y="117892"/>
                  <a:pt x="75897" y="117892"/>
                  <a:pt x="75897" y="117837"/>
                </a:cubicBezTo>
                <a:cubicBezTo>
                  <a:pt x="75929" y="117781"/>
                  <a:pt x="75929" y="117781"/>
                  <a:pt x="75960" y="117726"/>
                </a:cubicBezTo>
                <a:cubicBezTo>
                  <a:pt x="75991" y="117726"/>
                  <a:pt x="76022" y="117670"/>
                  <a:pt x="76054" y="117615"/>
                </a:cubicBezTo>
                <a:cubicBezTo>
                  <a:pt x="76085" y="117504"/>
                  <a:pt x="76054" y="117449"/>
                  <a:pt x="76085" y="117393"/>
                </a:cubicBezTo>
                <a:cubicBezTo>
                  <a:pt x="76116" y="117282"/>
                  <a:pt x="76147" y="117449"/>
                  <a:pt x="76179" y="117449"/>
                </a:cubicBezTo>
                <a:cubicBezTo>
                  <a:pt x="76210" y="117449"/>
                  <a:pt x="76241" y="117338"/>
                  <a:pt x="76241" y="117338"/>
                </a:cubicBezTo>
                <a:cubicBezTo>
                  <a:pt x="76272" y="117282"/>
                  <a:pt x="76272" y="117282"/>
                  <a:pt x="76272" y="117227"/>
                </a:cubicBezTo>
                <a:cubicBezTo>
                  <a:pt x="76304" y="117171"/>
                  <a:pt x="76335" y="117171"/>
                  <a:pt x="76335" y="117171"/>
                </a:cubicBezTo>
                <a:cubicBezTo>
                  <a:pt x="76366" y="117116"/>
                  <a:pt x="76366" y="117060"/>
                  <a:pt x="76366" y="117005"/>
                </a:cubicBezTo>
                <a:cubicBezTo>
                  <a:pt x="76397" y="116894"/>
                  <a:pt x="76428" y="116894"/>
                  <a:pt x="76460" y="116950"/>
                </a:cubicBezTo>
                <a:cubicBezTo>
                  <a:pt x="76522" y="116950"/>
                  <a:pt x="76522" y="116950"/>
                  <a:pt x="76585" y="116894"/>
                </a:cubicBezTo>
                <a:cubicBezTo>
                  <a:pt x="76616" y="116894"/>
                  <a:pt x="76647" y="116839"/>
                  <a:pt x="76585" y="116783"/>
                </a:cubicBezTo>
                <a:cubicBezTo>
                  <a:pt x="76553" y="116728"/>
                  <a:pt x="76585" y="116672"/>
                  <a:pt x="76616" y="116617"/>
                </a:cubicBezTo>
                <a:cubicBezTo>
                  <a:pt x="76647" y="116561"/>
                  <a:pt x="76678" y="116506"/>
                  <a:pt x="76616" y="116451"/>
                </a:cubicBezTo>
                <a:cubicBezTo>
                  <a:pt x="76585" y="116395"/>
                  <a:pt x="76616" y="116506"/>
                  <a:pt x="76585" y="116506"/>
                </a:cubicBezTo>
                <a:cubicBezTo>
                  <a:pt x="76585" y="116506"/>
                  <a:pt x="76553" y="116561"/>
                  <a:pt x="76553" y="116561"/>
                </a:cubicBezTo>
                <a:cubicBezTo>
                  <a:pt x="76491" y="116672"/>
                  <a:pt x="76522" y="116506"/>
                  <a:pt x="76522" y="116451"/>
                </a:cubicBezTo>
                <a:cubicBezTo>
                  <a:pt x="76553" y="116395"/>
                  <a:pt x="76553" y="116395"/>
                  <a:pt x="76553" y="116340"/>
                </a:cubicBezTo>
                <a:cubicBezTo>
                  <a:pt x="76553" y="116173"/>
                  <a:pt x="76522" y="116062"/>
                  <a:pt x="76553" y="115896"/>
                </a:cubicBezTo>
                <a:cubicBezTo>
                  <a:pt x="76553" y="115841"/>
                  <a:pt x="76585" y="115785"/>
                  <a:pt x="76585" y="115674"/>
                </a:cubicBezTo>
                <a:cubicBezTo>
                  <a:pt x="76616" y="115619"/>
                  <a:pt x="76585" y="115508"/>
                  <a:pt x="76616" y="115452"/>
                </a:cubicBezTo>
                <a:cubicBezTo>
                  <a:pt x="76647" y="115397"/>
                  <a:pt x="76647" y="115397"/>
                  <a:pt x="76678" y="115397"/>
                </a:cubicBezTo>
                <a:cubicBezTo>
                  <a:pt x="76678" y="115341"/>
                  <a:pt x="76710" y="115286"/>
                  <a:pt x="76710" y="115286"/>
                </a:cubicBezTo>
                <a:cubicBezTo>
                  <a:pt x="76710" y="115175"/>
                  <a:pt x="76741" y="115120"/>
                  <a:pt x="76803" y="115120"/>
                </a:cubicBezTo>
                <a:cubicBezTo>
                  <a:pt x="76803" y="115120"/>
                  <a:pt x="76834" y="115120"/>
                  <a:pt x="76866" y="115120"/>
                </a:cubicBezTo>
                <a:cubicBezTo>
                  <a:pt x="76897" y="115120"/>
                  <a:pt x="76866" y="115064"/>
                  <a:pt x="76866" y="115064"/>
                </a:cubicBezTo>
                <a:cubicBezTo>
                  <a:pt x="76834" y="115009"/>
                  <a:pt x="76834" y="115009"/>
                  <a:pt x="76834" y="114953"/>
                </a:cubicBezTo>
                <a:cubicBezTo>
                  <a:pt x="76834" y="114953"/>
                  <a:pt x="76803" y="114842"/>
                  <a:pt x="76834" y="114842"/>
                </a:cubicBezTo>
                <a:cubicBezTo>
                  <a:pt x="76866" y="114842"/>
                  <a:pt x="76866" y="114953"/>
                  <a:pt x="76866" y="114953"/>
                </a:cubicBezTo>
                <a:cubicBezTo>
                  <a:pt x="76866" y="115009"/>
                  <a:pt x="76866" y="115009"/>
                  <a:pt x="76897" y="115009"/>
                </a:cubicBezTo>
                <a:cubicBezTo>
                  <a:pt x="76928" y="115064"/>
                  <a:pt x="76959" y="115120"/>
                  <a:pt x="76991" y="115120"/>
                </a:cubicBezTo>
                <a:cubicBezTo>
                  <a:pt x="77053" y="115120"/>
                  <a:pt x="77084" y="115064"/>
                  <a:pt x="77147" y="115120"/>
                </a:cubicBezTo>
                <a:cubicBezTo>
                  <a:pt x="77209" y="115120"/>
                  <a:pt x="77334" y="115120"/>
                  <a:pt x="77397" y="115064"/>
                </a:cubicBezTo>
                <a:cubicBezTo>
                  <a:pt x="77397" y="115064"/>
                  <a:pt x="77428" y="115009"/>
                  <a:pt x="77428" y="115009"/>
                </a:cubicBezTo>
                <a:close/>
                <a:moveTo>
                  <a:pt x="69463" y="119223"/>
                </a:moveTo>
                <a:cubicBezTo>
                  <a:pt x="69463" y="119168"/>
                  <a:pt x="69432" y="119168"/>
                  <a:pt x="69401" y="119057"/>
                </a:cubicBezTo>
                <a:cubicBezTo>
                  <a:pt x="69401" y="119057"/>
                  <a:pt x="69401" y="119001"/>
                  <a:pt x="69401" y="119001"/>
                </a:cubicBezTo>
                <a:cubicBezTo>
                  <a:pt x="69370" y="118946"/>
                  <a:pt x="69370" y="118946"/>
                  <a:pt x="69338" y="118890"/>
                </a:cubicBezTo>
                <a:cubicBezTo>
                  <a:pt x="69307" y="118835"/>
                  <a:pt x="69338" y="118780"/>
                  <a:pt x="69276" y="118780"/>
                </a:cubicBezTo>
                <a:cubicBezTo>
                  <a:pt x="69245" y="118724"/>
                  <a:pt x="69245" y="118613"/>
                  <a:pt x="69213" y="118613"/>
                </a:cubicBezTo>
                <a:cubicBezTo>
                  <a:pt x="69151" y="118613"/>
                  <a:pt x="69120" y="118613"/>
                  <a:pt x="69089" y="118558"/>
                </a:cubicBezTo>
                <a:cubicBezTo>
                  <a:pt x="69026" y="118558"/>
                  <a:pt x="68995" y="118558"/>
                  <a:pt x="68932" y="118558"/>
                </a:cubicBezTo>
                <a:cubicBezTo>
                  <a:pt x="68901" y="118558"/>
                  <a:pt x="68870" y="118558"/>
                  <a:pt x="68807" y="118558"/>
                </a:cubicBezTo>
                <a:cubicBezTo>
                  <a:pt x="68745" y="118502"/>
                  <a:pt x="68776" y="118558"/>
                  <a:pt x="68745" y="118613"/>
                </a:cubicBezTo>
                <a:cubicBezTo>
                  <a:pt x="68714" y="118669"/>
                  <a:pt x="68714" y="118669"/>
                  <a:pt x="68714" y="118780"/>
                </a:cubicBezTo>
                <a:cubicBezTo>
                  <a:pt x="68714" y="118780"/>
                  <a:pt x="68682" y="118835"/>
                  <a:pt x="68651" y="118890"/>
                </a:cubicBezTo>
                <a:cubicBezTo>
                  <a:pt x="68682" y="118835"/>
                  <a:pt x="68682" y="118835"/>
                  <a:pt x="68682" y="118780"/>
                </a:cubicBezTo>
                <a:cubicBezTo>
                  <a:pt x="68682" y="118724"/>
                  <a:pt x="68682" y="118724"/>
                  <a:pt x="68651" y="118724"/>
                </a:cubicBezTo>
                <a:cubicBezTo>
                  <a:pt x="68651" y="118669"/>
                  <a:pt x="68651" y="118669"/>
                  <a:pt x="68651" y="118613"/>
                </a:cubicBezTo>
                <a:cubicBezTo>
                  <a:pt x="68682" y="118613"/>
                  <a:pt x="68682" y="118613"/>
                  <a:pt x="68682" y="118613"/>
                </a:cubicBezTo>
                <a:cubicBezTo>
                  <a:pt x="68714" y="118558"/>
                  <a:pt x="68714" y="118558"/>
                  <a:pt x="68714" y="118558"/>
                </a:cubicBezTo>
                <a:cubicBezTo>
                  <a:pt x="68714" y="118502"/>
                  <a:pt x="68745" y="118502"/>
                  <a:pt x="68745" y="118502"/>
                </a:cubicBezTo>
                <a:cubicBezTo>
                  <a:pt x="68776" y="118447"/>
                  <a:pt x="68745" y="118391"/>
                  <a:pt x="68745" y="118391"/>
                </a:cubicBezTo>
                <a:cubicBezTo>
                  <a:pt x="68714" y="118336"/>
                  <a:pt x="68682" y="118336"/>
                  <a:pt x="68651" y="118280"/>
                </a:cubicBezTo>
                <a:cubicBezTo>
                  <a:pt x="68651" y="118280"/>
                  <a:pt x="68620" y="118225"/>
                  <a:pt x="68620" y="118225"/>
                </a:cubicBezTo>
                <a:cubicBezTo>
                  <a:pt x="68589" y="118225"/>
                  <a:pt x="68589" y="118225"/>
                  <a:pt x="68589" y="118170"/>
                </a:cubicBezTo>
                <a:cubicBezTo>
                  <a:pt x="68526" y="118114"/>
                  <a:pt x="68558" y="118003"/>
                  <a:pt x="68558" y="117892"/>
                </a:cubicBezTo>
                <a:cubicBezTo>
                  <a:pt x="68558" y="117837"/>
                  <a:pt x="68558" y="117837"/>
                  <a:pt x="68558" y="117781"/>
                </a:cubicBezTo>
                <a:cubicBezTo>
                  <a:pt x="68558" y="117726"/>
                  <a:pt x="68526" y="117670"/>
                  <a:pt x="68495" y="117560"/>
                </a:cubicBezTo>
                <a:cubicBezTo>
                  <a:pt x="68495" y="117504"/>
                  <a:pt x="68495" y="117393"/>
                  <a:pt x="68495" y="117338"/>
                </a:cubicBezTo>
                <a:cubicBezTo>
                  <a:pt x="68464" y="117282"/>
                  <a:pt x="68495" y="117171"/>
                  <a:pt x="68433" y="117171"/>
                </a:cubicBezTo>
                <a:cubicBezTo>
                  <a:pt x="68401" y="117171"/>
                  <a:pt x="68370" y="117171"/>
                  <a:pt x="68339" y="117171"/>
                </a:cubicBezTo>
                <a:cubicBezTo>
                  <a:pt x="68276" y="117171"/>
                  <a:pt x="68245" y="117116"/>
                  <a:pt x="68214" y="117116"/>
                </a:cubicBezTo>
                <a:cubicBezTo>
                  <a:pt x="68183" y="117060"/>
                  <a:pt x="68183" y="117060"/>
                  <a:pt x="68152" y="117060"/>
                </a:cubicBezTo>
                <a:cubicBezTo>
                  <a:pt x="68120" y="117060"/>
                  <a:pt x="68089" y="117005"/>
                  <a:pt x="68027" y="117005"/>
                </a:cubicBezTo>
                <a:cubicBezTo>
                  <a:pt x="67964" y="117005"/>
                  <a:pt x="67870" y="116839"/>
                  <a:pt x="67870" y="116672"/>
                </a:cubicBezTo>
                <a:cubicBezTo>
                  <a:pt x="67870" y="116561"/>
                  <a:pt x="67933" y="116617"/>
                  <a:pt x="67964" y="116561"/>
                </a:cubicBezTo>
                <a:cubicBezTo>
                  <a:pt x="67964" y="116506"/>
                  <a:pt x="67995" y="116451"/>
                  <a:pt x="67964" y="116451"/>
                </a:cubicBezTo>
                <a:cubicBezTo>
                  <a:pt x="67933" y="116451"/>
                  <a:pt x="67902" y="116506"/>
                  <a:pt x="67902" y="116451"/>
                </a:cubicBezTo>
                <a:cubicBezTo>
                  <a:pt x="67870" y="116451"/>
                  <a:pt x="67964" y="116395"/>
                  <a:pt x="67964" y="116395"/>
                </a:cubicBezTo>
                <a:cubicBezTo>
                  <a:pt x="67995" y="116340"/>
                  <a:pt x="67995" y="116340"/>
                  <a:pt x="68027" y="116340"/>
                </a:cubicBezTo>
                <a:cubicBezTo>
                  <a:pt x="68058" y="116340"/>
                  <a:pt x="68089" y="116340"/>
                  <a:pt x="68089" y="116284"/>
                </a:cubicBezTo>
                <a:cubicBezTo>
                  <a:pt x="68089" y="116229"/>
                  <a:pt x="68058" y="116284"/>
                  <a:pt x="68027" y="116284"/>
                </a:cubicBezTo>
                <a:cubicBezTo>
                  <a:pt x="67995" y="116284"/>
                  <a:pt x="67995" y="116284"/>
                  <a:pt x="67995" y="116229"/>
                </a:cubicBezTo>
                <a:cubicBezTo>
                  <a:pt x="67933" y="116173"/>
                  <a:pt x="67933" y="116284"/>
                  <a:pt x="67902" y="116340"/>
                </a:cubicBezTo>
                <a:cubicBezTo>
                  <a:pt x="67839" y="116229"/>
                  <a:pt x="67933" y="116173"/>
                  <a:pt x="67933" y="116173"/>
                </a:cubicBezTo>
                <a:cubicBezTo>
                  <a:pt x="67964" y="116118"/>
                  <a:pt x="67964" y="116062"/>
                  <a:pt x="67964" y="116062"/>
                </a:cubicBezTo>
                <a:cubicBezTo>
                  <a:pt x="67995" y="116062"/>
                  <a:pt x="67995" y="116062"/>
                  <a:pt x="68027" y="116118"/>
                </a:cubicBezTo>
                <a:cubicBezTo>
                  <a:pt x="68058" y="116118"/>
                  <a:pt x="68058" y="116062"/>
                  <a:pt x="68089" y="116062"/>
                </a:cubicBezTo>
                <a:cubicBezTo>
                  <a:pt x="68089" y="116007"/>
                  <a:pt x="68120" y="116007"/>
                  <a:pt x="68152" y="116007"/>
                </a:cubicBezTo>
                <a:cubicBezTo>
                  <a:pt x="68214" y="116007"/>
                  <a:pt x="68120" y="115896"/>
                  <a:pt x="68089" y="115896"/>
                </a:cubicBezTo>
                <a:cubicBezTo>
                  <a:pt x="68089" y="115785"/>
                  <a:pt x="68089" y="115730"/>
                  <a:pt x="68058" y="115674"/>
                </a:cubicBezTo>
                <a:cubicBezTo>
                  <a:pt x="68027" y="115619"/>
                  <a:pt x="67964" y="115619"/>
                  <a:pt x="67933" y="115563"/>
                </a:cubicBezTo>
                <a:cubicBezTo>
                  <a:pt x="67902" y="115508"/>
                  <a:pt x="67902" y="115452"/>
                  <a:pt x="67870" y="115452"/>
                </a:cubicBezTo>
                <a:cubicBezTo>
                  <a:pt x="67808" y="115397"/>
                  <a:pt x="67777" y="115452"/>
                  <a:pt x="67745" y="115508"/>
                </a:cubicBezTo>
                <a:cubicBezTo>
                  <a:pt x="67714" y="115563"/>
                  <a:pt x="67683" y="115508"/>
                  <a:pt x="67652" y="115452"/>
                </a:cubicBezTo>
                <a:cubicBezTo>
                  <a:pt x="67652" y="115397"/>
                  <a:pt x="67621" y="115341"/>
                  <a:pt x="67589" y="115286"/>
                </a:cubicBezTo>
                <a:cubicBezTo>
                  <a:pt x="67589" y="115286"/>
                  <a:pt x="67558" y="115286"/>
                  <a:pt x="67558" y="115286"/>
                </a:cubicBezTo>
                <a:cubicBezTo>
                  <a:pt x="67527" y="115231"/>
                  <a:pt x="67527" y="115231"/>
                  <a:pt x="67496" y="115231"/>
                </a:cubicBezTo>
                <a:cubicBezTo>
                  <a:pt x="67496" y="115231"/>
                  <a:pt x="67464" y="115231"/>
                  <a:pt x="67433" y="115231"/>
                </a:cubicBezTo>
                <a:cubicBezTo>
                  <a:pt x="67496" y="115175"/>
                  <a:pt x="67527" y="115175"/>
                  <a:pt x="67558" y="115175"/>
                </a:cubicBezTo>
                <a:cubicBezTo>
                  <a:pt x="67589" y="115175"/>
                  <a:pt x="67683" y="115231"/>
                  <a:pt x="67652" y="115175"/>
                </a:cubicBezTo>
                <a:cubicBezTo>
                  <a:pt x="67652" y="115120"/>
                  <a:pt x="67621" y="115120"/>
                  <a:pt x="67621" y="115120"/>
                </a:cubicBezTo>
                <a:cubicBezTo>
                  <a:pt x="67589" y="115120"/>
                  <a:pt x="67589" y="115064"/>
                  <a:pt x="67589" y="115064"/>
                </a:cubicBezTo>
                <a:cubicBezTo>
                  <a:pt x="67558" y="115009"/>
                  <a:pt x="67527" y="115009"/>
                  <a:pt x="67527" y="115009"/>
                </a:cubicBezTo>
                <a:cubicBezTo>
                  <a:pt x="67496" y="115009"/>
                  <a:pt x="67496" y="115009"/>
                  <a:pt x="67464" y="114953"/>
                </a:cubicBezTo>
                <a:cubicBezTo>
                  <a:pt x="67464" y="114898"/>
                  <a:pt x="67558" y="115009"/>
                  <a:pt x="67589" y="115009"/>
                </a:cubicBezTo>
                <a:cubicBezTo>
                  <a:pt x="67621" y="115009"/>
                  <a:pt x="67652" y="115064"/>
                  <a:pt x="67683" y="115120"/>
                </a:cubicBezTo>
                <a:cubicBezTo>
                  <a:pt x="67683" y="115120"/>
                  <a:pt x="67714" y="115120"/>
                  <a:pt x="67714" y="115064"/>
                </a:cubicBezTo>
                <a:cubicBezTo>
                  <a:pt x="67714" y="115009"/>
                  <a:pt x="67683" y="115064"/>
                  <a:pt x="67652" y="115009"/>
                </a:cubicBezTo>
                <a:cubicBezTo>
                  <a:pt x="67652" y="115009"/>
                  <a:pt x="67652" y="114953"/>
                  <a:pt x="67621" y="114898"/>
                </a:cubicBezTo>
                <a:cubicBezTo>
                  <a:pt x="67621" y="114898"/>
                  <a:pt x="67589" y="114898"/>
                  <a:pt x="67589" y="114842"/>
                </a:cubicBezTo>
                <a:cubicBezTo>
                  <a:pt x="67558" y="114842"/>
                  <a:pt x="67558" y="114787"/>
                  <a:pt x="67527" y="114787"/>
                </a:cubicBezTo>
                <a:cubicBezTo>
                  <a:pt x="67496" y="114787"/>
                  <a:pt x="67464" y="114787"/>
                  <a:pt x="67433" y="114787"/>
                </a:cubicBezTo>
                <a:cubicBezTo>
                  <a:pt x="67433" y="114842"/>
                  <a:pt x="67402" y="114898"/>
                  <a:pt x="67371" y="114842"/>
                </a:cubicBezTo>
                <a:cubicBezTo>
                  <a:pt x="67339" y="114842"/>
                  <a:pt x="67371" y="114787"/>
                  <a:pt x="67339" y="114787"/>
                </a:cubicBezTo>
                <a:cubicBezTo>
                  <a:pt x="67308" y="114731"/>
                  <a:pt x="67308" y="114787"/>
                  <a:pt x="67277" y="114787"/>
                </a:cubicBezTo>
                <a:cubicBezTo>
                  <a:pt x="67246" y="114731"/>
                  <a:pt x="67246" y="114676"/>
                  <a:pt x="67277" y="114676"/>
                </a:cubicBezTo>
                <a:cubicBezTo>
                  <a:pt x="67277" y="114621"/>
                  <a:pt x="67308" y="114676"/>
                  <a:pt x="67308" y="114621"/>
                </a:cubicBezTo>
                <a:cubicBezTo>
                  <a:pt x="67308" y="114565"/>
                  <a:pt x="67308" y="114565"/>
                  <a:pt x="67277" y="114510"/>
                </a:cubicBezTo>
                <a:cubicBezTo>
                  <a:pt x="67277" y="114454"/>
                  <a:pt x="67308" y="114399"/>
                  <a:pt x="67277" y="114399"/>
                </a:cubicBezTo>
                <a:cubicBezTo>
                  <a:pt x="67277" y="114343"/>
                  <a:pt x="67246" y="114399"/>
                  <a:pt x="67214" y="114343"/>
                </a:cubicBezTo>
                <a:cubicBezTo>
                  <a:pt x="67214" y="114343"/>
                  <a:pt x="67183" y="114343"/>
                  <a:pt x="67152" y="114343"/>
                </a:cubicBezTo>
                <a:cubicBezTo>
                  <a:pt x="67152" y="114343"/>
                  <a:pt x="67152" y="114288"/>
                  <a:pt x="67121" y="114288"/>
                </a:cubicBezTo>
                <a:cubicBezTo>
                  <a:pt x="67121" y="114288"/>
                  <a:pt x="67090" y="114288"/>
                  <a:pt x="67058" y="114288"/>
                </a:cubicBezTo>
                <a:cubicBezTo>
                  <a:pt x="67058" y="114288"/>
                  <a:pt x="67027" y="114232"/>
                  <a:pt x="66996" y="114288"/>
                </a:cubicBezTo>
                <a:cubicBezTo>
                  <a:pt x="66996" y="114343"/>
                  <a:pt x="67027" y="114343"/>
                  <a:pt x="67058" y="114343"/>
                </a:cubicBezTo>
                <a:cubicBezTo>
                  <a:pt x="67058" y="114399"/>
                  <a:pt x="67090" y="114399"/>
                  <a:pt x="67090" y="114454"/>
                </a:cubicBezTo>
                <a:cubicBezTo>
                  <a:pt x="67090" y="114454"/>
                  <a:pt x="67121" y="114454"/>
                  <a:pt x="67121" y="114510"/>
                </a:cubicBezTo>
                <a:cubicBezTo>
                  <a:pt x="67152" y="114565"/>
                  <a:pt x="67090" y="114621"/>
                  <a:pt x="67152" y="114731"/>
                </a:cubicBezTo>
                <a:cubicBezTo>
                  <a:pt x="67152" y="114731"/>
                  <a:pt x="67152" y="114787"/>
                  <a:pt x="67152" y="114842"/>
                </a:cubicBezTo>
                <a:cubicBezTo>
                  <a:pt x="67183" y="114898"/>
                  <a:pt x="67183" y="114898"/>
                  <a:pt x="67214" y="114953"/>
                </a:cubicBezTo>
                <a:cubicBezTo>
                  <a:pt x="67214" y="114953"/>
                  <a:pt x="67246" y="115009"/>
                  <a:pt x="67246" y="114953"/>
                </a:cubicBezTo>
                <a:cubicBezTo>
                  <a:pt x="67277" y="114953"/>
                  <a:pt x="67246" y="114898"/>
                  <a:pt x="67277" y="114842"/>
                </a:cubicBezTo>
                <a:cubicBezTo>
                  <a:pt x="67277" y="114787"/>
                  <a:pt x="67308" y="114842"/>
                  <a:pt x="67308" y="114898"/>
                </a:cubicBezTo>
                <a:cubicBezTo>
                  <a:pt x="67308" y="114898"/>
                  <a:pt x="67308" y="114898"/>
                  <a:pt x="67308" y="114953"/>
                </a:cubicBezTo>
                <a:cubicBezTo>
                  <a:pt x="67308" y="114953"/>
                  <a:pt x="67308" y="114953"/>
                  <a:pt x="67308" y="115009"/>
                </a:cubicBezTo>
                <a:cubicBezTo>
                  <a:pt x="67277" y="115009"/>
                  <a:pt x="67277" y="115009"/>
                  <a:pt x="67246" y="115009"/>
                </a:cubicBezTo>
                <a:cubicBezTo>
                  <a:pt x="67246" y="115064"/>
                  <a:pt x="67246" y="115120"/>
                  <a:pt x="67214" y="115064"/>
                </a:cubicBezTo>
                <a:cubicBezTo>
                  <a:pt x="67214" y="115064"/>
                  <a:pt x="67214" y="115009"/>
                  <a:pt x="67183" y="115009"/>
                </a:cubicBezTo>
                <a:cubicBezTo>
                  <a:pt x="67183" y="114953"/>
                  <a:pt x="67152" y="114953"/>
                  <a:pt x="67152" y="114953"/>
                </a:cubicBezTo>
                <a:cubicBezTo>
                  <a:pt x="67121" y="114898"/>
                  <a:pt x="67152" y="114898"/>
                  <a:pt x="67152" y="114842"/>
                </a:cubicBezTo>
                <a:cubicBezTo>
                  <a:pt x="67121" y="114787"/>
                  <a:pt x="67121" y="114787"/>
                  <a:pt x="67121" y="114731"/>
                </a:cubicBezTo>
                <a:cubicBezTo>
                  <a:pt x="67090" y="114731"/>
                  <a:pt x="67090" y="114676"/>
                  <a:pt x="67090" y="114621"/>
                </a:cubicBezTo>
                <a:cubicBezTo>
                  <a:pt x="67090" y="114621"/>
                  <a:pt x="67090" y="114565"/>
                  <a:pt x="67058" y="114565"/>
                </a:cubicBezTo>
                <a:cubicBezTo>
                  <a:pt x="67027" y="114510"/>
                  <a:pt x="67027" y="114510"/>
                  <a:pt x="67027" y="114454"/>
                </a:cubicBezTo>
                <a:cubicBezTo>
                  <a:pt x="66996" y="114454"/>
                  <a:pt x="66996" y="114399"/>
                  <a:pt x="66965" y="114399"/>
                </a:cubicBezTo>
                <a:cubicBezTo>
                  <a:pt x="66965" y="114399"/>
                  <a:pt x="66933" y="114399"/>
                  <a:pt x="66933" y="114343"/>
                </a:cubicBezTo>
                <a:cubicBezTo>
                  <a:pt x="66902" y="114343"/>
                  <a:pt x="66933" y="114288"/>
                  <a:pt x="66902" y="114288"/>
                </a:cubicBezTo>
                <a:cubicBezTo>
                  <a:pt x="66902" y="114232"/>
                  <a:pt x="66902" y="114288"/>
                  <a:pt x="66871" y="114232"/>
                </a:cubicBezTo>
                <a:cubicBezTo>
                  <a:pt x="66871" y="114232"/>
                  <a:pt x="66871" y="114232"/>
                  <a:pt x="66840" y="114232"/>
                </a:cubicBezTo>
                <a:cubicBezTo>
                  <a:pt x="66840" y="114177"/>
                  <a:pt x="66808" y="114232"/>
                  <a:pt x="66777" y="114232"/>
                </a:cubicBezTo>
                <a:cubicBezTo>
                  <a:pt x="66777" y="114177"/>
                  <a:pt x="66746" y="114177"/>
                  <a:pt x="66777" y="114121"/>
                </a:cubicBezTo>
                <a:cubicBezTo>
                  <a:pt x="66777" y="114066"/>
                  <a:pt x="66808" y="114066"/>
                  <a:pt x="66808" y="114066"/>
                </a:cubicBezTo>
                <a:cubicBezTo>
                  <a:pt x="66840" y="114011"/>
                  <a:pt x="66840" y="113955"/>
                  <a:pt x="66840" y="113955"/>
                </a:cubicBezTo>
                <a:cubicBezTo>
                  <a:pt x="66840" y="113955"/>
                  <a:pt x="66902" y="113900"/>
                  <a:pt x="66902" y="113900"/>
                </a:cubicBezTo>
                <a:cubicBezTo>
                  <a:pt x="66871" y="113844"/>
                  <a:pt x="66871" y="113844"/>
                  <a:pt x="66871" y="113844"/>
                </a:cubicBezTo>
                <a:cubicBezTo>
                  <a:pt x="66840" y="113844"/>
                  <a:pt x="66840" y="113844"/>
                  <a:pt x="66840" y="113789"/>
                </a:cubicBezTo>
                <a:cubicBezTo>
                  <a:pt x="66840" y="113733"/>
                  <a:pt x="66840" y="113733"/>
                  <a:pt x="66808" y="113733"/>
                </a:cubicBezTo>
                <a:cubicBezTo>
                  <a:pt x="66777" y="113678"/>
                  <a:pt x="66777" y="113678"/>
                  <a:pt x="66746" y="113733"/>
                </a:cubicBezTo>
                <a:cubicBezTo>
                  <a:pt x="66746" y="113733"/>
                  <a:pt x="66715" y="113733"/>
                  <a:pt x="66715" y="113733"/>
                </a:cubicBezTo>
                <a:cubicBezTo>
                  <a:pt x="66684" y="113733"/>
                  <a:pt x="66684" y="113733"/>
                  <a:pt x="66652" y="113733"/>
                </a:cubicBezTo>
                <a:cubicBezTo>
                  <a:pt x="66621" y="113789"/>
                  <a:pt x="66652" y="113844"/>
                  <a:pt x="66621" y="113900"/>
                </a:cubicBezTo>
                <a:cubicBezTo>
                  <a:pt x="66621" y="113900"/>
                  <a:pt x="66621" y="113900"/>
                  <a:pt x="66621" y="113955"/>
                </a:cubicBezTo>
                <a:cubicBezTo>
                  <a:pt x="66621" y="113955"/>
                  <a:pt x="66621" y="113955"/>
                  <a:pt x="66652" y="114011"/>
                </a:cubicBezTo>
                <a:cubicBezTo>
                  <a:pt x="66652" y="114011"/>
                  <a:pt x="66652" y="114066"/>
                  <a:pt x="66652" y="114066"/>
                </a:cubicBezTo>
                <a:cubicBezTo>
                  <a:pt x="66652" y="114121"/>
                  <a:pt x="66652" y="114121"/>
                  <a:pt x="66652" y="114177"/>
                </a:cubicBezTo>
                <a:cubicBezTo>
                  <a:pt x="66621" y="114177"/>
                  <a:pt x="66621" y="114121"/>
                  <a:pt x="66621" y="114066"/>
                </a:cubicBezTo>
                <a:cubicBezTo>
                  <a:pt x="66621" y="114011"/>
                  <a:pt x="66590" y="114011"/>
                  <a:pt x="66590" y="114011"/>
                </a:cubicBezTo>
                <a:cubicBezTo>
                  <a:pt x="66559" y="113900"/>
                  <a:pt x="66559" y="113844"/>
                  <a:pt x="66527" y="113789"/>
                </a:cubicBezTo>
                <a:cubicBezTo>
                  <a:pt x="66496" y="113789"/>
                  <a:pt x="66496" y="113789"/>
                  <a:pt x="66496" y="113733"/>
                </a:cubicBezTo>
                <a:cubicBezTo>
                  <a:pt x="66465" y="113733"/>
                  <a:pt x="66465" y="113678"/>
                  <a:pt x="66465" y="113678"/>
                </a:cubicBezTo>
                <a:cubicBezTo>
                  <a:pt x="66434" y="113622"/>
                  <a:pt x="66402" y="113678"/>
                  <a:pt x="66371" y="113622"/>
                </a:cubicBezTo>
                <a:cubicBezTo>
                  <a:pt x="66371" y="113622"/>
                  <a:pt x="66246" y="113567"/>
                  <a:pt x="66246" y="113622"/>
                </a:cubicBezTo>
                <a:cubicBezTo>
                  <a:pt x="66246" y="113678"/>
                  <a:pt x="66277" y="113622"/>
                  <a:pt x="66277" y="113678"/>
                </a:cubicBezTo>
                <a:cubicBezTo>
                  <a:pt x="66277" y="113678"/>
                  <a:pt x="66277" y="113678"/>
                  <a:pt x="66277" y="113733"/>
                </a:cubicBezTo>
                <a:cubicBezTo>
                  <a:pt x="66277" y="113733"/>
                  <a:pt x="66277" y="113733"/>
                  <a:pt x="66277" y="113733"/>
                </a:cubicBezTo>
                <a:cubicBezTo>
                  <a:pt x="66277" y="113789"/>
                  <a:pt x="66277" y="113789"/>
                  <a:pt x="66277" y="113789"/>
                </a:cubicBezTo>
                <a:cubicBezTo>
                  <a:pt x="66277" y="113844"/>
                  <a:pt x="66246" y="113789"/>
                  <a:pt x="66246" y="113733"/>
                </a:cubicBezTo>
                <a:cubicBezTo>
                  <a:pt x="66215" y="113733"/>
                  <a:pt x="66215" y="113733"/>
                  <a:pt x="66184" y="113733"/>
                </a:cubicBezTo>
                <a:cubicBezTo>
                  <a:pt x="66153" y="113733"/>
                  <a:pt x="66153" y="113678"/>
                  <a:pt x="66153" y="113678"/>
                </a:cubicBezTo>
                <a:cubicBezTo>
                  <a:pt x="66121" y="113622"/>
                  <a:pt x="66121" y="113622"/>
                  <a:pt x="66090" y="113622"/>
                </a:cubicBezTo>
                <a:cubicBezTo>
                  <a:pt x="66059" y="113567"/>
                  <a:pt x="66028" y="113567"/>
                  <a:pt x="65996" y="113456"/>
                </a:cubicBezTo>
                <a:cubicBezTo>
                  <a:pt x="65996" y="113456"/>
                  <a:pt x="65996" y="113401"/>
                  <a:pt x="65996" y="113345"/>
                </a:cubicBezTo>
                <a:cubicBezTo>
                  <a:pt x="65996" y="113345"/>
                  <a:pt x="65996" y="113345"/>
                  <a:pt x="65965" y="113290"/>
                </a:cubicBezTo>
                <a:cubicBezTo>
                  <a:pt x="65965" y="113290"/>
                  <a:pt x="65965" y="113234"/>
                  <a:pt x="65934" y="113234"/>
                </a:cubicBezTo>
                <a:cubicBezTo>
                  <a:pt x="65934" y="113179"/>
                  <a:pt x="65903" y="113179"/>
                  <a:pt x="65903" y="113179"/>
                </a:cubicBezTo>
                <a:cubicBezTo>
                  <a:pt x="65871" y="113179"/>
                  <a:pt x="65871" y="113179"/>
                  <a:pt x="65840" y="113179"/>
                </a:cubicBezTo>
                <a:cubicBezTo>
                  <a:pt x="65809" y="113179"/>
                  <a:pt x="65809" y="113234"/>
                  <a:pt x="65778" y="113179"/>
                </a:cubicBezTo>
                <a:cubicBezTo>
                  <a:pt x="65778" y="113179"/>
                  <a:pt x="65778" y="113123"/>
                  <a:pt x="65778" y="113123"/>
                </a:cubicBezTo>
                <a:cubicBezTo>
                  <a:pt x="65778" y="113068"/>
                  <a:pt x="65778" y="113068"/>
                  <a:pt x="65778" y="113012"/>
                </a:cubicBezTo>
                <a:cubicBezTo>
                  <a:pt x="65747" y="112957"/>
                  <a:pt x="65747" y="112902"/>
                  <a:pt x="65747" y="112846"/>
                </a:cubicBezTo>
                <a:cubicBezTo>
                  <a:pt x="65715" y="112791"/>
                  <a:pt x="65653" y="112735"/>
                  <a:pt x="65622" y="112735"/>
                </a:cubicBezTo>
                <a:cubicBezTo>
                  <a:pt x="65590" y="112680"/>
                  <a:pt x="65559" y="112624"/>
                  <a:pt x="65559" y="112569"/>
                </a:cubicBezTo>
                <a:cubicBezTo>
                  <a:pt x="65528" y="112458"/>
                  <a:pt x="65465" y="112458"/>
                  <a:pt x="65434" y="112347"/>
                </a:cubicBezTo>
                <a:cubicBezTo>
                  <a:pt x="65403" y="112292"/>
                  <a:pt x="65340" y="112236"/>
                  <a:pt x="65309" y="112181"/>
                </a:cubicBezTo>
                <a:cubicBezTo>
                  <a:pt x="65278" y="112125"/>
                  <a:pt x="65247" y="112125"/>
                  <a:pt x="65216" y="112125"/>
                </a:cubicBezTo>
                <a:cubicBezTo>
                  <a:pt x="65153" y="112070"/>
                  <a:pt x="65059" y="112014"/>
                  <a:pt x="65028" y="111903"/>
                </a:cubicBezTo>
                <a:cubicBezTo>
                  <a:pt x="64966" y="111848"/>
                  <a:pt x="64966" y="111792"/>
                  <a:pt x="64903" y="111682"/>
                </a:cubicBezTo>
                <a:cubicBezTo>
                  <a:pt x="64872" y="111626"/>
                  <a:pt x="64841" y="111626"/>
                  <a:pt x="64809" y="111626"/>
                </a:cubicBezTo>
                <a:cubicBezTo>
                  <a:pt x="64778" y="111571"/>
                  <a:pt x="64778" y="111571"/>
                  <a:pt x="64747" y="111571"/>
                </a:cubicBezTo>
                <a:cubicBezTo>
                  <a:pt x="64716" y="111515"/>
                  <a:pt x="64685" y="111571"/>
                  <a:pt x="64685" y="111515"/>
                </a:cubicBezTo>
                <a:cubicBezTo>
                  <a:pt x="64653" y="111404"/>
                  <a:pt x="64685" y="111404"/>
                  <a:pt x="64716" y="111404"/>
                </a:cubicBezTo>
                <a:cubicBezTo>
                  <a:pt x="64716" y="111293"/>
                  <a:pt x="64685" y="111293"/>
                  <a:pt x="64685" y="111238"/>
                </a:cubicBezTo>
                <a:cubicBezTo>
                  <a:pt x="64653" y="111238"/>
                  <a:pt x="64653" y="111182"/>
                  <a:pt x="64653" y="111182"/>
                </a:cubicBezTo>
                <a:cubicBezTo>
                  <a:pt x="64622" y="111127"/>
                  <a:pt x="64591" y="111127"/>
                  <a:pt x="64560" y="111072"/>
                </a:cubicBezTo>
                <a:cubicBezTo>
                  <a:pt x="64560" y="111072"/>
                  <a:pt x="64560" y="111072"/>
                  <a:pt x="64528" y="111016"/>
                </a:cubicBezTo>
                <a:cubicBezTo>
                  <a:pt x="64528" y="111016"/>
                  <a:pt x="64528" y="110961"/>
                  <a:pt x="64528" y="110961"/>
                </a:cubicBezTo>
                <a:cubicBezTo>
                  <a:pt x="64528" y="110961"/>
                  <a:pt x="64528" y="110961"/>
                  <a:pt x="64528" y="110961"/>
                </a:cubicBezTo>
                <a:cubicBezTo>
                  <a:pt x="64528" y="110905"/>
                  <a:pt x="64528" y="110905"/>
                  <a:pt x="64497" y="110905"/>
                </a:cubicBezTo>
                <a:cubicBezTo>
                  <a:pt x="64497" y="110850"/>
                  <a:pt x="64497" y="110794"/>
                  <a:pt x="64497" y="110739"/>
                </a:cubicBezTo>
                <a:cubicBezTo>
                  <a:pt x="64497" y="110683"/>
                  <a:pt x="64466" y="110628"/>
                  <a:pt x="64435" y="110573"/>
                </a:cubicBezTo>
                <a:cubicBezTo>
                  <a:pt x="64403" y="110517"/>
                  <a:pt x="64372" y="110462"/>
                  <a:pt x="64341" y="110462"/>
                </a:cubicBezTo>
                <a:cubicBezTo>
                  <a:pt x="64310" y="110406"/>
                  <a:pt x="64247" y="110240"/>
                  <a:pt x="64185" y="110240"/>
                </a:cubicBezTo>
                <a:cubicBezTo>
                  <a:pt x="64154" y="110240"/>
                  <a:pt x="64154" y="110295"/>
                  <a:pt x="64154" y="110295"/>
                </a:cubicBezTo>
                <a:cubicBezTo>
                  <a:pt x="64122" y="110351"/>
                  <a:pt x="64122" y="110351"/>
                  <a:pt x="64091" y="110351"/>
                </a:cubicBezTo>
                <a:cubicBezTo>
                  <a:pt x="64060" y="110351"/>
                  <a:pt x="64060" y="110351"/>
                  <a:pt x="64029" y="110351"/>
                </a:cubicBezTo>
                <a:cubicBezTo>
                  <a:pt x="63997" y="110351"/>
                  <a:pt x="63997" y="110351"/>
                  <a:pt x="63997" y="110351"/>
                </a:cubicBezTo>
                <a:cubicBezTo>
                  <a:pt x="63966" y="110295"/>
                  <a:pt x="63966" y="110295"/>
                  <a:pt x="63966" y="110295"/>
                </a:cubicBezTo>
                <a:cubicBezTo>
                  <a:pt x="63935" y="110240"/>
                  <a:pt x="63935" y="110295"/>
                  <a:pt x="63904" y="110240"/>
                </a:cubicBezTo>
                <a:cubicBezTo>
                  <a:pt x="63872" y="110240"/>
                  <a:pt x="63841" y="110240"/>
                  <a:pt x="63810" y="110240"/>
                </a:cubicBezTo>
                <a:cubicBezTo>
                  <a:pt x="63779" y="110240"/>
                  <a:pt x="63779" y="110295"/>
                  <a:pt x="63748" y="110295"/>
                </a:cubicBezTo>
                <a:cubicBezTo>
                  <a:pt x="63685" y="110295"/>
                  <a:pt x="63654" y="110240"/>
                  <a:pt x="63591" y="110295"/>
                </a:cubicBezTo>
                <a:cubicBezTo>
                  <a:pt x="63560" y="110295"/>
                  <a:pt x="63529" y="110295"/>
                  <a:pt x="63498" y="110240"/>
                </a:cubicBezTo>
                <a:cubicBezTo>
                  <a:pt x="63466" y="110240"/>
                  <a:pt x="63466" y="110184"/>
                  <a:pt x="63435" y="110184"/>
                </a:cubicBezTo>
                <a:cubicBezTo>
                  <a:pt x="63435" y="110184"/>
                  <a:pt x="63404" y="110184"/>
                  <a:pt x="63404" y="110184"/>
                </a:cubicBezTo>
                <a:cubicBezTo>
                  <a:pt x="63373" y="110184"/>
                  <a:pt x="63342" y="110184"/>
                  <a:pt x="63310" y="110129"/>
                </a:cubicBezTo>
                <a:cubicBezTo>
                  <a:pt x="63279" y="110073"/>
                  <a:pt x="63279" y="110073"/>
                  <a:pt x="63248" y="110018"/>
                </a:cubicBezTo>
                <a:cubicBezTo>
                  <a:pt x="63217" y="110018"/>
                  <a:pt x="63185" y="110018"/>
                  <a:pt x="63185" y="109963"/>
                </a:cubicBezTo>
                <a:cubicBezTo>
                  <a:pt x="63154" y="109963"/>
                  <a:pt x="63154" y="109907"/>
                  <a:pt x="63123" y="109907"/>
                </a:cubicBezTo>
                <a:cubicBezTo>
                  <a:pt x="63092" y="109907"/>
                  <a:pt x="63060" y="109907"/>
                  <a:pt x="63029" y="109907"/>
                </a:cubicBezTo>
                <a:cubicBezTo>
                  <a:pt x="62998" y="109852"/>
                  <a:pt x="62967" y="109852"/>
                  <a:pt x="62935" y="109852"/>
                </a:cubicBezTo>
                <a:cubicBezTo>
                  <a:pt x="62904" y="109907"/>
                  <a:pt x="62904" y="109907"/>
                  <a:pt x="62904" y="109907"/>
                </a:cubicBezTo>
                <a:cubicBezTo>
                  <a:pt x="62873" y="109963"/>
                  <a:pt x="62873" y="109907"/>
                  <a:pt x="62842" y="109963"/>
                </a:cubicBezTo>
                <a:cubicBezTo>
                  <a:pt x="62842" y="109963"/>
                  <a:pt x="62842" y="110018"/>
                  <a:pt x="62811" y="110018"/>
                </a:cubicBezTo>
                <a:cubicBezTo>
                  <a:pt x="62811" y="110073"/>
                  <a:pt x="62842" y="110184"/>
                  <a:pt x="62873" y="110240"/>
                </a:cubicBezTo>
                <a:cubicBezTo>
                  <a:pt x="62904" y="110295"/>
                  <a:pt x="62904" y="110406"/>
                  <a:pt x="62935" y="110462"/>
                </a:cubicBezTo>
                <a:cubicBezTo>
                  <a:pt x="62967" y="110573"/>
                  <a:pt x="62998" y="110683"/>
                  <a:pt x="63029" y="110794"/>
                </a:cubicBezTo>
                <a:cubicBezTo>
                  <a:pt x="63060" y="110905"/>
                  <a:pt x="63123" y="110961"/>
                  <a:pt x="63185" y="111072"/>
                </a:cubicBezTo>
                <a:cubicBezTo>
                  <a:pt x="63217" y="111127"/>
                  <a:pt x="63248" y="111238"/>
                  <a:pt x="63279" y="111293"/>
                </a:cubicBezTo>
                <a:cubicBezTo>
                  <a:pt x="63373" y="111460"/>
                  <a:pt x="63435" y="111571"/>
                  <a:pt x="63498" y="111682"/>
                </a:cubicBezTo>
                <a:cubicBezTo>
                  <a:pt x="63529" y="111737"/>
                  <a:pt x="63560" y="111792"/>
                  <a:pt x="63591" y="111848"/>
                </a:cubicBezTo>
                <a:cubicBezTo>
                  <a:pt x="63654" y="111903"/>
                  <a:pt x="63685" y="111959"/>
                  <a:pt x="63716" y="112014"/>
                </a:cubicBezTo>
                <a:cubicBezTo>
                  <a:pt x="63748" y="112014"/>
                  <a:pt x="63810" y="112070"/>
                  <a:pt x="63841" y="112070"/>
                </a:cubicBezTo>
                <a:cubicBezTo>
                  <a:pt x="63872" y="112125"/>
                  <a:pt x="63904" y="112181"/>
                  <a:pt x="63935" y="112236"/>
                </a:cubicBezTo>
                <a:cubicBezTo>
                  <a:pt x="63966" y="112292"/>
                  <a:pt x="63997" y="112347"/>
                  <a:pt x="64029" y="112402"/>
                </a:cubicBezTo>
                <a:cubicBezTo>
                  <a:pt x="64091" y="112458"/>
                  <a:pt x="64122" y="112513"/>
                  <a:pt x="64154" y="112569"/>
                </a:cubicBezTo>
                <a:cubicBezTo>
                  <a:pt x="64185" y="112680"/>
                  <a:pt x="64216" y="112735"/>
                  <a:pt x="64247" y="112791"/>
                </a:cubicBezTo>
                <a:cubicBezTo>
                  <a:pt x="64279" y="112902"/>
                  <a:pt x="64310" y="112902"/>
                  <a:pt x="64310" y="113012"/>
                </a:cubicBezTo>
                <a:cubicBezTo>
                  <a:pt x="64341" y="113068"/>
                  <a:pt x="64341" y="113123"/>
                  <a:pt x="64310" y="113179"/>
                </a:cubicBezTo>
                <a:cubicBezTo>
                  <a:pt x="64310" y="113234"/>
                  <a:pt x="64310" y="113290"/>
                  <a:pt x="64341" y="113345"/>
                </a:cubicBezTo>
                <a:cubicBezTo>
                  <a:pt x="64341" y="113401"/>
                  <a:pt x="64341" y="113401"/>
                  <a:pt x="64372" y="113456"/>
                </a:cubicBezTo>
                <a:cubicBezTo>
                  <a:pt x="64372" y="113456"/>
                  <a:pt x="64372" y="113512"/>
                  <a:pt x="64372" y="113567"/>
                </a:cubicBezTo>
                <a:cubicBezTo>
                  <a:pt x="64435" y="113622"/>
                  <a:pt x="64497" y="113567"/>
                  <a:pt x="64560" y="113622"/>
                </a:cubicBezTo>
                <a:cubicBezTo>
                  <a:pt x="64591" y="113622"/>
                  <a:pt x="64622" y="113733"/>
                  <a:pt x="64653" y="113733"/>
                </a:cubicBezTo>
                <a:cubicBezTo>
                  <a:pt x="64716" y="113789"/>
                  <a:pt x="64747" y="113789"/>
                  <a:pt x="64778" y="113844"/>
                </a:cubicBezTo>
                <a:cubicBezTo>
                  <a:pt x="64809" y="113900"/>
                  <a:pt x="64841" y="113955"/>
                  <a:pt x="64872" y="114011"/>
                </a:cubicBezTo>
                <a:cubicBezTo>
                  <a:pt x="64903" y="114011"/>
                  <a:pt x="64966" y="114066"/>
                  <a:pt x="64997" y="114121"/>
                </a:cubicBezTo>
                <a:cubicBezTo>
                  <a:pt x="65028" y="114177"/>
                  <a:pt x="64997" y="114232"/>
                  <a:pt x="65028" y="114288"/>
                </a:cubicBezTo>
                <a:cubicBezTo>
                  <a:pt x="65028" y="114399"/>
                  <a:pt x="65028" y="114454"/>
                  <a:pt x="65059" y="114565"/>
                </a:cubicBezTo>
                <a:cubicBezTo>
                  <a:pt x="65091" y="114731"/>
                  <a:pt x="65122" y="114898"/>
                  <a:pt x="65122" y="115064"/>
                </a:cubicBezTo>
                <a:cubicBezTo>
                  <a:pt x="65122" y="115120"/>
                  <a:pt x="65153" y="115231"/>
                  <a:pt x="65153" y="115286"/>
                </a:cubicBezTo>
                <a:cubicBezTo>
                  <a:pt x="65184" y="115341"/>
                  <a:pt x="65184" y="115452"/>
                  <a:pt x="65216" y="115508"/>
                </a:cubicBezTo>
                <a:cubicBezTo>
                  <a:pt x="65216" y="115563"/>
                  <a:pt x="65216" y="115563"/>
                  <a:pt x="65216" y="115619"/>
                </a:cubicBezTo>
                <a:cubicBezTo>
                  <a:pt x="65247" y="115674"/>
                  <a:pt x="65216" y="115674"/>
                  <a:pt x="65247" y="115730"/>
                </a:cubicBezTo>
                <a:cubicBezTo>
                  <a:pt x="65278" y="115785"/>
                  <a:pt x="65309" y="115785"/>
                  <a:pt x="65340" y="115785"/>
                </a:cubicBezTo>
                <a:cubicBezTo>
                  <a:pt x="65372" y="115785"/>
                  <a:pt x="65403" y="115841"/>
                  <a:pt x="65434" y="115841"/>
                </a:cubicBezTo>
                <a:cubicBezTo>
                  <a:pt x="65465" y="115896"/>
                  <a:pt x="65497" y="115896"/>
                  <a:pt x="65528" y="115951"/>
                </a:cubicBezTo>
                <a:cubicBezTo>
                  <a:pt x="65559" y="116007"/>
                  <a:pt x="65559" y="116062"/>
                  <a:pt x="65590" y="116118"/>
                </a:cubicBezTo>
                <a:cubicBezTo>
                  <a:pt x="65622" y="116173"/>
                  <a:pt x="65622" y="116173"/>
                  <a:pt x="65653" y="116229"/>
                </a:cubicBezTo>
                <a:cubicBezTo>
                  <a:pt x="65653" y="116284"/>
                  <a:pt x="65684" y="116340"/>
                  <a:pt x="65715" y="116395"/>
                </a:cubicBezTo>
                <a:cubicBezTo>
                  <a:pt x="65747" y="116506"/>
                  <a:pt x="65778" y="116506"/>
                  <a:pt x="65809" y="116617"/>
                </a:cubicBezTo>
                <a:cubicBezTo>
                  <a:pt x="65840" y="116672"/>
                  <a:pt x="65840" y="116728"/>
                  <a:pt x="65871" y="116728"/>
                </a:cubicBezTo>
                <a:cubicBezTo>
                  <a:pt x="65903" y="116783"/>
                  <a:pt x="65934" y="116894"/>
                  <a:pt x="65965" y="116950"/>
                </a:cubicBezTo>
                <a:cubicBezTo>
                  <a:pt x="65996" y="117005"/>
                  <a:pt x="65996" y="117116"/>
                  <a:pt x="65996" y="117171"/>
                </a:cubicBezTo>
                <a:cubicBezTo>
                  <a:pt x="65996" y="117282"/>
                  <a:pt x="65996" y="117338"/>
                  <a:pt x="66028" y="117393"/>
                </a:cubicBezTo>
                <a:cubicBezTo>
                  <a:pt x="66059" y="117504"/>
                  <a:pt x="66090" y="117560"/>
                  <a:pt x="66121" y="117615"/>
                </a:cubicBezTo>
                <a:cubicBezTo>
                  <a:pt x="66153" y="117781"/>
                  <a:pt x="66246" y="117892"/>
                  <a:pt x="66277" y="118059"/>
                </a:cubicBezTo>
                <a:cubicBezTo>
                  <a:pt x="66340" y="118225"/>
                  <a:pt x="66340" y="118391"/>
                  <a:pt x="66371" y="118558"/>
                </a:cubicBezTo>
                <a:cubicBezTo>
                  <a:pt x="66434" y="118890"/>
                  <a:pt x="66527" y="119112"/>
                  <a:pt x="66684" y="119390"/>
                </a:cubicBezTo>
                <a:cubicBezTo>
                  <a:pt x="69463" y="119390"/>
                  <a:pt x="69463" y="119390"/>
                  <a:pt x="69463" y="119390"/>
                </a:cubicBezTo>
                <a:cubicBezTo>
                  <a:pt x="69463" y="119390"/>
                  <a:pt x="69463" y="119390"/>
                  <a:pt x="69463" y="119390"/>
                </a:cubicBezTo>
                <a:cubicBezTo>
                  <a:pt x="69463" y="119334"/>
                  <a:pt x="69463" y="119279"/>
                  <a:pt x="69463" y="119223"/>
                </a:cubicBezTo>
                <a:close/>
                <a:moveTo>
                  <a:pt x="66028" y="119223"/>
                </a:moveTo>
                <a:cubicBezTo>
                  <a:pt x="65996" y="119223"/>
                  <a:pt x="65996" y="119168"/>
                  <a:pt x="65965" y="119168"/>
                </a:cubicBezTo>
                <a:cubicBezTo>
                  <a:pt x="65965" y="119112"/>
                  <a:pt x="65934" y="119112"/>
                  <a:pt x="65934" y="119057"/>
                </a:cubicBezTo>
                <a:cubicBezTo>
                  <a:pt x="65903" y="119057"/>
                  <a:pt x="65903" y="119057"/>
                  <a:pt x="65903" y="119001"/>
                </a:cubicBezTo>
                <a:cubicBezTo>
                  <a:pt x="65871" y="118946"/>
                  <a:pt x="65871" y="118890"/>
                  <a:pt x="65871" y="118835"/>
                </a:cubicBezTo>
                <a:cubicBezTo>
                  <a:pt x="65871" y="118835"/>
                  <a:pt x="65840" y="118780"/>
                  <a:pt x="65809" y="118780"/>
                </a:cubicBezTo>
                <a:cubicBezTo>
                  <a:pt x="65778" y="118669"/>
                  <a:pt x="65778" y="118835"/>
                  <a:pt x="65778" y="118890"/>
                </a:cubicBezTo>
                <a:cubicBezTo>
                  <a:pt x="65778" y="118946"/>
                  <a:pt x="65778" y="119057"/>
                  <a:pt x="65809" y="119112"/>
                </a:cubicBezTo>
                <a:cubicBezTo>
                  <a:pt x="65840" y="119168"/>
                  <a:pt x="65840" y="119057"/>
                  <a:pt x="65903" y="119112"/>
                </a:cubicBezTo>
                <a:cubicBezTo>
                  <a:pt x="65934" y="119112"/>
                  <a:pt x="65965" y="119223"/>
                  <a:pt x="65965" y="119334"/>
                </a:cubicBezTo>
                <a:cubicBezTo>
                  <a:pt x="65965" y="119334"/>
                  <a:pt x="65965" y="119334"/>
                  <a:pt x="65965" y="119390"/>
                </a:cubicBezTo>
                <a:cubicBezTo>
                  <a:pt x="66059" y="119390"/>
                  <a:pt x="66059" y="119390"/>
                  <a:pt x="66059" y="119390"/>
                </a:cubicBezTo>
                <a:cubicBezTo>
                  <a:pt x="66059" y="119334"/>
                  <a:pt x="66059" y="119279"/>
                  <a:pt x="66028" y="119223"/>
                </a:cubicBezTo>
                <a:close/>
                <a:moveTo>
                  <a:pt x="70806" y="119001"/>
                </a:moveTo>
                <a:cubicBezTo>
                  <a:pt x="70806" y="119001"/>
                  <a:pt x="70806" y="118946"/>
                  <a:pt x="70775" y="118946"/>
                </a:cubicBezTo>
                <a:cubicBezTo>
                  <a:pt x="70744" y="118890"/>
                  <a:pt x="70681" y="118890"/>
                  <a:pt x="70650" y="118835"/>
                </a:cubicBezTo>
                <a:cubicBezTo>
                  <a:pt x="70619" y="118780"/>
                  <a:pt x="70557" y="118724"/>
                  <a:pt x="70525" y="118780"/>
                </a:cubicBezTo>
                <a:cubicBezTo>
                  <a:pt x="70494" y="118835"/>
                  <a:pt x="70494" y="118946"/>
                  <a:pt x="70494" y="119001"/>
                </a:cubicBezTo>
                <a:cubicBezTo>
                  <a:pt x="70463" y="119001"/>
                  <a:pt x="70463" y="119057"/>
                  <a:pt x="70432" y="119057"/>
                </a:cubicBezTo>
                <a:cubicBezTo>
                  <a:pt x="70400" y="119112"/>
                  <a:pt x="70369" y="119112"/>
                  <a:pt x="70369" y="119168"/>
                </a:cubicBezTo>
                <a:cubicBezTo>
                  <a:pt x="70400" y="119223"/>
                  <a:pt x="70432" y="119279"/>
                  <a:pt x="70432" y="119279"/>
                </a:cubicBezTo>
                <a:cubicBezTo>
                  <a:pt x="70432" y="119334"/>
                  <a:pt x="70432" y="119334"/>
                  <a:pt x="70432" y="119390"/>
                </a:cubicBezTo>
                <a:cubicBezTo>
                  <a:pt x="70806" y="119390"/>
                  <a:pt x="70806" y="119390"/>
                  <a:pt x="70806" y="119390"/>
                </a:cubicBezTo>
                <a:cubicBezTo>
                  <a:pt x="70806" y="119390"/>
                  <a:pt x="70806" y="119390"/>
                  <a:pt x="70806" y="119334"/>
                </a:cubicBezTo>
                <a:cubicBezTo>
                  <a:pt x="70838" y="119279"/>
                  <a:pt x="70900" y="119223"/>
                  <a:pt x="70838" y="119112"/>
                </a:cubicBezTo>
                <a:cubicBezTo>
                  <a:pt x="70838" y="119057"/>
                  <a:pt x="70838" y="119057"/>
                  <a:pt x="70806" y="119001"/>
                </a:cubicBezTo>
                <a:close/>
                <a:moveTo>
                  <a:pt x="69963" y="119223"/>
                </a:moveTo>
                <a:cubicBezTo>
                  <a:pt x="69963" y="119168"/>
                  <a:pt x="69932" y="119168"/>
                  <a:pt x="69932" y="119223"/>
                </a:cubicBezTo>
                <a:cubicBezTo>
                  <a:pt x="69901" y="119223"/>
                  <a:pt x="69901" y="119279"/>
                  <a:pt x="69869" y="119279"/>
                </a:cubicBezTo>
                <a:cubicBezTo>
                  <a:pt x="69838" y="119279"/>
                  <a:pt x="69838" y="119223"/>
                  <a:pt x="69838" y="119223"/>
                </a:cubicBezTo>
                <a:cubicBezTo>
                  <a:pt x="69838" y="119168"/>
                  <a:pt x="69838" y="119112"/>
                  <a:pt x="69838" y="119057"/>
                </a:cubicBezTo>
                <a:cubicBezTo>
                  <a:pt x="69869" y="119057"/>
                  <a:pt x="69869" y="119057"/>
                  <a:pt x="69901" y="119001"/>
                </a:cubicBezTo>
                <a:cubicBezTo>
                  <a:pt x="69901" y="119001"/>
                  <a:pt x="69901" y="118946"/>
                  <a:pt x="69932" y="118946"/>
                </a:cubicBezTo>
                <a:cubicBezTo>
                  <a:pt x="69932" y="118890"/>
                  <a:pt x="69963" y="118890"/>
                  <a:pt x="69994" y="118890"/>
                </a:cubicBezTo>
                <a:cubicBezTo>
                  <a:pt x="70026" y="118780"/>
                  <a:pt x="69901" y="118780"/>
                  <a:pt x="69901" y="118780"/>
                </a:cubicBezTo>
                <a:cubicBezTo>
                  <a:pt x="69838" y="118780"/>
                  <a:pt x="69807" y="118780"/>
                  <a:pt x="69744" y="118780"/>
                </a:cubicBezTo>
                <a:cubicBezTo>
                  <a:pt x="69713" y="118780"/>
                  <a:pt x="69682" y="118724"/>
                  <a:pt x="69651" y="118669"/>
                </a:cubicBezTo>
                <a:cubicBezTo>
                  <a:pt x="69619" y="118613"/>
                  <a:pt x="69619" y="118502"/>
                  <a:pt x="69588" y="118447"/>
                </a:cubicBezTo>
                <a:cubicBezTo>
                  <a:pt x="69588" y="118336"/>
                  <a:pt x="69588" y="118280"/>
                  <a:pt x="69557" y="118170"/>
                </a:cubicBezTo>
                <a:cubicBezTo>
                  <a:pt x="69526" y="118114"/>
                  <a:pt x="69526" y="118059"/>
                  <a:pt x="69526" y="117948"/>
                </a:cubicBezTo>
                <a:cubicBezTo>
                  <a:pt x="69526" y="117892"/>
                  <a:pt x="69526" y="117892"/>
                  <a:pt x="69526" y="117837"/>
                </a:cubicBezTo>
                <a:cubicBezTo>
                  <a:pt x="69495" y="117781"/>
                  <a:pt x="69495" y="117781"/>
                  <a:pt x="69463" y="117726"/>
                </a:cubicBezTo>
                <a:cubicBezTo>
                  <a:pt x="69463" y="117670"/>
                  <a:pt x="69401" y="117615"/>
                  <a:pt x="69370" y="117670"/>
                </a:cubicBezTo>
                <a:cubicBezTo>
                  <a:pt x="69338" y="117670"/>
                  <a:pt x="69338" y="117726"/>
                  <a:pt x="69307" y="117726"/>
                </a:cubicBezTo>
                <a:cubicBezTo>
                  <a:pt x="69307" y="117726"/>
                  <a:pt x="69276" y="117670"/>
                  <a:pt x="69245" y="117726"/>
                </a:cubicBezTo>
                <a:cubicBezTo>
                  <a:pt x="69245" y="117781"/>
                  <a:pt x="69370" y="117781"/>
                  <a:pt x="69307" y="117837"/>
                </a:cubicBezTo>
                <a:cubicBezTo>
                  <a:pt x="69276" y="117892"/>
                  <a:pt x="69245" y="117726"/>
                  <a:pt x="69213" y="117726"/>
                </a:cubicBezTo>
                <a:cubicBezTo>
                  <a:pt x="69182" y="117670"/>
                  <a:pt x="69151" y="117726"/>
                  <a:pt x="69120" y="117781"/>
                </a:cubicBezTo>
                <a:cubicBezTo>
                  <a:pt x="69089" y="117781"/>
                  <a:pt x="69089" y="117781"/>
                  <a:pt x="69057" y="117837"/>
                </a:cubicBezTo>
                <a:cubicBezTo>
                  <a:pt x="69026" y="117837"/>
                  <a:pt x="69026" y="117892"/>
                  <a:pt x="69057" y="117948"/>
                </a:cubicBezTo>
                <a:cubicBezTo>
                  <a:pt x="69057" y="117948"/>
                  <a:pt x="69089" y="117948"/>
                  <a:pt x="69089" y="118003"/>
                </a:cubicBezTo>
                <a:cubicBezTo>
                  <a:pt x="69089" y="118003"/>
                  <a:pt x="69057" y="118059"/>
                  <a:pt x="69057" y="118059"/>
                </a:cubicBezTo>
                <a:cubicBezTo>
                  <a:pt x="68995" y="118114"/>
                  <a:pt x="68964" y="118114"/>
                  <a:pt x="68932" y="118225"/>
                </a:cubicBezTo>
                <a:cubicBezTo>
                  <a:pt x="68901" y="118336"/>
                  <a:pt x="68964" y="118280"/>
                  <a:pt x="69026" y="118336"/>
                </a:cubicBezTo>
                <a:cubicBezTo>
                  <a:pt x="69057" y="118336"/>
                  <a:pt x="69057" y="118336"/>
                  <a:pt x="69120" y="118336"/>
                </a:cubicBezTo>
                <a:cubicBezTo>
                  <a:pt x="69120" y="118336"/>
                  <a:pt x="69151" y="118280"/>
                  <a:pt x="69151" y="118280"/>
                </a:cubicBezTo>
                <a:cubicBezTo>
                  <a:pt x="69182" y="118280"/>
                  <a:pt x="69182" y="118336"/>
                  <a:pt x="69213" y="118336"/>
                </a:cubicBezTo>
                <a:cubicBezTo>
                  <a:pt x="69245" y="118336"/>
                  <a:pt x="69276" y="118280"/>
                  <a:pt x="69307" y="118336"/>
                </a:cubicBezTo>
                <a:cubicBezTo>
                  <a:pt x="69338" y="118391"/>
                  <a:pt x="69307" y="118502"/>
                  <a:pt x="69338" y="118558"/>
                </a:cubicBezTo>
                <a:cubicBezTo>
                  <a:pt x="69370" y="118613"/>
                  <a:pt x="69370" y="118669"/>
                  <a:pt x="69401" y="118724"/>
                </a:cubicBezTo>
                <a:cubicBezTo>
                  <a:pt x="69432" y="118780"/>
                  <a:pt x="69432" y="118835"/>
                  <a:pt x="69432" y="118946"/>
                </a:cubicBezTo>
                <a:cubicBezTo>
                  <a:pt x="69432" y="119001"/>
                  <a:pt x="69463" y="119112"/>
                  <a:pt x="69495" y="119112"/>
                </a:cubicBezTo>
                <a:cubicBezTo>
                  <a:pt x="69557" y="119168"/>
                  <a:pt x="69588" y="119168"/>
                  <a:pt x="69619" y="119223"/>
                </a:cubicBezTo>
                <a:cubicBezTo>
                  <a:pt x="69651" y="119279"/>
                  <a:pt x="69651" y="119334"/>
                  <a:pt x="69713" y="119334"/>
                </a:cubicBezTo>
                <a:cubicBezTo>
                  <a:pt x="69744" y="119334"/>
                  <a:pt x="69776" y="119334"/>
                  <a:pt x="69807" y="119390"/>
                </a:cubicBezTo>
                <a:cubicBezTo>
                  <a:pt x="69932" y="119390"/>
                  <a:pt x="69932" y="119390"/>
                  <a:pt x="69932" y="119390"/>
                </a:cubicBezTo>
                <a:cubicBezTo>
                  <a:pt x="69932" y="119334"/>
                  <a:pt x="69932" y="119334"/>
                  <a:pt x="69963" y="119334"/>
                </a:cubicBezTo>
                <a:cubicBezTo>
                  <a:pt x="69994" y="119279"/>
                  <a:pt x="69994" y="119334"/>
                  <a:pt x="69994" y="119279"/>
                </a:cubicBezTo>
                <a:cubicBezTo>
                  <a:pt x="69994" y="119223"/>
                  <a:pt x="69994" y="119223"/>
                  <a:pt x="69963" y="119223"/>
                </a:cubicBezTo>
                <a:close/>
                <a:moveTo>
                  <a:pt x="1561" y="49963"/>
                </a:moveTo>
                <a:cubicBezTo>
                  <a:pt x="1530" y="49907"/>
                  <a:pt x="1561" y="49796"/>
                  <a:pt x="1499" y="49852"/>
                </a:cubicBezTo>
                <a:cubicBezTo>
                  <a:pt x="1499" y="49907"/>
                  <a:pt x="1499" y="49907"/>
                  <a:pt x="1467" y="49963"/>
                </a:cubicBezTo>
                <a:cubicBezTo>
                  <a:pt x="1467" y="49963"/>
                  <a:pt x="1436" y="49963"/>
                  <a:pt x="1436" y="50018"/>
                </a:cubicBezTo>
                <a:cubicBezTo>
                  <a:pt x="1405" y="50018"/>
                  <a:pt x="1405" y="50073"/>
                  <a:pt x="1405" y="50073"/>
                </a:cubicBezTo>
                <a:cubicBezTo>
                  <a:pt x="1374" y="50129"/>
                  <a:pt x="1374" y="50129"/>
                  <a:pt x="1343" y="50129"/>
                </a:cubicBezTo>
                <a:cubicBezTo>
                  <a:pt x="1311" y="50184"/>
                  <a:pt x="1280" y="50295"/>
                  <a:pt x="1311" y="50351"/>
                </a:cubicBezTo>
                <a:cubicBezTo>
                  <a:pt x="1311" y="50406"/>
                  <a:pt x="1374" y="50406"/>
                  <a:pt x="1405" y="50351"/>
                </a:cubicBezTo>
                <a:cubicBezTo>
                  <a:pt x="1436" y="50351"/>
                  <a:pt x="1436" y="50295"/>
                  <a:pt x="1467" y="50240"/>
                </a:cubicBezTo>
                <a:cubicBezTo>
                  <a:pt x="1467" y="50240"/>
                  <a:pt x="1499" y="50240"/>
                  <a:pt x="1499" y="50184"/>
                </a:cubicBezTo>
                <a:cubicBezTo>
                  <a:pt x="1530" y="50184"/>
                  <a:pt x="1530" y="50184"/>
                  <a:pt x="1530" y="50129"/>
                </a:cubicBezTo>
                <a:cubicBezTo>
                  <a:pt x="1561" y="50073"/>
                  <a:pt x="1592" y="50073"/>
                  <a:pt x="1592" y="50018"/>
                </a:cubicBezTo>
                <a:cubicBezTo>
                  <a:pt x="1561" y="49963"/>
                  <a:pt x="1561" y="49963"/>
                  <a:pt x="1561" y="49963"/>
                </a:cubicBezTo>
                <a:close/>
                <a:moveTo>
                  <a:pt x="406" y="44029"/>
                </a:moveTo>
                <a:cubicBezTo>
                  <a:pt x="406" y="44029"/>
                  <a:pt x="406" y="43974"/>
                  <a:pt x="406" y="43974"/>
                </a:cubicBezTo>
                <a:cubicBezTo>
                  <a:pt x="437" y="43974"/>
                  <a:pt x="437" y="43974"/>
                  <a:pt x="437" y="43974"/>
                </a:cubicBezTo>
                <a:cubicBezTo>
                  <a:pt x="468" y="43918"/>
                  <a:pt x="437" y="43863"/>
                  <a:pt x="406" y="43918"/>
                </a:cubicBezTo>
                <a:cubicBezTo>
                  <a:pt x="374" y="43918"/>
                  <a:pt x="343" y="43974"/>
                  <a:pt x="406" y="44029"/>
                </a:cubicBezTo>
                <a:close/>
                <a:moveTo>
                  <a:pt x="687" y="45194"/>
                </a:moveTo>
                <a:cubicBezTo>
                  <a:pt x="687" y="45249"/>
                  <a:pt x="687" y="45249"/>
                  <a:pt x="718" y="45249"/>
                </a:cubicBezTo>
                <a:cubicBezTo>
                  <a:pt x="718" y="45249"/>
                  <a:pt x="749" y="45249"/>
                  <a:pt x="780" y="45249"/>
                </a:cubicBezTo>
                <a:cubicBezTo>
                  <a:pt x="780" y="45360"/>
                  <a:pt x="718" y="45360"/>
                  <a:pt x="687" y="45360"/>
                </a:cubicBezTo>
                <a:cubicBezTo>
                  <a:pt x="655" y="45360"/>
                  <a:pt x="655" y="45415"/>
                  <a:pt x="687" y="45415"/>
                </a:cubicBezTo>
                <a:cubicBezTo>
                  <a:pt x="718" y="45471"/>
                  <a:pt x="718" y="45415"/>
                  <a:pt x="749" y="45415"/>
                </a:cubicBezTo>
                <a:cubicBezTo>
                  <a:pt x="749" y="45415"/>
                  <a:pt x="749" y="45471"/>
                  <a:pt x="749" y="45471"/>
                </a:cubicBezTo>
                <a:cubicBezTo>
                  <a:pt x="749" y="45471"/>
                  <a:pt x="749" y="45471"/>
                  <a:pt x="780" y="45471"/>
                </a:cubicBezTo>
                <a:cubicBezTo>
                  <a:pt x="780" y="45526"/>
                  <a:pt x="780" y="45582"/>
                  <a:pt x="749" y="45582"/>
                </a:cubicBezTo>
                <a:cubicBezTo>
                  <a:pt x="749" y="45582"/>
                  <a:pt x="749" y="45526"/>
                  <a:pt x="718" y="45526"/>
                </a:cubicBezTo>
                <a:cubicBezTo>
                  <a:pt x="718" y="45526"/>
                  <a:pt x="687" y="45526"/>
                  <a:pt x="687" y="45582"/>
                </a:cubicBezTo>
                <a:cubicBezTo>
                  <a:pt x="655" y="45693"/>
                  <a:pt x="749" y="45582"/>
                  <a:pt x="749" y="45693"/>
                </a:cubicBezTo>
                <a:cubicBezTo>
                  <a:pt x="749" y="45748"/>
                  <a:pt x="718" y="45693"/>
                  <a:pt x="718" y="45693"/>
                </a:cubicBezTo>
                <a:cubicBezTo>
                  <a:pt x="655" y="45748"/>
                  <a:pt x="718" y="45748"/>
                  <a:pt x="718" y="45804"/>
                </a:cubicBezTo>
                <a:cubicBezTo>
                  <a:pt x="687" y="45859"/>
                  <a:pt x="687" y="45804"/>
                  <a:pt x="655" y="45804"/>
                </a:cubicBezTo>
                <a:cubicBezTo>
                  <a:pt x="655" y="45859"/>
                  <a:pt x="687" y="45859"/>
                  <a:pt x="687" y="45914"/>
                </a:cubicBezTo>
                <a:cubicBezTo>
                  <a:pt x="687" y="45970"/>
                  <a:pt x="593" y="45914"/>
                  <a:pt x="593" y="45914"/>
                </a:cubicBezTo>
                <a:cubicBezTo>
                  <a:pt x="593" y="45970"/>
                  <a:pt x="593" y="46025"/>
                  <a:pt x="593" y="46025"/>
                </a:cubicBezTo>
                <a:cubicBezTo>
                  <a:pt x="593" y="46081"/>
                  <a:pt x="655" y="46025"/>
                  <a:pt x="624" y="46081"/>
                </a:cubicBezTo>
                <a:cubicBezTo>
                  <a:pt x="624" y="46136"/>
                  <a:pt x="593" y="46136"/>
                  <a:pt x="562" y="46136"/>
                </a:cubicBezTo>
                <a:cubicBezTo>
                  <a:pt x="530" y="46192"/>
                  <a:pt x="562" y="46192"/>
                  <a:pt x="593" y="46192"/>
                </a:cubicBezTo>
                <a:cubicBezTo>
                  <a:pt x="624" y="46192"/>
                  <a:pt x="624" y="46247"/>
                  <a:pt x="593" y="46247"/>
                </a:cubicBezTo>
                <a:cubicBezTo>
                  <a:pt x="593" y="46247"/>
                  <a:pt x="562" y="46247"/>
                  <a:pt x="562" y="46247"/>
                </a:cubicBezTo>
                <a:cubicBezTo>
                  <a:pt x="562" y="46247"/>
                  <a:pt x="530" y="46303"/>
                  <a:pt x="530" y="46303"/>
                </a:cubicBezTo>
                <a:cubicBezTo>
                  <a:pt x="499" y="46303"/>
                  <a:pt x="499" y="46247"/>
                  <a:pt x="468" y="46247"/>
                </a:cubicBezTo>
                <a:cubicBezTo>
                  <a:pt x="437" y="46303"/>
                  <a:pt x="374" y="46358"/>
                  <a:pt x="406" y="46358"/>
                </a:cubicBezTo>
                <a:cubicBezTo>
                  <a:pt x="437" y="46414"/>
                  <a:pt x="499" y="46358"/>
                  <a:pt x="499" y="46358"/>
                </a:cubicBezTo>
                <a:cubicBezTo>
                  <a:pt x="530" y="46358"/>
                  <a:pt x="562" y="46358"/>
                  <a:pt x="562" y="46358"/>
                </a:cubicBezTo>
                <a:cubicBezTo>
                  <a:pt x="562" y="46414"/>
                  <a:pt x="530" y="46414"/>
                  <a:pt x="530" y="46469"/>
                </a:cubicBezTo>
                <a:cubicBezTo>
                  <a:pt x="562" y="46469"/>
                  <a:pt x="562" y="46524"/>
                  <a:pt x="593" y="46524"/>
                </a:cubicBezTo>
                <a:cubicBezTo>
                  <a:pt x="624" y="46580"/>
                  <a:pt x="624" y="46635"/>
                  <a:pt x="687" y="46635"/>
                </a:cubicBezTo>
                <a:cubicBezTo>
                  <a:pt x="718" y="46580"/>
                  <a:pt x="749" y="46635"/>
                  <a:pt x="780" y="46635"/>
                </a:cubicBezTo>
                <a:cubicBezTo>
                  <a:pt x="812" y="46635"/>
                  <a:pt x="812" y="46580"/>
                  <a:pt x="812" y="46580"/>
                </a:cubicBezTo>
                <a:cubicBezTo>
                  <a:pt x="843" y="46580"/>
                  <a:pt x="843" y="46580"/>
                  <a:pt x="874" y="46524"/>
                </a:cubicBezTo>
                <a:cubicBezTo>
                  <a:pt x="874" y="46524"/>
                  <a:pt x="874" y="46469"/>
                  <a:pt x="905" y="46469"/>
                </a:cubicBezTo>
                <a:cubicBezTo>
                  <a:pt x="937" y="46414"/>
                  <a:pt x="968" y="46414"/>
                  <a:pt x="999" y="46358"/>
                </a:cubicBezTo>
                <a:cubicBezTo>
                  <a:pt x="1030" y="46358"/>
                  <a:pt x="1030" y="46303"/>
                  <a:pt x="1030" y="46303"/>
                </a:cubicBezTo>
                <a:cubicBezTo>
                  <a:pt x="1030" y="46247"/>
                  <a:pt x="1030" y="46192"/>
                  <a:pt x="1030" y="46192"/>
                </a:cubicBezTo>
                <a:cubicBezTo>
                  <a:pt x="1093" y="46136"/>
                  <a:pt x="1061" y="46247"/>
                  <a:pt x="1061" y="46247"/>
                </a:cubicBezTo>
                <a:cubicBezTo>
                  <a:pt x="1061" y="46303"/>
                  <a:pt x="1030" y="46303"/>
                  <a:pt x="1061" y="46358"/>
                </a:cubicBezTo>
                <a:cubicBezTo>
                  <a:pt x="1061" y="46358"/>
                  <a:pt x="1124" y="46303"/>
                  <a:pt x="1093" y="46358"/>
                </a:cubicBezTo>
                <a:cubicBezTo>
                  <a:pt x="1093" y="46358"/>
                  <a:pt x="1061" y="46414"/>
                  <a:pt x="1061" y="46414"/>
                </a:cubicBezTo>
                <a:cubicBezTo>
                  <a:pt x="999" y="46414"/>
                  <a:pt x="999" y="46469"/>
                  <a:pt x="968" y="46524"/>
                </a:cubicBezTo>
                <a:cubicBezTo>
                  <a:pt x="905" y="46524"/>
                  <a:pt x="905" y="46580"/>
                  <a:pt x="905" y="46635"/>
                </a:cubicBezTo>
                <a:cubicBezTo>
                  <a:pt x="874" y="46691"/>
                  <a:pt x="874" y="46691"/>
                  <a:pt x="874" y="46746"/>
                </a:cubicBezTo>
                <a:cubicBezTo>
                  <a:pt x="843" y="46802"/>
                  <a:pt x="812" y="46857"/>
                  <a:pt x="843" y="46913"/>
                </a:cubicBezTo>
                <a:cubicBezTo>
                  <a:pt x="843" y="46968"/>
                  <a:pt x="843" y="46968"/>
                  <a:pt x="812" y="47024"/>
                </a:cubicBezTo>
                <a:cubicBezTo>
                  <a:pt x="780" y="47134"/>
                  <a:pt x="843" y="47190"/>
                  <a:pt x="812" y="47245"/>
                </a:cubicBezTo>
                <a:cubicBezTo>
                  <a:pt x="812" y="47301"/>
                  <a:pt x="780" y="47301"/>
                  <a:pt x="780" y="47301"/>
                </a:cubicBezTo>
                <a:cubicBezTo>
                  <a:pt x="749" y="47356"/>
                  <a:pt x="780" y="47356"/>
                  <a:pt x="780" y="47412"/>
                </a:cubicBezTo>
                <a:cubicBezTo>
                  <a:pt x="749" y="47467"/>
                  <a:pt x="749" y="47467"/>
                  <a:pt x="718" y="47523"/>
                </a:cubicBezTo>
                <a:cubicBezTo>
                  <a:pt x="718" y="47578"/>
                  <a:pt x="749" y="47523"/>
                  <a:pt x="749" y="47578"/>
                </a:cubicBezTo>
                <a:cubicBezTo>
                  <a:pt x="780" y="47634"/>
                  <a:pt x="687" y="47689"/>
                  <a:pt x="749" y="47744"/>
                </a:cubicBezTo>
                <a:cubicBezTo>
                  <a:pt x="780" y="47800"/>
                  <a:pt x="812" y="47689"/>
                  <a:pt x="874" y="47744"/>
                </a:cubicBezTo>
                <a:cubicBezTo>
                  <a:pt x="843" y="47800"/>
                  <a:pt x="843" y="47800"/>
                  <a:pt x="812" y="47855"/>
                </a:cubicBezTo>
                <a:cubicBezTo>
                  <a:pt x="749" y="47855"/>
                  <a:pt x="749" y="47966"/>
                  <a:pt x="718" y="48022"/>
                </a:cubicBezTo>
                <a:cubicBezTo>
                  <a:pt x="687" y="48077"/>
                  <a:pt x="749" y="48133"/>
                  <a:pt x="718" y="48243"/>
                </a:cubicBezTo>
                <a:cubicBezTo>
                  <a:pt x="718" y="48299"/>
                  <a:pt x="655" y="48299"/>
                  <a:pt x="655" y="48410"/>
                </a:cubicBezTo>
                <a:cubicBezTo>
                  <a:pt x="624" y="48465"/>
                  <a:pt x="687" y="48465"/>
                  <a:pt x="749" y="48465"/>
                </a:cubicBezTo>
                <a:cubicBezTo>
                  <a:pt x="780" y="48465"/>
                  <a:pt x="843" y="48521"/>
                  <a:pt x="812" y="48410"/>
                </a:cubicBezTo>
                <a:cubicBezTo>
                  <a:pt x="812" y="48354"/>
                  <a:pt x="812" y="48299"/>
                  <a:pt x="812" y="48188"/>
                </a:cubicBezTo>
                <a:cubicBezTo>
                  <a:pt x="843" y="48188"/>
                  <a:pt x="843" y="48188"/>
                  <a:pt x="874" y="48133"/>
                </a:cubicBezTo>
                <a:cubicBezTo>
                  <a:pt x="874" y="48077"/>
                  <a:pt x="874" y="48077"/>
                  <a:pt x="874" y="48022"/>
                </a:cubicBezTo>
                <a:cubicBezTo>
                  <a:pt x="843" y="47966"/>
                  <a:pt x="874" y="47911"/>
                  <a:pt x="874" y="47855"/>
                </a:cubicBezTo>
                <a:cubicBezTo>
                  <a:pt x="905" y="47855"/>
                  <a:pt x="968" y="47855"/>
                  <a:pt x="968" y="47800"/>
                </a:cubicBezTo>
                <a:cubicBezTo>
                  <a:pt x="968" y="47744"/>
                  <a:pt x="968" y="47744"/>
                  <a:pt x="937" y="47689"/>
                </a:cubicBezTo>
                <a:cubicBezTo>
                  <a:pt x="937" y="47689"/>
                  <a:pt x="937" y="47634"/>
                  <a:pt x="937" y="47578"/>
                </a:cubicBezTo>
                <a:cubicBezTo>
                  <a:pt x="905" y="47578"/>
                  <a:pt x="905" y="47578"/>
                  <a:pt x="874" y="47523"/>
                </a:cubicBezTo>
                <a:cubicBezTo>
                  <a:pt x="874" y="47412"/>
                  <a:pt x="905" y="47412"/>
                  <a:pt x="937" y="47356"/>
                </a:cubicBezTo>
                <a:cubicBezTo>
                  <a:pt x="968" y="47356"/>
                  <a:pt x="999" y="47245"/>
                  <a:pt x="1030" y="47245"/>
                </a:cubicBezTo>
                <a:cubicBezTo>
                  <a:pt x="1030" y="47245"/>
                  <a:pt x="1030" y="47245"/>
                  <a:pt x="999" y="47301"/>
                </a:cubicBezTo>
                <a:cubicBezTo>
                  <a:pt x="999" y="47301"/>
                  <a:pt x="999" y="47356"/>
                  <a:pt x="999" y="47356"/>
                </a:cubicBezTo>
                <a:cubicBezTo>
                  <a:pt x="968" y="47412"/>
                  <a:pt x="968" y="47412"/>
                  <a:pt x="937" y="47467"/>
                </a:cubicBezTo>
                <a:cubicBezTo>
                  <a:pt x="937" y="47523"/>
                  <a:pt x="937" y="47523"/>
                  <a:pt x="968" y="47523"/>
                </a:cubicBezTo>
                <a:cubicBezTo>
                  <a:pt x="968" y="47578"/>
                  <a:pt x="968" y="47578"/>
                  <a:pt x="968" y="47578"/>
                </a:cubicBezTo>
                <a:cubicBezTo>
                  <a:pt x="999" y="47578"/>
                  <a:pt x="968" y="47634"/>
                  <a:pt x="968" y="47634"/>
                </a:cubicBezTo>
                <a:cubicBezTo>
                  <a:pt x="999" y="47689"/>
                  <a:pt x="999" y="47689"/>
                  <a:pt x="1030" y="47634"/>
                </a:cubicBezTo>
                <a:cubicBezTo>
                  <a:pt x="1030" y="47634"/>
                  <a:pt x="999" y="47578"/>
                  <a:pt x="1030" y="47523"/>
                </a:cubicBezTo>
                <a:cubicBezTo>
                  <a:pt x="1061" y="47523"/>
                  <a:pt x="1093" y="47578"/>
                  <a:pt x="1093" y="47578"/>
                </a:cubicBezTo>
                <a:cubicBezTo>
                  <a:pt x="1124" y="47578"/>
                  <a:pt x="1093" y="47634"/>
                  <a:pt x="1124" y="47634"/>
                </a:cubicBezTo>
                <a:cubicBezTo>
                  <a:pt x="1155" y="47689"/>
                  <a:pt x="1155" y="47689"/>
                  <a:pt x="1155" y="47634"/>
                </a:cubicBezTo>
                <a:cubicBezTo>
                  <a:pt x="1186" y="47634"/>
                  <a:pt x="1218" y="47578"/>
                  <a:pt x="1218" y="47578"/>
                </a:cubicBezTo>
                <a:cubicBezTo>
                  <a:pt x="1249" y="47523"/>
                  <a:pt x="1218" y="47412"/>
                  <a:pt x="1218" y="47356"/>
                </a:cubicBezTo>
                <a:cubicBezTo>
                  <a:pt x="1249" y="47301"/>
                  <a:pt x="1249" y="47301"/>
                  <a:pt x="1249" y="47245"/>
                </a:cubicBezTo>
                <a:cubicBezTo>
                  <a:pt x="1249" y="47245"/>
                  <a:pt x="1249" y="47190"/>
                  <a:pt x="1280" y="47190"/>
                </a:cubicBezTo>
                <a:cubicBezTo>
                  <a:pt x="1343" y="47190"/>
                  <a:pt x="1311" y="47301"/>
                  <a:pt x="1311" y="47356"/>
                </a:cubicBezTo>
                <a:cubicBezTo>
                  <a:pt x="1311" y="47412"/>
                  <a:pt x="1374" y="47467"/>
                  <a:pt x="1374" y="47523"/>
                </a:cubicBezTo>
                <a:cubicBezTo>
                  <a:pt x="1343" y="47523"/>
                  <a:pt x="1343" y="47523"/>
                  <a:pt x="1311" y="47523"/>
                </a:cubicBezTo>
                <a:cubicBezTo>
                  <a:pt x="1311" y="47523"/>
                  <a:pt x="1280" y="47467"/>
                  <a:pt x="1280" y="47467"/>
                </a:cubicBezTo>
                <a:cubicBezTo>
                  <a:pt x="1218" y="47523"/>
                  <a:pt x="1249" y="47578"/>
                  <a:pt x="1249" y="47634"/>
                </a:cubicBezTo>
                <a:cubicBezTo>
                  <a:pt x="1280" y="47744"/>
                  <a:pt x="1249" y="47744"/>
                  <a:pt x="1249" y="47855"/>
                </a:cubicBezTo>
                <a:cubicBezTo>
                  <a:pt x="1218" y="47911"/>
                  <a:pt x="1249" y="47966"/>
                  <a:pt x="1249" y="47966"/>
                </a:cubicBezTo>
                <a:cubicBezTo>
                  <a:pt x="1280" y="47966"/>
                  <a:pt x="1280" y="47966"/>
                  <a:pt x="1280" y="47966"/>
                </a:cubicBezTo>
                <a:cubicBezTo>
                  <a:pt x="1311" y="48022"/>
                  <a:pt x="1311" y="48022"/>
                  <a:pt x="1343" y="48022"/>
                </a:cubicBezTo>
                <a:cubicBezTo>
                  <a:pt x="1374" y="48077"/>
                  <a:pt x="1374" y="48133"/>
                  <a:pt x="1343" y="48243"/>
                </a:cubicBezTo>
                <a:cubicBezTo>
                  <a:pt x="1343" y="48299"/>
                  <a:pt x="1343" y="48354"/>
                  <a:pt x="1343" y="48465"/>
                </a:cubicBezTo>
                <a:cubicBezTo>
                  <a:pt x="1311" y="48521"/>
                  <a:pt x="1280" y="48576"/>
                  <a:pt x="1249" y="48576"/>
                </a:cubicBezTo>
                <a:cubicBezTo>
                  <a:pt x="1218" y="48687"/>
                  <a:pt x="1186" y="48743"/>
                  <a:pt x="1186" y="48853"/>
                </a:cubicBezTo>
                <a:cubicBezTo>
                  <a:pt x="1155" y="48909"/>
                  <a:pt x="1155" y="49020"/>
                  <a:pt x="1124" y="49020"/>
                </a:cubicBezTo>
                <a:cubicBezTo>
                  <a:pt x="1093" y="49075"/>
                  <a:pt x="1061" y="48964"/>
                  <a:pt x="1030" y="49075"/>
                </a:cubicBezTo>
                <a:cubicBezTo>
                  <a:pt x="1030" y="49131"/>
                  <a:pt x="1061" y="49186"/>
                  <a:pt x="1093" y="49186"/>
                </a:cubicBezTo>
                <a:cubicBezTo>
                  <a:pt x="1124" y="49242"/>
                  <a:pt x="1124" y="49297"/>
                  <a:pt x="1155" y="49353"/>
                </a:cubicBezTo>
                <a:cubicBezTo>
                  <a:pt x="1155" y="49408"/>
                  <a:pt x="1186" y="49519"/>
                  <a:pt x="1218" y="49519"/>
                </a:cubicBezTo>
                <a:cubicBezTo>
                  <a:pt x="1280" y="49574"/>
                  <a:pt x="1218" y="49408"/>
                  <a:pt x="1186" y="49353"/>
                </a:cubicBezTo>
                <a:cubicBezTo>
                  <a:pt x="1124" y="49186"/>
                  <a:pt x="1280" y="49131"/>
                  <a:pt x="1343" y="49242"/>
                </a:cubicBezTo>
                <a:cubicBezTo>
                  <a:pt x="1343" y="49242"/>
                  <a:pt x="1343" y="49297"/>
                  <a:pt x="1374" y="49297"/>
                </a:cubicBezTo>
                <a:cubicBezTo>
                  <a:pt x="1374" y="49353"/>
                  <a:pt x="1405" y="49353"/>
                  <a:pt x="1405" y="49353"/>
                </a:cubicBezTo>
                <a:cubicBezTo>
                  <a:pt x="1436" y="49408"/>
                  <a:pt x="1467" y="49463"/>
                  <a:pt x="1499" y="49463"/>
                </a:cubicBezTo>
                <a:cubicBezTo>
                  <a:pt x="1561" y="49463"/>
                  <a:pt x="1530" y="49463"/>
                  <a:pt x="1530" y="49408"/>
                </a:cubicBezTo>
                <a:cubicBezTo>
                  <a:pt x="1530" y="49353"/>
                  <a:pt x="1561" y="49353"/>
                  <a:pt x="1561" y="49297"/>
                </a:cubicBezTo>
                <a:cubicBezTo>
                  <a:pt x="1561" y="49242"/>
                  <a:pt x="1499" y="49242"/>
                  <a:pt x="1499" y="49186"/>
                </a:cubicBezTo>
                <a:cubicBezTo>
                  <a:pt x="1499" y="49186"/>
                  <a:pt x="1499" y="49131"/>
                  <a:pt x="1499" y="49131"/>
                </a:cubicBezTo>
                <a:cubicBezTo>
                  <a:pt x="1530" y="49075"/>
                  <a:pt x="1530" y="49131"/>
                  <a:pt x="1561" y="49131"/>
                </a:cubicBezTo>
                <a:cubicBezTo>
                  <a:pt x="1592" y="49131"/>
                  <a:pt x="1624" y="49186"/>
                  <a:pt x="1624" y="49242"/>
                </a:cubicBezTo>
                <a:cubicBezTo>
                  <a:pt x="1655" y="49242"/>
                  <a:pt x="1655" y="49297"/>
                  <a:pt x="1686" y="49353"/>
                </a:cubicBezTo>
                <a:cubicBezTo>
                  <a:pt x="1717" y="49353"/>
                  <a:pt x="1717" y="49297"/>
                  <a:pt x="1749" y="49297"/>
                </a:cubicBezTo>
                <a:cubicBezTo>
                  <a:pt x="1780" y="49297"/>
                  <a:pt x="1749" y="49353"/>
                  <a:pt x="1780" y="49353"/>
                </a:cubicBezTo>
                <a:cubicBezTo>
                  <a:pt x="1811" y="49353"/>
                  <a:pt x="1811" y="49297"/>
                  <a:pt x="1842" y="49242"/>
                </a:cubicBezTo>
                <a:cubicBezTo>
                  <a:pt x="1842" y="49242"/>
                  <a:pt x="1874" y="49242"/>
                  <a:pt x="1905" y="49186"/>
                </a:cubicBezTo>
                <a:cubicBezTo>
                  <a:pt x="1936" y="49186"/>
                  <a:pt x="1936" y="49186"/>
                  <a:pt x="1936" y="49131"/>
                </a:cubicBezTo>
                <a:cubicBezTo>
                  <a:pt x="1967" y="49075"/>
                  <a:pt x="1967" y="49075"/>
                  <a:pt x="1998" y="49075"/>
                </a:cubicBezTo>
                <a:cubicBezTo>
                  <a:pt x="1998" y="49075"/>
                  <a:pt x="1998" y="49075"/>
                  <a:pt x="2030" y="49020"/>
                </a:cubicBezTo>
                <a:cubicBezTo>
                  <a:pt x="2030" y="48964"/>
                  <a:pt x="2092" y="48964"/>
                  <a:pt x="2123" y="48964"/>
                </a:cubicBezTo>
                <a:cubicBezTo>
                  <a:pt x="2155" y="48964"/>
                  <a:pt x="2280" y="48909"/>
                  <a:pt x="2280" y="49020"/>
                </a:cubicBezTo>
                <a:cubicBezTo>
                  <a:pt x="2248" y="49020"/>
                  <a:pt x="2248" y="49020"/>
                  <a:pt x="2217" y="49020"/>
                </a:cubicBezTo>
                <a:cubicBezTo>
                  <a:pt x="2217" y="49020"/>
                  <a:pt x="2217" y="49020"/>
                  <a:pt x="2217" y="49075"/>
                </a:cubicBezTo>
                <a:cubicBezTo>
                  <a:pt x="2186" y="49075"/>
                  <a:pt x="2186" y="49075"/>
                  <a:pt x="2186" y="49075"/>
                </a:cubicBezTo>
                <a:cubicBezTo>
                  <a:pt x="2155" y="49075"/>
                  <a:pt x="2155" y="49075"/>
                  <a:pt x="2155" y="49131"/>
                </a:cubicBezTo>
                <a:cubicBezTo>
                  <a:pt x="2155" y="49186"/>
                  <a:pt x="2123" y="49242"/>
                  <a:pt x="2092" y="49297"/>
                </a:cubicBezTo>
                <a:cubicBezTo>
                  <a:pt x="2061" y="49353"/>
                  <a:pt x="2061" y="49408"/>
                  <a:pt x="2061" y="49463"/>
                </a:cubicBezTo>
                <a:cubicBezTo>
                  <a:pt x="2030" y="49519"/>
                  <a:pt x="1998" y="49574"/>
                  <a:pt x="1998" y="49630"/>
                </a:cubicBezTo>
                <a:cubicBezTo>
                  <a:pt x="1998" y="49741"/>
                  <a:pt x="1998" y="49796"/>
                  <a:pt x="2030" y="49852"/>
                </a:cubicBezTo>
                <a:cubicBezTo>
                  <a:pt x="2092" y="49907"/>
                  <a:pt x="2092" y="50018"/>
                  <a:pt x="2155" y="50073"/>
                </a:cubicBezTo>
                <a:cubicBezTo>
                  <a:pt x="2155" y="50073"/>
                  <a:pt x="2155" y="50073"/>
                  <a:pt x="2155" y="50129"/>
                </a:cubicBezTo>
                <a:cubicBezTo>
                  <a:pt x="2155" y="50129"/>
                  <a:pt x="2155" y="50184"/>
                  <a:pt x="2186" y="50184"/>
                </a:cubicBezTo>
                <a:cubicBezTo>
                  <a:pt x="2186" y="50184"/>
                  <a:pt x="2217" y="50184"/>
                  <a:pt x="2217" y="50184"/>
                </a:cubicBezTo>
                <a:cubicBezTo>
                  <a:pt x="2248" y="50240"/>
                  <a:pt x="2248" y="50240"/>
                  <a:pt x="2248" y="50295"/>
                </a:cubicBezTo>
                <a:cubicBezTo>
                  <a:pt x="2217" y="50406"/>
                  <a:pt x="2280" y="50406"/>
                  <a:pt x="2311" y="50351"/>
                </a:cubicBezTo>
                <a:cubicBezTo>
                  <a:pt x="2342" y="50295"/>
                  <a:pt x="2342" y="50240"/>
                  <a:pt x="2342" y="50240"/>
                </a:cubicBezTo>
                <a:cubicBezTo>
                  <a:pt x="2373" y="50240"/>
                  <a:pt x="2373" y="50184"/>
                  <a:pt x="2373" y="50184"/>
                </a:cubicBezTo>
                <a:cubicBezTo>
                  <a:pt x="2373" y="50184"/>
                  <a:pt x="2373" y="50129"/>
                  <a:pt x="2404" y="50129"/>
                </a:cubicBezTo>
                <a:cubicBezTo>
                  <a:pt x="2404" y="50129"/>
                  <a:pt x="2436" y="50184"/>
                  <a:pt x="2436" y="50184"/>
                </a:cubicBezTo>
                <a:cubicBezTo>
                  <a:pt x="2436" y="50240"/>
                  <a:pt x="2436" y="50295"/>
                  <a:pt x="2404" y="50295"/>
                </a:cubicBezTo>
                <a:cubicBezTo>
                  <a:pt x="2404" y="50295"/>
                  <a:pt x="2373" y="50351"/>
                  <a:pt x="2373" y="50351"/>
                </a:cubicBezTo>
                <a:cubicBezTo>
                  <a:pt x="2373" y="50406"/>
                  <a:pt x="2373" y="50406"/>
                  <a:pt x="2404" y="50406"/>
                </a:cubicBezTo>
                <a:cubicBezTo>
                  <a:pt x="2404" y="50462"/>
                  <a:pt x="2373" y="50462"/>
                  <a:pt x="2373" y="50517"/>
                </a:cubicBezTo>
                <a:cubicBezTo>
                  <a:pt x="2342" y="50517"/>
                  <a:pt x="2342" y="50517"/>
                  <a:pt x="2342" y="50573"/>
                </a:cubicBezTo>
                <a:cubicBezTo>
                  <a:pt x="2311" y="50628"/>
                  <a:pt x="2311" y="50683"/>
                  <a:pt x="2342" y="50739"/>
                </a:cubicBezTo>
                <a:cubicBezTo>
                  <a:pt x="2373" y="50794"/>
                  <a:pt x="2404" y="50794"/>
                  <a:pt x="2404" y="50905"/>
                </a:cubicBezTo>
                <a:cubicBezTo>
                  <a:pt x="2373" y="50961"/>
                  <a:pt x="2342" y="51016"/>
                  <a:pt x="2311" y="51072"/>
                </a:cubicBezTo>
                <a:cubicBezTo>
                  <a:pt x="2248" y="51182"/>
                  <a:pt x="2311" y="51349"/>
                  <a:pt x="2404" y="51404"/>
                </a:cubicBezTo>
                <a:cubicBezTo>
                  <a:pt x="2404" y="51404"/>
                  <a:pt x="2436" y="51460"/>
                  <a:pt x="2436" y="51460"/>
                </a:cubicBezTo>
                <a:cubicBezTo>
                  <a:pt x="2436" y="51515"/>
                  <a:pt x="2404" y="51515"/>
                  <a:pt x="2404" y="51515"/>
                </a:cubicBezTo>
                <a:cubicBezTo>
                  <a:pt x="2373" y="51460"/>
                  <a:pt x="2342" y="51404"/>
                  <a:pt x="2311" y="51404"/>
                </a:cubicBezTo>
                <a:cubicBezTo>
                  <a:pt x="2280" y="51349"/>
                  <a:pt x="2248" y="51349"/>
                  <a:pt x="2248" y="51404"/>
                </a:cubicBezTo>
                <a:cubicBezTo>
                  <a:pt x="2248" y="51404"/>
                  <a:pt x="2280" y="51460"/>
                  <a:pt x="2280" y="51460"/>
                </a:cubicBezTo>
                <a:cubicBezTo>
                  <a:pt x="2280" y="51515"/>
                  <a:pt x="2311" y="51515"/>
                  <a:pt x="2280" y="51571"/>
                </a:cubicBezTo>
                <a:cubicBezTo>
                  <a:pt x="2248" y="51571"/>
                  <a:pt x="2217" y="51571"/>
                  <a:pt x="2217" y="51515"/>
                </a:cubicBezTo>
                <a:cubicBezTo>
                  <a:pt x="2155" y="51515"/>
                  <a:pt x="2123" y="51460"/>
                  <a:pt x="2092" y="51460"/>
                </a:cubicBezTo>
                <a:cubicBezTo>
                  <a:pt x="2061" y="51460"/>
                  <a:pt x="1998" y="51515"/>
                  <a:pt x="1967" y="51515"/>
                </a:cubicBezTo>
                <a:cubicBezTo>
                  <a:pt x="1967" y="51515"/>
                  <a:pt x="1936" y="51515"/>
                  <a:pt x="1905" y="51515"/>
                </a:cubicBezTo>
                <a:cubicBezTo>
                  <a:pt x="1905" y="51515"/>
                  <a:pt x="1874" y="51460"/>
                  <a:pt x="1842" y="51460"/>
                </a:cubicBezTo>
                <a:cubicBezTo>
                  <a:pt x="1842" y="51515"/>
                  <a:pt x="1842" y="51515"/>
                  <a:pt x="1811" y="51571"/>
                </a:cubicBezTo>
                <a:cubicBezTo>
                  <a:pt x="1811" y="51571"/>
                  <a:pt x="1780" y="51571"/>
                  <a:pt x="1749" y="51571"/>
                </a:cubicBezTo>
                <a:cubicBezTo>
                  <a:pt x="1717" y="51626"/>
                  <a:pt x="1686" y="51626"/>
                  <a:pt x="1655" y="51682"/>
                </a:cubicBezTo>
                <a:cubicBezTo>
                  <a:pt x="1624" y="51682"/>
                  <a:pt x="1592" y="51737"/>
                  <a:pt x="1561" y="51792"/>
                </a:cubicBezTo>
                <a:cubicBezTo>
                  <a:pt x="1530" y="51903"/>
                  <a:pt x="1499" y="52070"/>
                  <a:pt x="1436" y="52070"/>
                </a:cubicBezTo>
                <a:cubicBezTo>
                  <a:pt x="1436" y="52070"/>
                  <a:pt x="1405" y="52070"/>
                  <a:pt x="1405" y="52070"/>
                </a:cubicBezTo>
                <a:cubicBezTo>
                  <a:pt x="1405" y="52070"/>
                  <a:pt x="1374" y="52070"/>
                  <a:pt x="1374" y="52125"/>
                </a:cubicBezTo>
                <a:cubicBezTo>
                  <a:pt x="1343" y="52125"/>
                  <a:pt x="1311" y="52181"/>
                  <a:pt x="1311" y="52236"/>
                </a:cubicBezTo>
                <a:cubicBezTo>
                  <a:pt x="1280" y="52292"/>
                  <a:pt x="1343" y="52292"/>
                  <a:pt x="1374" y="52292"/>
                </a:cubicBezTo>
                <a:cubicBezTo>
                  <a:pt x="1405" y="52292"/>
                  <a:pt x="1405" y="52236"/>
                  <a:pt x="1436" y="52236"/>
                </a:cubicBezTo>
                <a:cubicBezTo>
                  <a:pt x="1436" y="52181"/>
                  <a:pt x="1467" y="52181"/>
                  <a:pt x="1499" y="52181"/>
                </a:cubicBezTo>
                <a:cubicBezTo>
                  <a:pt x="1530" y="52125"/>
                  <a:pt x="1561" y="52125"/>
                  <a:pt x="1592" y="52125"/>
                </a:cubicBezTo>
                <a:cubicBezTo>
                  <a:pt x="1624" y="52125"/>
                  <a:pt x="1624" y="52125"/>
                  <a:pt x="1655" y="52070"/>
                </a:cubicBezTo>
                <a:cubicBezTo>
                  <a:pt x="1655" y="52070"/>
                  <a:pt x="1686" y="52014"/>
                  <a:pt x="1717" y="52014"/>
                </a:cubicBezTo>
                <a:cubicBezTo>
                  <a:pt x="1717" y="52125"/>
                  <a:pt x="1686" y="52181"/>
                  <a:pt x="1686" y="52292"/>
                </a:cubicBezTo>
                <a:cubicBezTo>
                  <a:pt x="1686" y="52347"/>
                  <a:pt x="1686" y="52292"/>
                  <a:pt x="1686" y="52292"/>
                </a:cubicBezTo>
                <a:cubicBezTo>
                  <a:pt x="1749" y="52347"/>
                  <a:pt x="1655" y="52569"/>
                  <a:pt x="1717" y="52569"/>
                </a:cubicBezTo>
                <a:cubicBezTo>
                  <a:pt x="1717" y="52569"/>
                  <a:pt x="1749" y="52513"/>
                  <a:pt x="1780" y="52569"/>
                </a:cubicBezTo>
                <a:cubicBezTo>
                  <a:pt x="1780" y="52624"/>
                  <a:pt x="1749" y="52680"/>
                  <a:pt x="1749" y="52680"/>
                </a:cubicBezTo>
                <a:cubicBezTo>
                  <a:pt x="1749" y="52735"/>
                  <a:pt x="1749" y="52791"/>
                  <a:pt x="1717" y="52846"/>
                </a:cubicBezTo>
                <a:cubicBezTo>
                  <a:pt x="1717" y="52957"/>
                  <a:pt x="1655" y="53012"/>
                  <a:pt x="1624" y="53068"/>
                </a:cubicBezTo>
                <a:cubicBezTo>
                  <a:pt x="1592" y="53123"/>
                  <a:pt x="1561" y="53179"/>
                  <a:pt x="1530" y="53179"/>
                </a:cubicBezTo>
                <a:cubicBezTo>
                  <a:pt x="1499" y="53179"/>
                  <a:pt x="1467" y="53179"/>
                  <a:pt x="1436" y="53179"/>
                </a:cubicBezTo>
                <a:cubicBezTo>
                  <a:pt x="1405" y="53179"/>
                  <a:pt x="1374" y="53290"/>
                  <a:pt x="1311" y="53290"/>
                </a:cubicBezTo>
                <a:cubicBezTo>
                  <a:pt x="1280" y="53345"/>
                  <a:pt x="1249" y="53401"/>
                  <a:pt x="1218" y="53401"/>
                </a:cubicBezTo>
                <a:cubicBezTo>
                  <a:pt x="1186" y="53401"/>
                  <a:pt x="1155" y="53345"/>
                  <a:pt x="1155" y="53345"/>
                </a:cubicBezTo>
                <a:cubicBezTo>
                  <a:pt x="1124" y="53401"/>
                  <a:pt x="1124" y="53456"/>
                  <a:pt x="1093" y="53456"/>
                </a:cubicBezTo>
                <a:cubicBezTo>
                  <a:pt x="1061" y="53512"/>
                  <a:pt x="1030" y="53456"/>
                  <a:pt x="968" y="53512"/>
                </a:cubicBezTo>
                <a:cubicBezTo>
                  <a:pt x="968" y="53512"/>
                  <a:pt x="937" y="53512"/>
                  <a:pt x="937" y="53567"/>
                </a:cubicBezTo>
                <a:cubicBezTo>
                  <a:pt x="937" y="53567"/>
                  <a:pt x="968" y="53567"/>
                  <a:pt x="968" y="53622"/>
                </a:cubicBezTo>
                <a:cubicBezTo>
                  <a:pt x="999" y="53622"/>
                  <a:pt x="999" y="53678"/>
                  <a:pt x="999" y="53678"/>
                </a:cubicBezTo>
                <a:cubicBezTo>
                  <a:pt x="1030" y="53678"/>
                  <a:pt x="1030" y="53678"/>
                  <a:pt x="1030" y="53678"/>
                </a:cubicBezTo>
                <a:cubicBezTo>
                  <a:pt x="1093" y="53678"/>
                  <a:pt x="1093" y="53733"/>
                  <a:pt x="1061" y="53789"/>
                </a:cubicBezTo>
                <a:cubicBezTo>
                  <a:pt x="1030" y="53789"/>
                  <a:pt x="999" y="53789"/>
                  <a:pt x="999" y="53900"/>
                </a:cubicBezTo>
                <a:cubicBezTo>
                  <a:pt x="1030" y="53900"/>
                  <a:pt x="1061" y="53900"/>
                  <a:pt x="1061" y="53844"/>
                </a:cubicBezTo>
                <a:cubicBezTo>
                  <a:pt x="1093" y="53844"/>
                  <a:pt x="1124" y="53844"/>
                  <a:pt x="1124" y="53844"/>
                </a:cubicBezTo>
                <a:cubicBezTo>
                  <a:pt x="1155" y="53844"/>
                  <a:pt x="1155" y="53789"/>
                  <a:pt x="1155" y="53789"/>
                </a:cubicBezTo>
                <a:cubicBezTo>
                  <a:pt x="1186" y="53789"/>
                  <a:pt x="1186" y="53789"/>
                  <a:pt x="1186" y="53789"/>
                </a:cubicBezTo>
                <a:cubicBezTo>
                  <a:pt x="1186" y="53789"/>
                  <a:pt x="1249" y="53733"/>
                  <a:pt x="1249" y="53789"/>
                </a:cubicBezTo>
                <a:cubicBezTo>
                  <a:pt x="1249" y="53789"/>
                  <a:pt x="1155" y="53900"/>
                  <a:pt x="1155" y="53900"/>
                </a:cubicBezTo>
                <a:cubicBezTo>
                  <a:pt x="1124" y="53900"/>
                  <a:pt x="1093" y="53900"/>
                  <a:pt x="1093" y="53955"/>
                </a:cubicBezTo>
                <a:cubicBezTo>
                  <a:pt x="1093" y="54011"/>
                  <a:pt x="1124" y="54011"/>
                  <a:pt x="1155" y="54011"/>
                </a:cubicBezTo>
                <a:cubicBezTo>
                  <a:pt x="1186" y="54011"/>
                  <a:pt x="1218" y="54011"/>
                  <a:pt x="1249" y="53955"/>
                </a:cubicBezTo>
                <a:cubicBezTo>
                  <a:pt x="1311" y="53844"/>
                  <a:pt x="1374" y="53900"/>
                  <a:pt x="1436" y="53844"/>
                </a:cubicBezTo>
                <a:cubicBezTo>
                  <a:pt x="1467" y="53789"/>
                  <a:pt x="1467" y="53789"/>
                  <a:pt x="1467" y="53733"/>
                </a:cubicBezTo>
                <a:cubicBezTo>
                  <a:pt x="1467" y="53678"/>
                  <a:pt x="1530" y="53733"/>
                  <a:pt x="1561" y="53733"/>
                </a:cubicBezTo>
                <a:cubicBezTo>
                  <a:pt x="1561" y="53733"/>
                  <a:pt x="1561" y="53789"/>
                  <a:pt x="1592" y="53789"/>
                </a:cubicBezTo>
                <a:cubicBezTo>
                  <a:pt x="1592" y="53844"/>
                  <a:pt x="1624" y="53844"/>
                  <a:pt x="1624" y="53844"/>
                </a:cubicBezTo>
                <a:cubicBezTo>
                  <a:pt x="1655" y="53844"/>
                  <a:pt x="1655" y="53844"/>
                  <a:pt x="1686" y="53844"/>
                </a:cubicBezTo>
                <a:cubicBezTo>
                  <a:pt x="1686" y="53900"/>
                  <a:pt x="1624" y="53955"/>
                  <a:pt x="1624" y="53955"/>
                </a:cubicBezTo>
                <a:cubicBezTo>
                  <a:pt x="1592" y="53955"/>
                  <a:pt x="1592" y="54011"/>
                  <a:pt x="1592" y="54011"/>
                </a:cubicBezTo>
                <a:cubicBezTo>
                  <a:pt x="1592" y="54011"/>
                  <a:pt x="1592" y="54011"/>
                  <a:pt x="1592" y="54011"/>
                </a:cubicBezTo>
                <a:cubicBezTo>
                  <a:pt x="1624" y="54121"/>
                  <a:pt x="1686" y="54011"/>
                  <a:pt x="1717" y="54011"/>
                </a:cubicBezTo>
                <a:cubicBezTo>
                  <a:pt x="1749" y="54011"/>
                  <a:pt x="1780" y="54066"/>
                  <a:pt x="1780" y="54066"/>
                </a:cubicBezTo>
                <a:cubicBezTo>
                  <a:pt x="1811" y="54066"/>
                  <a:pt x="1842" y="54011"/>
                  <a:pt x="1842" y="54011"/>
                </a:cubicBezTo>
                <a:cubicBezTo>
                  <a:pt x="1905" y="53955"/>
                  <a:pt x="1936" y="54011"/>
                  <a:pt x="1967" y="54066"/>
                </a:cubicBezTo>
                <a:cubicBezTo>
                  <a:pt x="1998" y="54121"/>
                  <a:pt x="1967" y="54177"/>
                  <a:pt x="1998" y="54232"/>
                </a:cubicBezTo>
                <a:cubicBezTo>
                  <a:pt x="2030" y="54232"/>
                  <a:pt x="2061" y="54288"/>
                  <a:pt x="2092" y="54288"/>
                </a:cubicBezTo>
                <a:cubicBezTo>
                  <a:pt x="2092" y="54288"/>
                  <a:pt x="2123" y="54232"/>
                  <a:pt x="2155" y="54232"/>
                </a:cubicBezTo>
                <a:cubicBezTo>
                  <a:pt x="2186" y="54232"/>
                  <a:pt x="2217" y="54232"/>
                  <a:pt x="2248" y="54232"/>
                </a:cubicBezTo>
                <a:cubicBezTo>
                  <a:pt x="2311" y="54232"/>
                  <a:pt x="2311" y="54121"/>
                  <a:pt x="2342" y="54121"/>
                </a:cubicBezTo>
                <a:cubicBezTo>
                  <a:pt x="2373" y="54066"/>
                  <a:pt x="2404" y="54066"/>
                  <a:pt x="2436" y="54066"/>
                </a:cubicBezTo>
                <a:cubicBezTo>
                  <a:pt x="2467" y="54066"/>
                  <a:pt x="2467" y="54066"/>
                  <a:pt x="2498" y="54011"/>
                </a:cubicBezTo>
                <a:cubicBezTo>
                  <a:pt x="2529" y="54011"/>
                  <a:pt x="2561" y="54011"/>
                  <a:pt x="2592" y="54011"/>
                </a:cubicBezTo>
                <a:cubicBezTo>
                  <a:pt x="2654" y="54011"/>
                  <a:pt x="2654" y="53844"/>
                  <a:pt x="2717" y="53789"/>
                </a:cubicBezTo>
                <a:cubicBezTo>
                  <a:pt x="2717" y="53844"/>
                  <a:pt x="2654" y="53900"/>
                  <a:pt x="2654" y="53955"/>
                </a:cubicBezTo>
                <a:cubicBezTo>
                  <a:pt x="2623" y="54011"/>
                  <a:pt x="2592" y="54011"/>
                  <a:pt x="2561" y="54066"/>
                </a:cubicBezTo>
                <a:cubicBezTo>
                  <a:pt x="2529" y="54121"/>
                  <a:pt x="2529" y="54121"/>
                  <a:pt x="2529" y="54177"/>
                </a:cubicBezTo>
                <a:cubicBezTo>
                  <a:pt x="2467" y="54288"/>
                  <a:pt x="2404" y="54343"/>
                  <a:pt x="2373" y="54454"/>
                </a:cubicBezTo>
                <a:cubicBezTo>
                  <a:pt x="2373" y="54565"/>
                  <a:pt x="2342" y="54565"/>
                  <a:pt x="2280" y="54565"/>
                </a:cubicBezTo>
                <a:cubicBezTo>
                  <a:pt x="2248" y="54565"/>
                  <a:pt x="2186" y="54565"/>
                  <a:pt x="2155" y="54565"/>
                </a:cubicBezTo>
                <a:cubicBezTo>
                  <a:pt x="2123" y="54510"/>
                  <a:pt x="2061" y="54565"/>
                  <a:pt x="2030" y="54565"/>
                </a:cubicBezTo>
                <a:cubicBezTo>
                  <a:pt x="2030" y="54565"/>
                  <a:pt x="2030" y="54510"/>
                  <a:pt x="1998" y="54510"/>
                </a:cubicBezTo>
                <a:cubicBezTo>
                  <a:pt x="1998" y="54510"/>
                  <a:pt x="1967" y="54510"/>
                  <a:pt x="1967" y="54510"/>
                </a:cubicBezTo>
                <a:cubicBezTo>
                  <a:pt x="1936" y="54510"/>
                  <a:pt x="1905" y="54510"/>
                  <a:pt x="1905" y="54510"/>
                </a:cubicBezTo>
                <a:cubicBezTo>
                  <a:pt x="1842" y="54565"/>
                  <a:pt x="1811" y="54565"/>
                  <a:pt x="1749" y="54565"/>
                </a:cubicBezTo>
                <a:cubicBezTo>
                  <a:pt x="1717" y="54565"/>
                  <a:pt x="1655" y="54565"/>
                  <a:pt x="1655" y="54621"/>
                </a:cubicBezTo>
                <a:cubicBezTo>
                  <a:pt x="1624" y="54676"/>
                  <a:pt x="1624" y="54731"/>
                  <a:pt x="1592" y="54787"/>
                </a:cubicBezTo>
                <a:cubicBezTo>
                  <a:pt x="1561" y="54787"/>
                  <a:pt x="1530" y="54787"/>
                  <a:pt x="1499" y="54787"/>
                </a:cubicBezTo>
                <a:cubicBezTo>
                  <a:pt x="1499" y="54787"/>
                  <a:pt x="1467" y="54842"/>
                  <a:pt x="1467" y="54842"/>
                </a:cubicBezTo>
                <a:cubicBezTo>
                  <a:pt x="1467" y="54953"/>
                  <a:pt x="1467" y="55009"/>
                  <a:pt x="1467" y="55120"/>
                </a:cubicBezTo>
                <a:cubicBezTo>
                  <a:pt x="1436" y="55120"/>
                  <a:pt x="1436" y="55175"/>
                  <a:pt x="1405" y="55231"/>
                </a:cubicBezTo>
                <a:cubicBezTo>
                  <a:pt x="1405" y="55231"/>
                  <a:pt x="1374" y="55231"/>
                  <a:pt x="1374" y="55286"/>
                </a:cubicBezTo>
                <a:cubicBezTo>
                  <a:pt x="1343" y="55341"/>
                  <a:pt x="1343" y="55397"/>
                  <a:pt x="1343" y="55452"/>
                </a:cubicBezTo>
                <a:cubicBezTo>
                  <a:pt x="1311" y="55452"/>
                  <a:pt x="1311" y="55508"/>
                  <a:pt x="1280" y="55508"/>
                </a:cubicBezTo>
                <a:cubicBezTo>
                  <a:pt x="1280" y="55508"/>
                  <a:pt x="1249" y="55452"/>
                  <a:pt x="1249" y="55452"/>
                </a:cubicBezTo>
                <a:cubicBezTo>
                  <a:pt x="1218" y="55508"/>
                  <a:pt x="1218" y="55508"/>
                  <a:pt x="1218" y="55563"/>
                </a:cubicBezTo>
                <a:cubicBezTo>
                  <a:pt x="1218" y="55563"/>
                  <a:pt x="1218" y="55619"/>
                  <a:pt x="1186" y="55619"/>
                </a:cubicBezTo>
                <a:cubicBezTo>
                  <a:pt x="1186" y="55619"/>
                  <a:pt x="1155" y="55619"/>
                  <a:pt x="1124" y="55619"/>
                </a:cubicBezTo>
                <a:cubicBezTo>
                  <a:pt x="1093" y="55674"/>
                  <a:pt x="1061" y="55730"/>
                  <a:pt x="1030" y="55785"/>
                </a:cubicBezTo>
                <a:cubicBezTo>
                  <a:pt x="999" y="55896"/>
                  <a:pt x="999" y="55896"/>
                  <a:pt x="937" y="55896"/>
                </a:cubicBezTo>
                <a:cubicBezTo>
                  <a:pt x="905" y="55951"/>
                  <a:pt x="874" y="55951"/>
                  <a:pt x="843" y="56007"/>
                </a:cubicBezTo>
                <a:cubicBezTo>
                  <a:pt x="843" y="56007"/>
                  <a:pt x="843" y="56062"/>
                  <a:pt x="812" y="56118"/>
                </a:cubicBezTo>
                <a:cubicBezTo>
                  <a:pt x="780" y="56118"/>
                  <a:pt x="687" y="56118"/>
                  <a:pt x="687" y="56229"/>
                </a:cubicBezTo>
                <a:cubicBezTo>
                  <a:pt x="687" y="56284"/>
                  <a:pt x="812" y="56229"/>
                  <a:pt x="812" y="56229"/>
                </a:cubicBezTo>
                <a:cubicBezTo>
                  <a:pt x="843" y="56229"/>
                  <a:pt x="874" y="56229"/>
                  <a:pt x="905" y="56229"/>
                </a:cubicBezTo>
                <a:cubicBezTo>
                  <a:pt x="937" y="56229"/>
                  <a:pt x="999" y="56229"/>
                  <a:pt x="999" y="56340"/>
                </a:cubicBezTo>
                <a:cubicBezTo>
                  <a:pt x="999" y="56340"/>
                  <a:pt x="999" y="56451"/>
                  <a:pt x="1030" y="56451"/>
                </a:cubicBezTo>
                <a:cubicBezTo>
                  <a:pt x="1061" y="56451"/>
                  <a:pt x="1061" y="56395"/>
                  <a:pt x="1061" y="56395"/>
                </a:cubicBezTo>
                <a:cubicBezTo>
                  <a:pt x="1061" y="56284"/>
                  <a:pt x="1124" y="56284"/>
                  <a:pt x="1124" y="56173"/>
                </a:cubicBezTo>
                <a:cubicBezTo>
                  <a:pt x="1124" y="56118"/>
                  <a:pt x="1155" y="56062"/>
                  <a:pt x="1186" y="56007"/>
                </a:cubicBezTo>
                <a:cubicBezTo>
                  <a:pt x="1218" y="56007"/>
                  <a:pt x="1249" y="56062"/>
                  <a:pt x="1280" y="56007"/>
                </a:cubicBezTo>
                <a:cubicBezTo>
                  <a:pt x="1280" y="56007"/>
                  <a:pt x="1311" y="56007"/>
                  <a:pt x="1311" y="56007"/>
                </a:cubicBezTo>
                <a:cubicBezTo>
                  <a:pt x="1343" y="55951"/>
                  <a:pt x="1343" y="55896"/>
                  <a:pt x="1374" y="55896"/>
                </a:cubicBezTo>
                <a:cubicBezTo>
                  <a:pt x="1405" y="55896"/>
                  <a:pt x="1436" y="55951"/>
                  <a:pt x="1467" y="55951"/>
                </a:cubicBezTo>
                <a:cubicBezTo>
                  <a:pt x="1499" y="55896"/>
                  <a:pt x="1530" y="55841"/>
                  <a:pt x="1561" y="55841"/>
                </a:cubicBezTo>
                <a:cubicBezTo>
                  <a:pt x="1592" y="55841"/>
                  <a:pt x="1655" y="55896"/>
                  <a:pt x="1655" y="55896"/>
                </a:cubicBezTo>
                <a:cubicBezTo>
                  <a:pt x="1686" y="55841"/>
                  <a:pt x="1655" y="55841"/>
                  <a:pt x="1655" y="55785"/>
                </a:cubicBezTo>
                <a:cubicBezTo>
                  <a:pt x="1655" y="55730"/>
                  <a:pt x="1686" y="55730"/>
                  <a:pt x="1686" y="55785"/>
                </a:cubicBezTo>
                <a:cubicBezTo>
                  <a:pt x="1717" y="55841"/>
                  <a:pt x="1686" y="55841"/>
                  <a:pt x="1717" y="55896"/>
                </a:cubicBezTo>
                <a:cubicBezTo>
                  <a:pt x="1749" y="55896"/>
                  <a:pt x="1780" y="55896"/>
                  <a:pt x="1780" y="55896"/>
                </a:cubicBezTo>
                <a:cubicBezTo>
                  <a:pt x="1811" y="55896"/>
                  <a:pt x="1811" y="55896"/>
                  <a:pt x="1842" y="55951"/>
                </a:cubicBezTo>
                <a:cubicBezTo>
                  <a:pt x="1842" y="56007"/>
                  <a:pt x="1842" y="56007"/>
                  <a:pt x="1874" y="56007"/>
                </a:cubicBezTo>
                <a:cubicBezTo>
                  <a:pt x="1874" y="56062"/>
                  <a:pt x="1905" y="56007"/>
                  <a:pt x="1936" y="56062"/>
                </a:cubicBezTo>
                <a:cubicBezTo>
                  <a:pt x="1936" y="56062"/>
                  <a:pt x="1936" y="56118"/>
                  <a:pt x="1967" y="56118"/>
                </a:cubicBezTo>
                <a:cubicBezTo>
                  <a:pt x="1998" y="56062"/>
                  <a:pt x="1967" y="55951"/>
                  <a:pt x="1998" y="55896"/>
                </a:cubicBezTo>
                <a:cubicBezTo>
                  <a:pt x="1998" y="55841"/>
                  <a:pt x="2030" y="55841"/>
                  <a:pt x="2030" y="55785"/>
                </a:cubicBezTo>
                <a:cubicBezTo>
                  <a:pt x="2030" y="55730"/>
                  <a:pt x="2030" y="55730"/>
                  <a:pt x="2061" y="55674"/>
                </a:cubicBezTo>
                <a:cubicBezTo>
                  <a:pt x="2061" y="55619"/>
                  <a:pt x="2123" y="55563"/>
                  <a:pt x="2123" y="55452"/>
                </a:cubicBezTo>
                <a:cubicBezTo>
                  <a:pt x="2123" y="55452"/>
                  <a:pt x="2092" y="55452"/>
                  <a:pt x="2092" y="55397"/>
                </a:cubicBezTo>
                <a:cubicBezTo>
                  <a:pt x="2092" y="55341"/>
                  <a:pt x="2092" y="55341"/>
                  <a:pt x="2123" y="55341"/>
                </a:cubicBezTo>
                <a:cubicBezTo>
                  <a:pt x="2186" y="55341"/>
                  <a:pt x="2217" y="55341"/>
                  <a:pt x="2248" y="55341"/>
                </a:cubicBezTo>
                <a:cubicBezTo>
                  <a:pt x="2311" y="55341"/>
                  <a:pt x="2342" y="55286"/>
                  <a:pt x="2404" y="55286"/>
                </a:cubicBezTo>
                <a:cubicBezTo>
                  <a:pt x="2436" y="55286"/>
                  <a:pt x="2467" y="55341"/>
                  <a:pt x="2529" y="55341"/>
                </a:cubicBezTo>
                <a:cubicBezTo>
                  <a:pt x="2529" y="55341"/>
                  <a:pt x="2561" y="55341"/>
                  <a:pt x="2592" y="55341"/>
                </a:cubicBezTo>
                <a:cubicBezTo>
                  <a:pt x="2654" y="55341"/>
                  <a:pt x="2654" y="55452"/>
                  <a:pt x="2686" y="55508"/>
                </a:cubicBezTo>
                <a:cubicBezTo>
                  <a:pt x="2686" y="55563"/>
                  <a:pt x="2717" y="55619"/>
                  <a:pt x="2717" y="55619"/>
                </a:cubicBezTo>
                <a:cubicBezTo>
                  <a:pt x="2748" y="55619"/>
                  <a:pt x="2748" y="55619"/>
                  <a:pt x="2748" y="55563"/>
                </a:cubicBezTo>
                <a:cubicBezTo>
                  <a:pt x="2748" y="55452"/>
                  <a:pt x="2748" y="55452"/>
                  <a:pt x="2811" y="55452"/>
                </a:cubicBezTo>
                <a:cubicBezTo>
                  <a:pt x="2842" y="55452"/>
                  <a:pt x="2873" y="55452"/>
                  <a:pt x="2935" y="55452"/>
                </a:cubicBezTo>
                <a:cubicBezTo>
                  <a:pt x="2967" y="55452"/>
                  <a:pt x="2998" y="55508"/>
                  <a:pt x="3029" y="55508"/>
                </a:cubicBezTo>
                <a:cubicBezTo>
                  <a:pt x="3029" y="55508"/>
                  <a:pt x="3060" y="55452"/>
                  <a:pt x="3060" y="55452"/>
                </a:cubicBezTo>
                <a:cubicBezTo>
                  <a:pt x="3060" y="55397"/>
                  <a:pt x="3060" y="55397"/>
                  <a:pt x="3029" y="55397"/>
                </a:cubicBezTo>
                <a:cubicBezTo>
                  <a:pt x="3029" y="55341"/>
                  <a:pt x="2998" y="55341"/>
                  <a:pt x="2998" y="55286"/>
                </a:cubicBezTo>
                <a:cubicBezTo>
                  <a:pt x="2935" y="55175"/>
                  <a:pt x="3060" y="55286"/>
                  <a:pt x="3060" y="55286"/>
                </a:cubicBezTo>
                <a:cubicBezTo>
                  <a:pt x="3092" y="55286"/>
                  <a:pt x="3092" y="55286"/>
                  <a:pt x="3123" y="55286"/>
                </a:cubicBezTo>
                <a:cubicBezTo>
                  <a:pt x="3185" y="55286"/>
                  <a:pt x="3217" y="55341"/>
                  <a:pt x="3248" y="55286"/>
                </a:cubicBezTo>
                <a:cubicBezTo>
                  <a:pt x="3248" y="55231"/>
                  <a:pt x="3248" y="55231"/>
                  <a:pt x="3279" y="55175"/>
                </a:cubicBezTo>
                <a:cubicBezTo>
                  <a:pt x="3279" y="55175"/>
                  <a:pt x="3310" y="55175"/>
                  <a:pt x="3310" y="55120"/>
                </a:cubicBezTo>
                <a:cubicBezTo>
                  <a:pt x="3342" y="55120"/>
                  <a:pt x="3310" y="55064"/>
                  <a:pt x="3342" y="55064"/>
                </a:cubicBezTo>
                <a:cubicBezTo>
                  <a:pt x="3373" y="55009"/>
                  <a:pt x="3435" y="55009"/>
                  <a:pt x="3435" y="55064"/>
                </a:cubicBezTo>
                <a:cubicBezTo>
                  <a:pt x="3466" y="55064"/>
                  <a:pt x="3529" y="55064"/>
                  <a:pt x="3560" y="55120"/>
                </a:cubicBezTo>
                <a:cubicBezTo>
                  <a:pt x="3560" y="55175"/>
                  <a:pt x="3560" y="55175"/>
                  <a:pt x="3560" y="55175"/>
                </a:cubicBezTo>
                <a:cubicBezTo>
                  <a:pt x="3591" y="55175"/>
                  <a:pt x="3591" y="55120"/>
                  <a:pt x="3623" y="55120"/>
                </a:cubicBezTo>
                <a:cubicBezTo>
                  <a:pt x="3654" y="55120"/>
                  <a:pt x="3654" y="55175"/>
                  <a:pt x="3685" y="55175"/>
                </a:cubicBezTo>
                <a:cubicBezTo>
                  <a:pt x="3685" y="55175"/>
                  <a:pt x="3716" y="55175"/>
                  <a:pt x="3716" y="55231"/>
                </a:cubicBezTo>
                <a:cubicBezTo>
                  <a:pt x="3716" y="55231"/>
                  <a:pt x="3716" y="55286"/>
                  <a:pt x="3716" y="55286"/>
                </a:cubicBezTo>
                <a:cubicBezTo>
                  <a:pt x="3748" y="55341"/>
                  <a:pt x="3779" y="55286"/>
                  <a:pt x="3779" y="55286"/>
                </a:cubicBezTo>
                <a:cubicBezTo>
                  <a:pt x="3810" y="55231"/>
                  <a:pt x="3841" y="55231"/>
                  <a:pt x="3872" y="55231"/>
                </a:cubicBezTo>
                <a:cubicBezTo>
                  <a:pt x="3872" y="55231"/>
                  <a:pt x="3904" y="55231"/>
                  <a:pt x="3935" y="55231"/>
                </a:cubicBezTo>
                <a:cubicBezTo>
                  <a:pt x="3935" y="55231"/>
                  <a:pt x="3966" y="55175"/>
                  <a:pt x="3966" y="55175"/>
                </a:cubicBezTo>
                <a:cubicBezTo>
                  <a:pt x="4029" y="55120"/>
                  <a:pt x="4122" y="55120"/>
                  <a:pt x="4185" y="55175"/>
                </a:cubicBezTo>
                <a:cubicBezTo>
                  <a:pt x="4216" y="55175"/>
                  <a:pt x="4247" y="55175"/>
                  <a:pt x="4279" y="55175"/>
                </a:cubicBezTo>
                <a:cubicBezTo>
                  <a:pt x="4310" y="55231"/>
                  <a:pt x="4341" y="55231"/>
                  <a:pt x="4372" y="55286"/>
                </a:cubicBezTo>
                <a:cubicBezTo>
                  <a:pt x="4403" y="55286"/>
                  <a:pt x="4466" y="55231"/>
                  <a:pt x="4528" y="55231"/>
                </a:cubicBezTo>
                <a:cubicBezTo>
                  <a:pt x="4560" y="55175"/>
                  <a:pt x="4591" y="55175"/>
                  <a:pt x="4622" y="55120"/>
                </a:cubicBezTo>
                <a:cubicBezTo>
                  <a:pt x="4653" y="55064"/>
                  <a:pt x="4716" y="55009"/>
                  <a:pt x="4747" y="55009"/>
                </a:cubicBezTo>
                <a:cubicBezTo>
                  <a:pt x="4809" y="55009"/>
                  <a:pt x="4841" y="54953"/>
                  <a:pt x="4872" y="54898"/>
                </a:cubicBezTo>
                <a:cubicBezTo>
                  <a:pt x="4903" y="54842"/>
                  <a:pt x="4934" y="54787"/>
                  <a:pt x="4966" y="54787"/>
                </a:cubicBezTo>
                <a:cubicBezTo>
                  <a:pt x="4997" y="54731"/>
                  <a:pt x="5028" y="54731"/>
                  <a:pt x="5028" y="54731"/>
                </a:cubicBezTo>
                <a:cubicBezTo>
                  <a:pt x="5091" y="54621"/>
                  <a:pt x="5059" y="54565"/>
                  <a:pt x="5091" y="54454"/>
                </a:cubicBezTo>
                <a:cubicBezTo>
                  <a:pt x="5091" y="54399"/>
                  <a:pt x="5122" y="54399"/>
                  <a:pt x="5122" y="54343"/>
                </a:cubicBezTo>
                <a:cubicBezTo>
                  <a:pt x="5153" y="54288"/>
                  <a:pt x="5122" y="54288"/>
                  <a:pt x="5091" y="54288"/>
                </a:cubicBezTo>
                <a:cubicBezTo>
                  <a:pt x="5059" y="54288"/>
                  <a:pt x="5059" y="54288"/>
                  <a:pt x="5059" y="54288"/>
                </a:cubicBezTo>
                <a:cubicBezTo>
                  <a:pt x="5028" y="54288"/>
                  <a:pt x="5028" y="54288"/>
                  <a:pt x="4997" y="54288"/>
                </a:cubicBezTo>
                <a:cubicBezTo>
                  <a:pt x="4966" y="54343"/>
                  <a:pt x="4966" y="54343"/>
                  <a:pt x="4934" y="54288"/>
                </a:cubicBezTo>
                <a:cubicBezTo>
                  <a:pt x="4903" y="54288"/>
                  <a:pt x="4903" y="54288"/>
                  <a:pt x="4903" y="54232"/>
                </a:cubicBezTo>
                <a:cubicBezTo>
                  <a:pt x="4841" y="54232"/>
                  <a:pt x="4809" y="54288"/>
                  <a:pt x="4778" y="54288"/>
                </a:cubicBezTo>
                <a:cubicBezTo>
                  <a:pt x="4716" y="54288"/>
                  <a:pt x="4685" y="54232"/>
                  <a:pt x="4622" y="54232"/>
                </a:cubicBezTo>
                <a:cubicBezTo>
                  <a:pt x="4591" y="54232"/>
                  <a:pt x="4560" y="54288"/>
                  <a:pt x="4497" y="54232"/>
                </a:cubicBezTo>
                <a:cubicBezTo>
                  <a:pt x="4528" y="54177"/>
                  <a:pt x="4528" y="54232"/>
                  <a:pt x="4560" y="54177"/>
                </a:cubicBezTo>
                <a:cubicBezTo>
                  <a:pt x="4560" y="54177"/>
                  <a:pt x="4560" y="54177"/>
                  <a:pt x="4591" y="54121"/>
                </a:cubicBezTo>
                <a:cubicBezTo>
                  <a:pt x="4622" y="54066"/>
                  <a:pt x="4653" y="54177"/>
                  <a:pt x="4716" y="54177"/>
                </a:cubicBezTo>
                <a:cubicBezTo>
                  <a:pt x="4747" y="54121"/>
                  <a:pt x="4747" y="54121"/>
                  <a:pt x="4747" y="54066"/>
                </a:cubicBezTo>
                <a:cubicBezTo>
                  <a:pt x="4778" y="54011"/>
                  <a:pt x="4778" y="54066"/>
                  <a:pt x="4809" y="54011"/>
                </a:cubicBezTo>
                <a:cubicBezTo>
                  <a:pt x="4809" y="54011"/>
                  <a:pt x="4809" y="53900"/>
                  <a:pt x="4809" y="53900"/>
                </a:cubicBezTo>
                <a:cubicBezTo>
                  <a:pt x="4778" y="53900"/>
                  <a:pt x="4747" y="53955"/>
                  <a:pt x="4747" y="53955"/>
                </a:cubicBezTo>
                <a:cubicBezTo>
                  <a:pt x="4716" y="53955"/>
                  <a:pt x="4685" y="53955"/>
                  <a:pt x="4716" y="53900"/>
                </a:cubicBezTo>
                <a:cubicBezTo>
                  <a:pt x="4716" y="53900"/>
                  <a:pt x="4747" y="53900"/>
                  <a:pt x="4747" y="53844"/>
                </a:cubicBezTo>
                <a:cubicBezTo>
                  <a:pt x="4778" y="53844"/>
                  <a:pt x="4747" y="53789"/>
                  <a:pt x="4747" y="53789"/>
                </a:cubicBezTo>
                <a:cubicBezTo>
                  <a:pt x="4747" y="53733"/>
                  <a:pt x="4778" y="53789"/>
                  <a:pt x="4778" y="53733"/>
                </a:cubicBezTo>
                <a:cubicBezTo>
                  <a:pt x="4809" y="53733"/>
                  <a:pt x="4809" y="53789"/>
                  <a:pt x="4841" y="53789"/>
                </a:cubicBezTo>
                <a:cubicBezTo>
                  <a:pt x="4872" y="53733"/>
                  <a:pt x="4872" y="53733"/>
                  <a:pt x="4903" y="53789"/>
                </a:cubicBezTo>
                <a:cubicBezTo>
                  <a:pt x="4934" y="53789"/>
                  <a:pt x="4966" y="53789"/>
                  <a:pt x="4966" y="53789"/>
                </a:cubicBezTo>
                <a:cubicBezTo>
                  <a:pt x="4997" y="53789"/>
                  <a:pt x="4997" y="53678"/>
                  <a:pt x="4997" y="53678"/>
                </a:cubicBezTo>
                <a:cubicBezTo>
                  <a:pt x="4966" y="53622"/>
                  <a:pt x="4966" y="53567"/>
                  <a:pt x="4966" y="53567"/>
                </a:cubicBezTo>
                <a:cubicBezTo>
                  <a:pt x="4934" y="53567"/>
                  <a:pt x="4903" y="53567"/>
                  <a:pt x="4934" y="53512"/>
                </a:cubicBezTo>
                <a:cubicBezTo>
                  <a:pt x="4966" y="53512"/>
                  <a:pt x="4966" y="53512"/>
                  <a:pt x="5028" y="53512"/>
                </a:cubicBezTo>
                <a:cubicBezTo>
                  <a:pt x="5059" y="53567"/>
                  <a:pt x="5059" y="53512"/>
                  <a:pt x="5091" y="53456"/>
                </a:cubicBezTo>
                <a:cubicBezTo>
                  <a:pt x="5122" y="53401"/>
                  <a:pt x="5153" y="53401"/>
                  <a:pt x="5184" y="53401"/>
                </a:cubicBezTo>
                <a:cubicBezTo>
                  <a:pt x="5216" y="53345"/>
                  <a:pt x="5247" y="53234"/>
                  <a:pt x="5247" y="53179"/>
                </a:cubicBezTo>
                <a:cubicBezTo>
                  <a:pt x="5247" y="53123"/>
                  <a:pt x="5247" y="53068"/>
                  <a:pt x="5247" y="53012"/>
                </a:cubicBezTo>
                <a:cubicBezTo>
                  <a:pt x="5278" y="52957"/>
                  <a:pt x="5309" y="52902"/>
                  <a:pt x="5309" y="52846"/>
                </a:cubicBezTo>
                <a:cubicBezTo>
                  <a:pt x="5309" y="52791"/>
                  <a:pt x="5309" y="52791"/>
                  <a:pt x="5309" y="52735"/>
                </a:cubicBezTo>
                <a:cubicBezTo>
                  <a:pt x="5309" y="52680"/>
                  <a:pt x="5309" y="52680"/>
                  <a:pt x="5309" y="52624"/>
                </a:cubicBezTo>
                <a:cubicBezTo>
                  <a:pt x="5309" y="52513"/>
                  <a:pt x="5309" y="52458"/>
                  <a:pt x="5278" y="52402"/>
                </a:cubicBezTo>
                <a:cubicBezTo>
                  <a:pt x="5247" y="52292"/>
                  <a:pt x="5153" y="52181"/>
                  <a:pt x="5091" y="52125"/>
                </a:cubicBezTo>
                <a:cubicBezTo>
                  <a:pt x="5059" y="52125"/>
                  <a:pt x="5028" y="52070"/>
                  <a:pt x="4966" y="52070"/>
                </a:cubicBezTo>
                <a:cubicBezTo>
                  <a:pt x="4934" y="52014"/>
                  <a:pt x="4903" y="52014"/>
                  <a:pt x="4872" y="52014"/>
                </a:cubicBezTo>
                <a:cubicBezTo>
                  <a:pt x="4841" y="51959"/>
                  <a:pt x="4778" y="52014"/>
                  <a:pt x="4747" y="52014"/>
                </a:cubicBezTo>
                <a:cubicBezTo>
                  <a:pt x="4716" y="51959"/>
                  <a:pt x="4685" y="51959"/>
                  <a:pt x="4653" y="51959"/>
                </a:cubicBezTo>
                <a:cubicBezTo>
                  <a:pt x="4622" y="52014"/>
                  <a:pt x="4591" y="52014"/>
                  <a:pt x="4560" y="52070"/>
                </a:cubicBezTo>
                <a:cubicBezTo>
                  <a:pt x="4528" y="52125"/>
                  <a:pt x="4497" y="52125"/>
                  <a:pt x="4435" y="52181"/>
                </a:cubicBezTo>
                <a:cubicBezTo>
                  <a:pt x="4435" y="52236"/>
                  <a:pt x="4403" y="52292"/>
                  <a:pt x="4372" y="52292"/>
                </a:cubicBezTo>
                <a:cubicBezTo>
                  <a:pt x="4372" y="52236"/>
                  <a:pt x="4341" y="52181"/>
                  <a:pt x="4310" y="52125"/>
                </a:cubicBezTo>
                <a:cubicBezTo>
                  <a:pt x="4310" y="52125"/>
                  <a:pt x="4216" y="52181"/>
                  <a:pt x="4216" y="52070"/>
                </a:cubicBezTo>
                <a:cubicBezTo>
                  <a:pt x="4279" y="52070"/>
                  <a:pt x="4310" y="52014"/>
                  <a:pt x="4341" y="51959"/>
                </a:cubicBezTo>
                <a:cubicBezTo>
                  <a:pt x="4435" y="51848"/>
                  <a:pt x="4435" y="51682"/>
                  <a:pt x="4403" y="51515"/>
                </a:cubicBezTo>
                <a:cubicBezTo>
                  <a:pt x="4372" y="51460"/>
                  <a:pt x="4310" y="51460"/>
                  <a:pt x="4310" y="51404"/>
                </a:cubicBezTo>
                <a:cubicBezTo>
                  <a:pt x="4279" y="51349"/>
                  <a:pt x="4247" y="51293"/>
                  <a:pt x="4216" y="51238"/>
                </a:cubicBezTo>
                <a:cubicBezTo>
                  <a:pt x="4185" y="51182"/>
                  <a:pt x="4154" y="51127"/>
                  <a:pt x="4122" y="51072"/>
                </a:cubicBezTo>
                <a:cubicBezTo>
                  <a:pt x="4122" y="51016"/>
                  <a:pt x="4091" y="51016"/>
                  <a:pt x="4091" y="50961"/>
                </a:cubicBezTo>
                <a:cubicBezTo>
                  <a:pt x="4060" y="50961"/>
                  <a:pt x="4060" y="50905"/>
                  <a:pt x="4029" y="50905"/>
                </a:cubicBezTo>
                <a:cubicBezTo>
                  <a:pt x="3997" y="50905"/>
                  <a:pt x="3935" y="50905"/>
                  <a:pt x="3966" y="50850"/>
                </a:cubicBezTo>
                <a:cubicBezTo>
                  <a:pt x="3966" y="50850"/>
                  <a:pt x="4029" y="50850"/>
                  <a:pt x="4029" y="50850"/>
                </a:cubicBezTo>
                <a:cubicBezTo>
                  <a:pt x="4091" y="50850"/>
                  <a:pt x="4122" y="50905"/>
                  <a:pt x="4154" y="50961"/>
                </a:cubicBezTo>
                <a:cubicBezTo>
                  <a:pt x="4154" y="51016"/>
                  <a:pt x="4185" y="51016"/>
                  <a:pt x="4216" y="51016"/>
                </a:cubicBezTo>
                <a:cubicBezTo>
                  <a:pt x="4216" y="51016"/>
                  <a:pt x="4247" y="51016"/>
                  <a:pt x="4247" y="51072"/>
                </a:cubicBezTo>
                <a:cubicBezTo>
                  <a:pt x="4310" y="51127"/>
                  <a:pt x="4310" y="51016"/>
                  <a:pt x="4279" y="50961"/>
                </a:cubicBezTo>
                <a:cubicBezTo>
                  <a:pt x="4279" y="50905"/>
                  <a:pt x="4247" y="50850"/>
                  <a:pt x="4247" y="50739"/>
                </a:cubicBezTo>
                <a:cubicBezTo>
                  <a:pt x="4216" y="50683"/>
                  <a:pt x="4216" y="50628"/>
                  <a:pt x="4185" y="50573"/>
                </a:cubicBezTo>
                <a:cubicBezTo>
                  <a:pt x="4154" y="50462"/>
                  <a:pt x="4122" y="50406"/>
                  <a:pt x="4122" y="50295"/>
                </a:cubicBezTo>
                <a:cubicBezTo>
                  <a:pt x="4122" y="50295"/>
                  <a:pt x="4154" y="50240"/>
                  <a:pt x="4122" y="50240"/>
                </a:cubicBezTo>
                <a:cubicBezTo>
                  <a:pt x="4091" y="50184"/>
                  <a:pt x="4060" y="50184"/>
                  <a:pt x="4029" y="50129"/>
                </a:cubicBezTo>
                <a:cubicBezTo>
                  <a:pt x="3966" y="50073"/>
                  <a:pt x="3966" y="49963"/>
                  <a:pt x="3935" y="49907"/>
                </a:cubicBezTo>
                <a:cubicBezTo>
                  <a:pt x="3904" y="49852"/>
                  <a:pt x="3841" y="49852"/>
                  <a:pt x="3810" y="49741"/>
                </a:cubicBezTo>
                <a:cubicBezTo>
                  <a:pt x="3810" y="49741"/>
                  <a:pt x="3810" y="49685"/>
                  <a:pt x="3810" y="49685"/>
                </a:cubicBezTo>
                <a:cubicBezTo>
                  <a:pt x="3779" y="49630"/>
                  <a:pt x="3779" y="49630"/>
                  <a:pt x="3748" y="49630"/>
                </a:cubicBezTo>
                <a:cubicBezTo>
                  <a:pt x="3716" y="49630"/>
                  <a:pt x="3685" y="49630"/>
                  <a:pt x="3685" y="49574"/>
                </a:cubicBezTo>
                <a:cubicBezTo>
                  <a:pt x="3654" y="49574"/>
                  <a:pt x="3654" y="49519"/>
                  <a:pt x="3623" y="49519"/>
                </a:cubicBezTo>
                <a:cubicBezTo>
                  <a:pt x="3591" y="49519"/>
                  <a:pt x="3560" y="49519"/>
                  <a:pt x="3560" y="49463"/>
                </a:cubicBezTo>
                <a:cubicBezTo>
                  <a:pt x="3498" y="49463"/>
                  <a:pt x="3466" y="49463"/>
                  <a:pt x="3435" y="49408"/>
                </a:cubicBezTo>
                <a:cubicBezTo>
                  <a:pt x="3404" y="49353"/>
                  <a:pt x="3404" y="49242"/>
                  <a:pt x="3373" y="49186"/>
                </a:cubicBezTo>
                <a:cubicBezTo>
                  <a:pt x="3373" y="49131"/>
                  <a:pt x="3342" y="49075"/>
                  <a:pt x="3342" y="49020"/>
                </a:cubicBezTo>
                <a:cubicBezTo>
                  <a:pt x="3342" y="48964"/>
                  <a:pt x="3342" y="48909"/>
                  <a:pt x="3342" y="48853"/>
                </a:cubicBezTo>
                <a:cubicBezTo>
                  <a:pt x="3342" y="48743"/>
                  <a:pt x="3279" y="48687"/>
                  <a:pt x="3279" y="48576"/>
                </a:cubicBezTo>
                <a:cubicBezTo>
                  <a:pt x="3248" y="48521"/>
                  <a:pt x="3248" y="48410"/>
                  <a:pt x="3248" y="48299"/>
                </a:cubicBezTo>
                <a:cubicBezTo>
                  <a:pt x="3248" y="48133"/>
                  <a:pt x="3154" y="48022"/>
                  <a:pt x="3092" y="47911"/>
                </a:cubicBezTo>
                <a:cubicBezTo>
                  <a:pt x="3060" y="47855"/>
                  <a:pt x="3029" y="47800"/>
                  <a:pt x="2998" y="47800"/>
                </a:cubicBezTo>
                <a:cubicBezTo>
                  <a:pt x="2967" y="47744"/>
                  <a:pt x="2935" y="47744"/>
                  <a:pt x="2873" y="47689"/>
                </a:cubicBezTo>
                <a:cubicBezTo>
                  <a:pt x="2811" y="47689"/>
                  <a:pt x="2779" y="47578"/>
                  <a:pt x="2717" y="47523"/>
                </a:cubicBezTo>
                <a:cubicBezTo>
                  <a:pt x="2654" y="47467"/>
                  <a:pt x="2592" y="47467"/>
                  <a:pt x="2529" y="47467"/>
                </a:cubicBezTo>
                <a:cubicBezTo>
                  <a:pt x="2498" y="47467"/>
                  <a:pt x="2498" y="47467"/>
                  <a:pt x="2467" y="47467"/>
                </a:cubicBezTo>
                <a:cubicBezTo>
                  <a:pt x="2404" y="47412"/>
                  <a:pt x="2342" y="47412"/>
                  <a:pt x="2311" y="47412"/>
                </a:cubicBezTo>
                <a:cubicBezTo>
                  <a:pt x="2280" y="47412"/>
                  <a:pt x="2248" y="47412"/>
                  <a:pt x="2248" y="47412"/>
                </a:cubicBezTo>
                <a:cubicBezTo>
                  <a:pt x="2217" y="47412"/>
                  <a:pt x="2186" y="47412"/>
                  <a:pt x="2155" y="47412"/>
                </a:cubicBezTo>
                <a:cubicBezTo>
                  <a:pt x="2155" y="47412"/>
                  <a:pt x="2123" y="47412"/>
                  <a:pt x="2123" y="47412"/>
                </a:cubicBezTo>
                <a:cubicBezTo>
                  <a:pt x="2092" y="47356"/>
                  <a:pt x="2092" y="47356"/>
                  <a:pt x="2123" y="47356"/>
                </a:cubicBezTo>
                <a:cubicBezTo>
                  <a:pt x="2155" y="47412"/>
                  <a:pt x="2186" y="47412"/>
                  <a:pt x="2217" y="47356"/>
                </a:cubicBezTo>
                <a:cubicBezTo>
                  <a:pt x="2280" y="47301"/>
                  <a:pt x="2311" y="47301"/>
                  <a:pt x="2342" y="47245"/>
                </a:cubicBezTo>
                <a:cubicBezTo>
                  <a:pt x="2373" y="47245"/>
                  <a:pt x="2373" y="47134"/>
                  <a:pt x="2436" y="47134"/>
                </a:cubicBezTo>
                <a:cubicBezTo>
                  <a:pt x="2467" y="47134"/>
                  <a:pt x="2529" y="47190"/>
                  <a:pt x="2529" y="47134"/>
                </a:cubicBezTo>
                <a:cubicBezTo>
                  <a:pt x="2561" y="47079"/>
                  <a:pt x="2561" y="47079"/>
                  <a:pt x="2561" y="47079"/>
                </a:cubicBezTo>
                <a:cubicBezTo>
                  <a:pt x="2561" y="47024"/>
                  <a:pt x="2561" y="47024"/>
                  <a:pt x="2561" y="46968"/>
                </a:cubicBezTo>
                <a:cubicBezTo>
                  <a:pt x="2561" y="46968"/>
                  <a:pt x="2529" y="46913"/>
                  <a:pt x="2529" y="46857"/>
                </a:cubicBezTo>
                <a:cubicBezTo>
                  <a:pt x="2529" y="46802"/>
                  <a:pt x="2529" y="46802"/>
                  <a:pt x="2498" y="46802"/>
                </a:cubicBezTo>
                <a:cubicBezTo>
                  <a:pt x="2467" y="46802"/>
                  <a:pt x="2404" y="46857"/>
                  <a:pt x="2404" y="46802"/>
                </a:cubicBezTo>
                <a:cubicBezTo>
                  <a:pt x="2404" y="46746"/>
                  <a:pt x="2467" y="46746"/>
                  <a:pt x="2498" y="46746"/>
                </a:cubicBezTo>
                <a:cubicBezTo>
                  <a:pt x="2529" y="46746"/>
                  <a:pt x="2529" y="46691"/>
                  <a:pt x="2561" y="46691"/>
                </a:cubicBezTo>
                <a:cubicBezTo>
                  <a:pt x="2561" y="46635"/>
                  <a:pt x="2592" y="46635"/>
                  <a:pt x="2623" y="46635"/>
                </a:cubicBezTo>
                <a:cubicBezTo>
                  <a:pt x="2623" y="46580"/>
                  <a:pt x="2654" y="46524"/>
                  <a:pt x="2654" y="46469"/>
                </a:cubicBezTo>
                <a:cubicBezTo>
                  <a:pt x="2654" y="46414"/>
                  <a:pt x="2717" y="46358"/>
                  <a:pt x="2748" y="46303"/>
                </a:cubicBezTo>
                <a:cubicBezTo>
                  <a:pt x="2779" y="46247"/>
                  <a:pt x="2842" y="46192"/>
                  <a:pt x="2842" y="46081"/>
                </a:cubicBezTo>
                <a:cubicBezTo>
                  <a:pt x="2873" y="46025"/>
                  <a:pt x="2873" y="45914"/>
                  <a:pt x="2904" y="45859"/>
                </a:cubicBezTo>
                <a:cubicBezTo>
                  <a:pt x="2935" y="45804"/>
                  <a:pt x="2967" y="45748"/>
                  <a:pt x="2967" y="45693"/>
                </a:cubicBezTo>
                <a:cubicBezTo>
                  <a:pt x="2967" y="45637"/>
                  <a:pt x="2967" y="45526"/>
                  <a:pt x="2998" y="45471"/>
                </a:cubicBezTo>
                <a:cubicBezTo>
                  <a:pt x="2998" y="45471"/>
                  <a:pt x="3029" y="45415"/>
                  <a:pt x="3060" y="45360"/>
                </a:cubicBezTo>
                <a:cubicBezTo>
                  <a:pt x="3060" y="45360"/>
                  <a:pt x="3060" y="45304"/>
                  <a:pt x="3060" y="45249"/>
                </a:cubicBezTo>
                <a:cubicBezTo>
                  <a:pt x="3060" y="45249"/>
                  <a:pt x="3092" y="45194"/>
                  <a:pt x="3092" y="45194"/>
                </a:cubicBezTo>
                <a:cubicBezTo>
                  <a:pt x="3123" y="45138"/>
                  <a:pt x="3154" y="45027"/>
                  <a:pt x="3123" y="44972"/>
                </a:cubicBezTo>
                <a:cubicBezTo>
                  <a:pt x="3092" y="44916"/>
                  <a:pt x="3029" y="44916"/>
                  <a:pt x="2998" y="44916"/>
                </a:cubicBezTo>
                <a:cubicBezTo>
                  <a:pt x="2967" y="44916"/>
                  <a:pt x="2935" y="44916"/>
                  <a:pt x="2873" y="44916"/>
                </a:cubicBezTo>
                <a:cubicBezTo>
                  <a:pt x="2873" y="44916"/>
                  <a:pt x="2842" y="44916"/>
                  <a:pt x="2811" y="44916"/>
                </a:cubicBezTo>
                <a:cubicBezTo>
                  <a:pt x="2779" y="44916"/>
                  <a:pt x="2779" y="44916"/>
                  <a:pt x="2748" y="44861"/>
                </a:cubicBezTo>
                <a:cubicBezTo>
                  <a:pt x="2717" y="44861"/>
                  <a:pt x="2654" y="44916"/>
                  <a:pt x="2623" y="44861"/>
                </a:cubicBezTo>
                <a:cubicBezTo>
                  <a:pt x="2561" y="44861"/>
                  <a:pt x="2529" y="44805"/>
                  <a:pt x="2498" y="44861"/>
                </a:cubicBezTo>
                <a:cubicBezTo>
                  <a:pt x="2404" y="44861"/>
                  <a:pt x="2311" y="44750"/>
                  <a:pt x="2248" y="44750"/>
                </a:cubicBezTo>
                <a:cubicBezTo>
                  <a:pt x="2186" y="44750"/>
                  <a:pt x="2155" y="44805"/>
                  <a:pt x="2123" y="44805"/>
                </a:cubicBezTo>
                <a:cubicBezTo>
                  <a:pt x="2061" y="44861"/>
                  <a:pt x="2030" y="44805"/>
                  <a:pt x="1967" y="44861"/>
                </a:cubicBezTo>
                <a:cubicBezTo>
                  <a:pt x="1936" y="44861"/>
                  <a:pt x="1905" y="44916"/>
                  <a:pt x="1842" y="44916"/>
                </a:cubicBezTo>
                <a:cubicBezTo>
                  <a:pt x="1842" y="44916"/>
                  <a:pt x="1811" y="44916"/>
                  <a:pt x="1780" y="44916"/>
                </a:cubicBezTo>
                <a:cubicBezTo>
                  <a:pt x="1780" y="44916"/>
                  <a:pt x="1780" y="44972"/>
                  <a:pt x="1749" y="44972"/>
                </a:cubicBezTo>
                <a:cubicBezTo>
                  <a:pt x="1717" y="45027"/>
                  <a:pt x="1717" y="45027"/>
                  <a:pt x="1686" y="45027"/>
                </a:cubicBezTo>
                <a:cubicBezTo>
                  <a:pt x="1655" y="45027"/>
                  <a:pt x="1655" y="45083"/>
                  <a:pt x="1624" y="45083"/>
                </a:cubicBezTo>
                <a:cubicBezTo>
                  <a:pt x="1624" y="45083"/>
                  <a:pt x="1592" y="45138"/>
                  <a:pt x="1592" y="45083"/>
                </a:cubicBezTo>
                <a:cubicBezTo>
                  <a:pt x="1592" y="45027"/>
                  <a:pt x="1592" y="44972"/>
                  <a:pt x="1624" y="44972"/>
                </a:cubicBezTo>
                <a:cubicBezTo>
                  <a:pt x="1624" y="44972"/>
                  <a:pt x="1624" y="44972"/>
                  <a:pt x="1624" y="44916"/>
                </a:cubicBezTo>
                <a:cubicBezTo>
                  <a:pt x="1624" y="44916"/>
                  <a:pt x="1624" y="44916"/>
                  <a:pt x="1624" y="44861"/>
                </a:cubicBezTo>
                <a:cubicBezTo>
                  <a:pt x="1624" y="44861"/>
                  <a:pt x="1655" y="44861"/>
                  <a:pt x="1655" y="44861"/>
                </a:cubicBezTo>
                <a:cubicBezTo>
                  <a:pt x="1655" y="44861"/>
                  <a:pt x="1655" y="44861"/>
                  <a:pt x="1686" y="44805"/>
                </a:cubicBezTo>
                <a:cubicBezTo>
                  <a:pt x="1686" y="44750"/>
                  <a:pt x="1717" y="44750"/>
                  <a:pt x="1749" y="44750"/>
                </a:cubicBezTo>
                <a:cubicBezTo>
                  <a:pt x="1811" y="44805"/>
                  <a:pt x="1780" y="44750"/>
                  <a:pt x="1811" y="44695"/>
                </a:cubicBezTo>
                <a:cubicBezTo>
                  <a:pt x="1842" y="44639"/>
                  <a:pt x="1874" y="44639"/>
                  <a:pt x="1842" y="44584"/>
                </a:cubicBezTo>
                <a:cubicBezTo>
                  <a:pt x="1842" y="44584"/>
                  <a:pt x="1811" y="44639"/>
                  <a:pt x="1780" y="44584"/>
                </a:cubicBezTo>
                <a:cubicBezTo>
                  <a:pt x="1780" y="44584"/>
                  <a:pt x="1749" y="44584"/>
                  <a:pt x="1749" y="44584"/>
                </a:cubicBezTo>
                <a:cubicBezTo>
                  <a:pt x="1717" y="44584"/>
                  <a:pt x="1686" y="44584"/>
                  <a:pt x="1686" y="44528"/>
                </a:cubicBezTo>
                <a:cubicBezTo>
                  <a:pt x="1717" y="44528"/>
                  <a:pt x="1717" y="44584"/>
                  <a:pt x="1749" y="44528"/>
                </a:cubicBezTo>
                <a:cubicBezTo>
                  <a:pt x="1780" y="44473"/>
                  <a:pt x="1749" y="44473"/>
                  <a:pt x="1717" y="44473"/>
                </a:cubicBezTo>
                <a:cubicBezTo>
                  <a:pt x="1717" y="44417"/>
                  <a:pt x="1717" y="44417"/>
                  <a:pt x="1717" y="44417"/>
                </a:cubicBezTo>
                <a:cubicBezTo>
                  <a:pt x="1780" y="44417"/>
                  <a:pt x="1780" y="44362"/>
                  <a:pt x="1811" y="44306"/>
                </a:cubicBezTo>
                <a:cubicBezTo>
                  <a:pt x="1842" y="44306"/>
                  <a:pt x="1874" y="44251"/>
                  <a:pt x="1905" y="44251"/>
                </a:cubicBezTo>
                <a:cubicBezTo>
                  <a:pt x="1967" y="44195"/>
                  <a:pt x="1967" y="44140"/>
                  <a:pt x="2030" y="44085"/>
                </a:cubicBezTo>
                <a:cubicBezTo>
                  <a:pt x="2030" y="44085"/>
                  <a:pt x="2061" y="44085"/>
                  <a:pt x="2092" y="44029"/>
                </a:cubicBezTo>
                <a:cubicBezTo>
                  <a:pt x="2092" y="44029"/>
                  <a:pt x="2092" y="43974"/>
                  <a:pt x="2123" y="43974"/>
                </a:cubicBezTo>
                <a:cubicBezTo>
                  <a:pt x="2155" y="43918"/>
                  <a:pt x="2186" y="43863"/>
                  <a:pt x="2217" y="43863"/>
                </a:cubicBezTo>
                <a:cubicBezTo>
                  <a:pt x="2248" y="43807"/>
                  <a:pt x="2248" y="43752"/>
                  <a:pt x="2280" y="43696"/>
                </a:cubicBezTo>
                <a:cubicBezTo>
                  <a:pt x="2311" y="43641"/>
                  <a:pt x="2373" y="43641"/>
                  <a:pt x="2342" y="43530"/>
                </a:cubicBezTo>
                <a:cubicBezTo>
                  <a:pt x="2342" y="43530"/>
                  <a:pt x="2311" y="43475"/>
                  <a:pt x="2342" y="43475"/>
                </a:cubicBezTo>
                <a:cubicBezTo>
                  <a:pt x="2342" y="43419"/>
                  <a:pt x="2342" y="43419"/>
                  <a:pt x="2373" y="43419"/>
                </a:cubicBezTo>
                <a:cubicBezTo>
                  <a:pt x="2404" y="43364"/>
                  <a:pt x="2404" y="43253"/>
                  <a:pt x="2373" y="43308"/>
                </a:cubicBezTo>
                <a:cubicBezTo>
                  <a:pt x="2342" y="43308"/>
                  <a:pt x="2342" y="43364"/>
                  <a:pt x="2311" y="43308"/>
                </a:cubicBezTo>
                <a:cubicBezTo>
                  <a:pt x="2280" y="43308"/>
                  <a:pt x="2280" y="43253"/>
                  <a:pt x="2248" y="43253"/>
                </a:cubicBezTo>
                <a:cubicBezTo>
                  <a:pt x="2248" y="43253"/>
                  <a:pt x="2217" y="43308"/>
                  <a:pt x="2186" y="43253"/>
                </a:cubicBezTo>
                <a:cubicBezTo>
                  <a:pt x="2186" y="43253"/>
                  <a:pt x="2186" y="43197"/>
                  <a:pt x="2155" y="43197"/>
                </a:cubicBezTo>
                <a:cubicBezTo>
                  <a:pt x="2123" y="43253"/>
                  <a:pt x="2092" y="43364"/>
                  <a:pt x="2061" y="43364"/>
                </a:cubicBezTo>
                <a:cubicBezTo>
                  <a:pt x="2030" y="43364"/>
                  <a:pt x="2030" y="43308"/>
                  <a:pt x="1998" y="43308"/>
                </a:cubicBezTo>
                <a:cubicBezTo>
                  <a:pt x="1967" y="43364"/>
                  <a:pt x="1936" y="43419"/>
                  <a:pt x="1905" y="43419"/>
                </a:cubicBezTo>
                <a:cubicBezTo>
                  <a:pt x="1874" y="43419"/>
                  <a:pt x="1842" y="43475"/>
                  <a:pt x="1811" y="43419"/>
                </a:cubicBezTo>
                <a:cubicBezTo>
                  <a:pt x="1780" y="43419"/>
                  <a:pt x="1780" y="43419"/>
                  <a:pt x="1749" y="43419"/>
                </a:cubicBezTo>
                <a:cubicBezTo>
                  <a:pt x="1717" y="43419"/>
                  <a:pt x="1686" y="43419"/>
                  <a:pt x="1686" y="43475"/>
                </a:cubicBezTo>
                <a:cubicBezTo>
                  <a:pt x="1655" y="43530"/>
                  <a:pt x="1655" y="43475"/>
                  <a:pt x="1624" y="43475"/>
                </a:cubicBezTo>
                <a:cubicBezTo>
                  <a:pt x="1592" y="43419"/>
                  <a:pt x="1592" y="43475"/>
                  <a:pt x="1561" y="43475"/>
                </a:cubicBezTo>
                <a:cubicBezTo>
                  <a:pt x="1561" y="43530"/>
                  <a:pt x="1530" y="43585"/>
                  <a:pt x="1499" y="43530"/>
                </a:cubicBezTo>
                <a:cubicBezTo>
                  <a:pt x="1499" y="43530"/>
                  <a:pt x="1499" y="43475"/>
                  <a:pt x="1499" y="43475"/>
                </a:cubicBezTo>
                <a:cubicBezTo>
                  <a:pt x="1499" y="43475"/>
                  <a:pt x="1499" y="43475"/>
                  <a:pt x="1499" y="43419"/>
                </a:cubicBezTo>
                <a:cubicBezTo>
                  <a:pt x="1467" y="43364"/>
                  <a:pt x="1405" y="43364"/>
                  <a:pt x="1374" y="43419"/>
                </a:cubicBezTo>
                <a:cubicBezTo>
                  <a:pt x="1374" y="43475"/>
                  <a:pt x="1374" y="43475"/>
                  <a:pt x="1343" y="43530"/>
                </a:cubicBezTo>
                <a:cubicBezTo>
                  <a:pt x="1311" y="43585"/>
                  <a:pt x="1311" y="43530"/>
                  <a:pt x="1311" y="43475"/>
                </a:cubicBezTo>
                <a:cubicBezTo>
                  <a:pt x="1280" y="43475"/>
                  <a:pt x="1343" y="43308"/>
                  <a:pt x="1280" y="43364"/>
                </a:cubicBezTo>
                <a:cubicBezTo>
                  <a:pt x="1249" y="43364"/>
                  <a:pt x="1249" y="43419"/>
                  <a:pt x="1218" y="43419"/>
                </a:cubicBezTo>
                <a:cubicBezTo>
                  <a:pt x="1186" y="43419"/>
                  <a:pt x="1186" y="43308"/>
                  <a:pt x="1155" y="43308"/>
                </a:cubicBezTo>
                <a:cubicBezTo>
                  <a:pt x="1155" y="43253"/>
                  <a:pt x="1124" y="43308"/>
                  <a:pt x="1124" y="43364"/>
                </a:cubicBezTo>
                <a:cubicBezTo>
                  <a:pt x="1093" y="43419"/>
                  <a:pt x="1093" y="43419"/>
                  <a:pt x="1093" y="43419"/>
                </a:cubicBezTo>
                <a:cubicBezTo>
                  <a:pt x="1061" y="43475"/>
                  <a:pt x="1030" y="43475"/>
                  <a:pt x="1061" y="43530"/>
                </a:cubicBezTo>
                <a:cubicBezTo>
                  <a:pt x="1061" y="43585"/>
                  <a:pt x="1061" y="43585"/>
                  <a:pt x="1061" y="43641"/>
                </a:cubicBezTo>
                <a:cubicBezTo>
                  <a:pt x="1061" y="43641"/>
                  <a:pt x="1061" y="43696"/>
                  <a:pt x="1061" y="43752"/>
                </a:cubicBezTo>
                <a:cubicBezTo>
                  <a:pt x="1061" y="43807"/>
                  <a:pt x="1155" y="43863"/>
                  <a:pt x="1093" y="43918"/>
                </a:cubicBezTo>
                <a:cubicBezTo>
                  <a:pt x="1061" y="43918"/>
                  <a:pt x="1030" y="43918"/>
                  <a:pt x="1030" y="43918"/>
                </a:cubicBezTo>
                <a:cubicBezTo>
                  <a:pt x="999" y="43918"/>
                  <a:pt x="968" y="43918"/>
                  <a:pt x="937" y="43918"/>
                </a:cubicBezTo>
                <a:cubicBezTo>
                  <a:pt x="937" y="43863"/>
                  <a:pt x="905" y="43863"/>
                  <a:pt x="905" y="43918"/>
                </a:cubicBezTo>
                <a:cubicBezTo>
                  <a:pt x="905" y="43918"/>
                  <a:pt x="905" y="43974"/>
                  <a:pt x="937" y="44029"/>
                </a:cubicBezTo>
                <a:cubicBezTo>
                  <a:pt x="937" y="44029"/>
                  <a:pt x="968" y="44029"/>
                  <a:pt x="968" y="44029"/>
                </a:cubicBezTo>
                <a:cubicBezTo>
                  <a:pt x="999" y="44085"/>
                  <a:pt x="937" y="44195"/>
                  <a:pt x="905" y="44195"/>
                </a:cubicBezTo>
                <a:cubicBezTo>
                  <a:pt x="874" y="44140"/>
                  <a:pt x="874" y="44140"/>
                  <a:pt x="843" y="44140"/>
                </a:cubicBezTo>
                <a:cubicBezTo>
                  <a:pt x="843" y="44140"/>
                  <a:pt x="843" y="44195"/>
                  <a:pt x="874" y="44251"/>
                </a:cubicBezTo>
                <a:cubicBezTo>
                  <a:pt x="874" y="44251"/>
                  <a:pt x="905" y="44251"/>
                  <a:pt x="905" y="44306"/>
                </a:cubicBezTo>
                <a:cubicBezTo>
                  <a:pt x="937" y="44306"/>
                  <a:pt x="905" y="44362"/>
                  <a:pt x="937" y="44362"/>
                </a:cubicBezTo>
                <a:cubicBezTo>
                  <a:pt x="968" y="44362"/>
                  <a:pt x="1061" y="44417"/>
                  <a:pt x="1030" y="44473"/>
                </a:cubicBezTo>
                <a:cubicBezTo>
                  <a:pt x="999" y="44584"/>
                  <a:pt x="968" y="44417"/>
                  <a:pt x="937" y="44417"/>
                </a:cubicBezTo>
                <a:cubicBezTo>
                  <a:pt x="937" y="44473"/>
                  <a:pt x="905" y="44473"/>
                  <a:pt x="874" y="44528"/>
                </a:cubicBezTo>
                <a:cubicBezTo>
                  <a:pt x="843" y="44528"/>
                  <a:pt x="812" y="44584"/>
                  <a:pt x="812" y="44528"/>
                </a:cubicBezTo>
                <a:cubicBezTo>
                  <a:pt x="780" y="44473"/>
                  <a:pt x="812" y="44417"/>
                  <a:pt x="780" y="44417"/>
                </a:cubicBezTo>
                <a:cubicBezTo>
                  <a:pt x="749" y="44417"/>
                  <a:pt x="749" y="44473"/>
                  <a:pt x="749" y="44473"/>
                </a:cubicBezTo>
                <a:cubicBezTo>
                  <a:pt x="749" y="44528"/>
                  <a:pt x="749" y="44584"/>
                  <a:pt x="718" y="44528"/>
                </a:cubicBezTo>
                <a:cubicBezTo>
                  <a:pt x="687" y="44528"/>
                  <a:pt x="687" y="44473"/>
                  <a:pt x="655" y="44528"/>
                </a:cubicBezTo>
                <a:cubicBezTo>
                  <a:pt x="624" y="44528"/>
                  <a:pt x="655" y="44639"/>
                  <a:pt x="655" y="44750"/>
                </a:cubicBezTo>
                <a:cubicBezTo>
                  <a:pt x="655" y="44750"/>
                  <a:pt x="655" y="44805"/>
                  <a:pt x="655" y="44805"/>
                </a:cubicBezTo>
                <a:cubicBezTo>
                  <a:pt x="687" y="44861"/>
                  <a:pt x="718" y="44805"/>
                  <a:pt x="718" y="44861"/>
                </a:cubicBezTo>
                <a:cubicBezTo>
                  <a:pt x="749" y="44861"/>
                  <a:pt x="718" y="44916"/>
                  <a:pt x="749" y="44972"/>
                </a:cubicBezTo>
                <a:cubicBezTo>
                  <a:pt x="749" y="44972"/>
                  <a:pt x="780" y="44972"/>
                  <a:pt x="812" y="45027"/>
                </a:cubicBezTo>
                <a:cubicBezTo>
                  <a:pt x="812" y="45027"/>
                  <a:pt x="812" y="45083"/>
                  <a:pt x="780" y="45083"/>
                </a:cubicBezTo>
                <a:cubicBezTo>
                  <a:pt x="749" y="45083"/>
                  <a:pt x="749" y="45027"/>
                  <a:pt x="718" y="45027"/>
                </a:cubicBezTo>
                <a:cubicBezTo>
                  <a:pt x="718" y="45027"/>
                  <a:pt x="687" y="45027"/>
                  <a:pt x="687" y="44972"/>
                </a:cubicBezTo>
                <a:cubicBezTo>
                  <a:pt x="655" y="44972"/>
                  <a:pt x="655" y="44916"/>
                  <a:pt x="624" y="44916"/>
                </a:cubicBezTo>
                <a:cubicBezTo>
                  <a:pt x="624" y="44916"/>
                  <a:pt x="624" y="45027"/>
                  <a:pt x="624" y="45083"/>
                </a:cubicBezTo>
                <a:cubicBezTo>
                  <a:pt x="624" y="45138"/>
                  <a:pt x="655" y="45138"/>
                  <a:pt x="687" y="45194"/>
                </a:cubicBezTo>
                <a:close/>
                <a:moveTo>
                  <a:pt x="2217" y="43031"/>
                </a:moveTo>
                <a:cubicBezTo>
                  <a:pt x="2217" y="43031"/>
                  <a:pt x="2217" y="43086"/>
                  <a:pt x="2248" y="43086"/>
                </a:cubicBezTo>
                <a:cubicBezTo>
                  <a:pt x="2248" y="43142"/>
                  <a:pt x="2280" y="43086"/>
                  <a:pt x="2248" y="43031"/>
                </a:cubicBezTo>
                <a:cubicBezTo>
                  <a:pt x="2217" y="42975"/>
                  <a:pt x="2217" y="42809"/>
                  <a:pt x="2155" y="42865"/>
                </a:cubicBezTo>
                <a:cubicBezTo>
                  <a:pt x="2123" y="42865"/>
                  <a:pt x="2123" y="42920"/>
                  <a:pt x="2123" y="42920"/>
                </a:cubicBezTo>
                <a:cubicBezTo>
                  <a:pt x="2155" y="42975"/>
                  <a:pt x="2186" y="42975"/>
                  <a:pt x="2217" y="43031"/>
                </a:cubicBezTo>
                <a:close/>
                <a:moveTo>
                  <a:pt x="2654" y="57116"/>
                </a:moveTo>
                <a:cubicBezTo>
                  <a:pt x="2686" y="57116"/>
                  <a:pt x="2717" y="57005"/>
                  <a:pt x="2686" y="57005"/>
                </a:cubicBezTo>
                <a:cubicBezTo>
                  <a:pt x="2654" y="57005"/>
                  <a:pt x="2623" y="57116"/>
                  <a:pt x="2654" y="57116"/>
                </a:cubicBezTo>
                <a:close/>
                <a:moveTo>
                  <a:pt x="2873" y="57393"/>
                </a:moveTo>
                <a:cubicBezTo>
                  <a:pt x="2842" y="57393"/>
                  <a:pt x="2811" y="57449"/>
                  <a:pt x="2873" y="57449"/>
                </a:cubicBezTo>
                <a:cubicBezTo>
                  <a:pt x="2873" y="57449"/>
                  <a:pt x="2904" y="57449"/>
                  <a:pt x="2904" y="57504"/>
                </a:cubicBezTo>
                <a:cubicBezTo>
                  <a:pt x="2904" y="57504"/>
                  <a:pt x="2904" y="57560"/>
                  <a:pt x="2935" y="57504"/>
                </a:cubicBezTo>
                <a:cubicBezTo>
                  <a:pt x="2935" y="57504"/>
                  <a:pt x="2967" y="57393"/>
                  <a:pt x="2967" y="57393"/>
                </a:cubicBezTo>
                <a:cubicBezTo>
                  <a:pt x="2967" y="57338"/>
                  <a:pt x="2873" y="57338"/>
                  <a:pt x="2873" y="57393"/>
                </a:cubicBezTo>
                <a:close/>
                <a:moveTo>
                  <a:pt x="9151" y="35767"/>
                </a:moveTo>
                <a:cubicBezTo>
                  <a:pt x="9151" y="35822"/>
                  <a:pt x="9245" y="35822"/>
                  <a:pt x="9245" y="35822"/>
                </a:cubicBezTo>
                <a:cubicBezTo>
                  <a:pt x="9307" y="35711"/>
                  <a:pt x="9182" y="35656"/>
                  <a:pt x="9151" y="35767"/>
                </a:cubicBezTo>
                <a:close/>
                <a:moveTo>
                  <a:pt x="2217" y="42809"/>
                </a:moveTo>
                <a:cubicBezTo>
                  <a:pt x="2248" y="42809"/>
                  <a:pt x="2248" y="42754"/>
                  <a:pt x="2280" y="42809"/>
                </a:cubicBezTo>
                <a:cubicBezTo>
                  <a:pt x="2280" y="42809"/>
                  <a:pt x="2311" y="42809"/>
                  <a:pt x="2311" y="42865"/>
                </a:cubicBezTo>
                <a:cubicBezTo>
                  <a:pt x="2373" y="42865"/>
                  <a:pt x="2404" y="42865"/>
                  <a:pt x="2436" y="42920"/>
                </a:cubicBezTo>
                <a:cubicBezTo>
                  <a:pt x="2467" y="42975"/>
                  <a:pt x="2498" y="43031"/>
                  <a:pt x="2529" y="42920"/>
                </a:cubicBezTo>
                <a:cubicBezTo>
                  <a:pt x="2529" y="42865"/>
                  <a:pt x="2529" y="42865"/>
                  <a:pt x="2529" y="42865"/>
                </a:cubicBezTo>
                <a:cubicBezTo>
                  <a:pt x="2561" y="42809"/>
                  <a:pt x="2561" y="42865"/>
                  <a:pt x="2561" y="42809"/>
                </a:cubicBezTo>
                <a:cubicBezTo>
                  <a:pt x="2529" y="42754"/>
                  <a:pt x="2529" y="42809"/>
                  <a:pt x="2529" y="42809"/>
                </a:cubicBezTo>
                <a:cubicBezTo>
                  <a:pt x="2498" y="42809"/>
                  <a:pt x="2467" y="42809"/>
                  <a:pt x="2467" y="42809"/>
                </a:cubicBezTo>
                <a:cubicBezTo>
                  <a:pt x="2436" y="42754"/>
                  <a:pt x="2467" y="42754"/>
                  <a:pt x="2436" y="42698"/>
                </a:cubicBezTo>
                <a:cubicBezTo>
                  <a:pt x="2404" y="42698"/>
                  <a:pt x="2373" y="42698"/>
                  <a:pt x="2373" y="42698"/>
                </a:cubicBezTo>
                <a:cubicBezTo>
                  <a:pt x="2342" y="42698"/>
                  <a:pt x="2311" y="42698"/>
                  <a:pt x="2311" y="42643"/>
                </a:cubicBezTo>
                <a:cubicBezTo>
                  <a:pt x="2311" y="42587"/>
                  <a:pt x="2342" y="42643"/>
                  <a:pt x="2373" y="42643"/>
                </a:cubicBezTo>
                <a:cubicBezTo>
                  <a:pt x="2373" y="42643"/>
                  <a:pt x="2404" y="42643"/>
                  <a:pt x="2404" y="42587"/>
                </a:cubicBezTo>
                <a:cubicBezTo>
                  <a:pt x="2404" y="42532"/>
                  <a:pt x="2373" y="42587"/>
                  <a:pt x="2373" y="42532"/>
                </a:cubicBezTo>
                <a:cubicBezTo>
                  <a:pt x="2342" y="42532"/>
                  <a:pt x="2342" y="42532"/>
                  <a:pt x="2311" y="42476"/>
                </a:cubicBezTo>
                <a:cubicBezTo>
                  <a:pt x="2311" y="42476"/>
                  <a:pt x="2311" y="42476"/>
                  <a:pt x="2280" y="42476"/>
                </a:cubicBezTo>
                <a:cubicBezTo>
                  <a:pt x="2280" y="42421"/>
                  <a:pt x="2280" y="42421"/>
                  <a:pt x="2280" y="42365"/>
                </a:cubicBezTo>
                <a:cubicBezTo>
                  <a:pt x="2280" y="42365"/>
                  <a:pt x="2248" y="42310"/>
                  <a:pt x="2217" y="42365"/>
                </a:cubicBezTo>
                <a:cubicBezTo>
                  <a:pt x="2186" y="42421"/>
                  <a:pt x="2248" y="42476"/>
                  <a:pt x="2217" y="42476"/>
                </a:cubicBezTo>
                <a:cubicBezTo>
                  <a:pt x="2217" y="42532"/>
                  <a:pt x="2186" y="42532"/>
                  <a:pt x="2155" y="42587"/>
                </a:cubicBezTo>
                <a:cubicBezTo>
                  <a:pt x="2155" y="42643"/>
                  <a:pt x="2155" y="42754"/>
                  <a:pt x="2217" y="42809"/>
                </a:cubicBezTo>
                <a:close/>
                <a:moveTo>
                  <a:pt x="9182" y="35434"/>
                </a:moveTo>
                <a:cubicBezTo>
                  <a:pt x="9213" y="35434"/>
                  <a:pt x="9213" y="35434"/>
                  <a:pt x="9213" y="35489"/>
                </a:cubicBezTo>
                <a:cubicBezTo>
                  <a:pt x="9245" y="35489"/>
                  <a:pt x="9276" y="35545"/>
                  <a:pt x="9276" y="35489"/>
                </a:cubicBezTo>
                <a:cubicBezTo>
                  <a:pt x="9276" y="35434"/>
                  <a:pt x="9245" y="35378"/>
                  <a:pt x="9245" y="35378"/>
                </a:cubicBezTo>
                <a:cubicBezTo>
                  <a:pt x="9245" y="35323"/>
                  <a:pt x="9245" y="35268"/>
                  <a:pt x="9213" y="35268"/>
                </a:cubicBezTo>
                <a:cubicBezTo>
                  <a:pt x="9182" y="35268"/>
                  <a:pt x="9182" y="35323"/>
                  <a:pt x="9151" y="35323"/>
                </a:cubicBezTo>
                <a:cubicBezTo>
                  <a:pt x="9120" y="35323"/>
                  <a:pt x="9089" y="35323"/>
                  <a:pt x="9089" y="35323"/>
                </a:cubicBezTo>
                <a:cubicBezTo>
                  <a:pt x="9057" y="35378"/>
                  <a:pt x="9057" y="35378"/>
                  <a:pt x="9089" y="35434"/>
                </a:cubicBezTo>
                <a:cubicBezTo>
                  <a:pt x="9120" y="35434"/>
                  <a:pt x="9151" y="35434"/>
                  <a:pt x="9182" y="35434"/>
                </a:cubicBezTo>
                <a:close/>
                <a:moveTo>
                  <a:pt x="9401" y="35711"/>
                </a:moveTo>
                <a:cubicBezTo>
                  <a:pt x="9432" y="35711"/>
                  <a:pt x="9432" y="35711"/>
                  <a:pt x="9463" y="35711"/>
                </a:cubicBezTo>
                <a:cubicBezTo>
                  <a:pt x="9495" y="35767"/>
                  <a:pt x="9526" y="35711"/>
                  <a:pt x="9495" y="35656"/>
                </a:cubicBezTo>
                <a:cubicBezTo>
                  <a:pt x="9495" y="35656"/>
                  <a:pt x="9432" y="35600"/>
                  <a:pt x="9401" y="35600"/>
                </a:cubicBezTo>
                <a:cubicBezTo>
                  <a:pt x="9370" y="35600"/>
                  <a:pt x="9338" y="35656"/>
                  <a:pt x="9370" y="35711"/>
                </a:cubicBezTo>
                <a:cubicBezTo>
                  <a:pt x="9370" y="35767"/>
                  <a:pt x="9401" y="35711"/>
                  <a:pt x="9401" y="35711"/>
                </a:cubicBezTo>
                <a:close/>
                <a:moveTo>
                  <a:pt x="937" y="47966"/>
                </a:moveTo>
                <a:cubicBezTo>
                  <a:pt x="937" y="48022"/>
                  <a:pt x="968" y="48077"/>
                  <a:pt x="968" y="48133"/>
                </a:cubicBezTo>
                <a:cubicBezTo>
                  <a:pt x="968" y="48243"/>
                  <a:pt x="968" y="48243"/>
                  <a:pt x="1030" y="48299"/>
                </a:cubicBezTo>
                <a:cubicBezTo>
                  <a:pt x="1061" y="48299"/>
                  <a:pt x="1061" y="48354"/>
                  <a:pt x="1093" y="48299"/>
                </a:cubicBezTo>
                <a:cubicBezTo>
                  <a:pt x="1124" y="48299"/>
                  <a:pt x="1093" y="48243"/>
                  <a:pt x="1093" y="48188"/>
                </a:cubicBezTo>
                <a:cubicBezTo>
                  <a:pt x="1093" y="48133"/>
                  <a:pt x="1093" y="48133"/>
                  <a:pt x="1093" y="48077"/>
                </a:cubicBezTo>
                <a:cubicBezTo>
                  <a:pt x="1061" y="48077"/>
                  <a:pt x="1061" y="48077"/>
                  <a:pt x="1061" y="48022"/>
                </a:cubicBezTo>
                <a:cubicBezTo>
                  <a:pt x="1030" y="48022"/>
                  <a:pt x="1061" y="47966"/>
                  <a:pt x="1061" y="47966"/>
                </a:cubicBezTo>
                <a:cubicBezTo>
                  <a:pt x="1030" y="47855"/>
                  <a:pt x="937" y="47855"/>
                  <a:pt x="937" y="47966"/>
                </a:cubicBezTo>
                <a:close/>
                <a:moveTo>
                  <a:pt x="3498" y="55286"/>
                </a:moveTo>
                <a:cubicBezTo>
                  <a:pt x="3498" y="55286"/>
                  <a:pt x="3466" y="55286"/>
                  <a:pt x="3466" y="55286"/>
                </a:cubicBezTo>
                <a:cubicBezTo>
                  <a:pt x="3435" y="55286"/>
                  <a:pt x="3466" y="55231"/>
                  <a:pt x="3435" y="55231"/>
                </a:cubicBezTo>
                <a:cubicBezTo>
                  <a:pt x="3404" y="55175"/>
                  <a:pt x="3404" y="55231"/>
                  <a:pt x="3404" y="55286"/>
                </a:cubicBezTo>
                <a:cubicBezTo>
                  <a:pt x="3373" y="55286"/>
                  <a:pt x="3310" y="55286"/>
                  <a:pt x="3279" y="55341"/>
                </a:cubicBezTo>
                <a:cubicBezTo>
                  <a:pt x="3248" y="55397"/>
                  <a:pt x="3310" y="55397"/>
                  <a:pt x="3310" y="55452"/>
                </a:cubicBezTo>
                <a:cubicBezTo>
                  <a:pt x="3342" y="55452"/>
                  <a:pt x="3373" y="55452"/>
                  <a:pt x="3404" y="55508"/>
                </a:cubicBezTo>
                <a:cubicBezTo>
                  <a:pt x="3404" y="55508"/>
                  <a:pt x="3404" y="55563"/>
                  <a:pt x="3404" y="55563"/>
                </a:cubicBezTo>
                <a:cubicBezTo>
                  <a:pt x="3435" y="55563"/>
                  <a:pt x="3435" y="55508"/>
                  <a:pt x="3466" y="55508"/>
                </a:cubicBezTo>
                <a:cubicBezTo>
                  <a:pt x="3498" y="55508"/>
                  <a:pt x="3498" y="55508"/>
                  <a:pt x="3529" y="55452"/>
                </a:cubicBezTo>
                <a:cubicBezTo>
                  <a:pt x="3529" y="55452"/>
                  <a:pt x="3529" y="55397"/>
                  <a:pt x="3529" y="55397"/>
                </a:cubicBezTo>
                <a:cubicBezTo>
                  <a:pt x="3529" y="55397"/>
                  <a:pt x="3529" y="55397"/>
                  <a:pt x="3560" y="55397"/>
                </a:cubicBezTo>
                <a:cubicBezTo>
                  <a:pt x="3560" y="55397"/>
                  <a:pt x="3591" y="55397"/>
                  <a:pt x="3591" y="55341"/>
                </a:cubicBezTo>
                <a:cubicBezTo>
                  <a:pt x="3560" y="55286"/>
                  <a:pt x="3529" y="55341"/>
                  <a:pt x="3529" y="55286"/>
                </a:cubicBezTo>
                <a:cubicBezTo>
                  <a:pt x="3529" y="55286"/>
                  <a:pt x="3529" y="55286"/>
                  <a:pt x="3498" y="55286"/>
                </a:cubicBezTo>
                <a:close/>
                <a:moveTo>
                  <a:pt x="374" y="45804"/>
                </a:moveTo>
                <a:cubicBezTo>
                  <a:pt x="343" y="45804"/>
                  <a:pt x="343" y="45804"/>
                  <a:pt x="312" y="45804"/>
                </a:cubicBezTo>
                <a:cubicBezTo>
                  <a:pt x="312" y="45804"/>
                  <a:pt x="281" y="45804"/>
                  <a:pt x="249" y="45859"/>
                </a:cubicBezTo>
                <a:cubicBezTo>
                  <a:pt x="249" y="45859"/>
                  <a:pt x="281" y="45914"/>
                  <a:pt x="281" y="45914"/>
                </a:cubicBezTo>
                <a:cubicBezTo>
                  <a:pt x="312" y="45914"/>
                  <a:pt x="312" y="45914"/>
                  <a:pt x="312" y="45970"/>
                </a:cubicBezTo>
                <a:cubicBezTo>
                  <a:pt x="312" y="45970"/>
                  <a:pt x="312" y="46025"/>
                  <a:pt x="343" y="46025"/>
                </a:cubicBezTo>
                <a:cubicBezTo>
                  <a:pt x="374" y="45970"/>
                  <a:pt x="343" y="45970"/>
                  <a:pt x="374" y="45914"/>
                </a:cubicBezTo>
                <a:cubicBezTo>
                  <a:pt x="374" y="45914"/>
                  <a:pt x="437" y="45859"/>
                  <a:pt x="374" y="45804"/>
                </a:cubicBezTo>
                <a:close/>
                <a:moveTo>
                  <a:pt x="593" y="47689"/>
                </a:moveTo>
                <a:cubicBezTo>
                  <a:pt x="624" y="47578"/>
                  <a:pt x="655" y="47523"/>
                  <a:pt x="655" y="47467"/>
                </a:cubicBezTo>
                <a:cubicBezTo>
                  <a:pt x="687" y="47412"/>
                  <a:pt x="718" y="47301"/>
                  <a:pt x="718" y="47245"/>
                </a:cubicBezTo>
                <a:cubicBezTo>
                  <a:pt x="687" y="47190"/>
                  <a:pt x="655" y="47301"/>
                  <a:pt x="624" y="47301"/>
                </a:cubicBezTo>
                <a:cubicBezTo>
                  <a:pt x="624" y="47356"/>
                  <a:pt x="593" y="47356"/>
                  <a:pt x="593" y="47356"/>
                </a:cubicBezTo>
                <a:cubicBezTo>
                  <a:pt x="562" y="47412"/>
                  <a:pt x="593" y="47412"/>
                  <a:pt x="593" y="47467"/>
                </a:cubicBezTo>
                <a:cubicBezTo>
                  <a:pt x="562" y="47523"/>
                  <a:pt x="499" y="47467"/>
                  <a:pt x="468" y="47578"/>
                </a:cubicBezTo>
                <a:cubicBezTo>
                  <a:pt x="468" y="47578"/>
                  <a:pt x="499" y="47578"/>
                  <a:pt x="530" y="47634"/>
                </a:cubicBezTo>
                <a:cubicBezTo>
                  <a:pt x="562" y="47689"/>
                  <a:pt x="562" y="47800"/>
                  <a:pt x="593" y="47689"/>
                </a:cubicBezTo>
                <a:close/>
                <a:moveTo>
                  <a:pt x="437" y="47412"/>
                </a:moveTo>
                <a:cubicBezTo>
                  <a:pt x="437" y="47412"/>
                  <a:pt x="468" y="47356"/>
                  <a:pt x="468" y="47356"/>
                </a:cubicBezTo>
                <a:cubicBezTo>
                  <a:pt x="468" y="47301"/>
                  <a:pt x="499" y="47245"/>
                  <a:pt x="468" y="47245"/>
                </a:cubicBezTo>
                <a:cubicBezTo>
                  <a:pt x="437" y="47301"/>
                  <a:pt x="406" y="47356"/>
                  <a:pt x="437" y="47412"/>
                </a:cubicBezTo>
                <a:close/>
                <a:moveTo>
                  <a:pt x="437" y="45083"/>
                </a:moveTo>
                <a:cubicBezTo>
                  <a:pt x="468" y="45027"/>
                  <a:pt x="468" y="44972"/>
                  <a:pt x="437" y="44972"/>
                </a:cubicBezTo>
                <a:cubicBezTo>
                  <a:pt x="437" y="44916"/>
                  <a:pt x="406" y="44916"/>
                  <a:pt x="406" y="44916"/>
                </a:cubicBezTo>
                <a:cubicBezTo>
                  <a:pt x="374" y="44916"/>
                  <a:pt x="343" y="44695"/>
                  <a:pt x="312" y="44805"/>
                </a:cubicBezTo>
                <a:cubicBezTo>
                  <a:pt x="312" y="44861"/>
                  <a:pt x="312" y="44861"/>
                  <a:pt x="312" y="44916"/>
                </a:cubicBezTo>
                <a:cubicBezTo>
                  <a:pt x="312" y="44972"/>
                  <a:pt x="281" y="44972"/>
                  <a:pt x="312" y="45027"/>
                </a:cubicBezTo>
                <a:cubicBezTo>
                  <a:pt x="312" y="45083"/>
                  <a:pt x="343" y="45083"/>
                  <a:pt x="312" y="45138"/>
                </a:cubicBezTo>
                <a:cubicBezTo>
                  <a:pt x="281" y="45138"/>
                  <a:pt x="249" y="45138"/>
                  <a:pt x="249" y="45083"/>
                </a:cubicBezTo>
                <a:cubicBezTo>
                  <a:pt x="249" y="45027"/>
                  <a:pt x="218" y="45027"/>
                  <a:pt x="187" y="44972"/>
                </a:cubicBezTo>
                <a:cubicBezTo>
                  <a:pt x="187" y="44972"/>
                  <a:pt x="187" y="44916"/>
                  <a:pt x="187" y="44916"/>
                </a:cubicBezTo>
                <a:cubicBezTo>
                  <a:pt x="156" y="44916"/>
                  <a:pt x="156" y="44916"/>
                  <a:pt x="156" y="44972"/>
                </a:cubicBezTo>
                <a:cubicBezTo>
                  <a:pt x="156" y="45027"/>
                  <a:pt x="187" y="45083"/>
                  <a:pt x="124" y="45138"/>
                </a:cubicBezTo>
                <a:cubicBezTo>
                  <a:pt x="93" y="45138"/>
                  <a:pt x="93" y="45083"/>
                  <a:pt x="62" y="45083"/>
                </a:cubicBezTo>
                <a:cubicBezTo>
                  <a:pt x="31" y="45194"/>
                  <a:pt x="124" y="45138"/>
                  <a:pt x="124" y="45194"/>
                </a:cubicBezTo>
                <a:cubicBezTo>
                  <a:pt x="156" y="45249"/>
                  <a:pt x="156" y="45304"/>
                  <a:pt x="156" y="45304"/>
                </a:cubicBezTo>
                <a:cubicBezTo>
                  <a:pt x="187" y="45304"/>
                  <a:pt x="187" y="45249"/>
                  <a:pt x="187" y="45249"/>
                </a:cubicBezTo>
                <a:cubicBezTo>
                  <a:pt x="218" y="45249"/>
                  <a:pt x="218" y="45304"/>
                  <a:pt x="249" y="45304"/>
                </a:cubicBezTo>
                <a:cubicBezTo>
                  <a:pt x="281" y="45304"/>
                  <a:pt x="312" y="45304"/>
                  <a:pt x="281" y="45360"/>
                </a:cubicBezTo>
                <a:cubicBezTo>
                  <a:pt x="281" y="45415"/>
                  <a:pt x="249" y="45360"/>
                  <a:pt x="249" y="45415"/>
                </a:cubicBezTo>
                <a:cubicBezTo>
                  <a:pt x="249" y="45471"/>
                  <a:pt x="312" y="45471"/>
                  <a:pt x="343" y="45471"/>
                </a:cubicBezTo>
                <a:cubicBezTo>
                  <a:pt x="343" y="45526"/>
                  <a:pt x="343" y="45582"/>
                  <a:pt x="343" y="45582"/>
                </a:cubicBezTo>
                <a:cubicBezTo>
                  <a:pt x="374" y="45582"/>
                  <a:pt x="406" y="45582"/>
                  <a:pt x="406" y="45582"/>
                </a:cubicBezTo>
                <a:cubicBezTo>
                  <a:pt x="437" y="45637"/>
                  <a:pt x="406" y="45693"/>
                  <a:pt x="437" y="45637"/>
                </a:cubicBezTo>
                <a:cubicBezTo>
                  <a:pt x="468" y="45637"/>
                  <a:pt x="468" y="45582"/>
                  <a:pt x="499" y="45582"/>
                </a:cubicBezTo>
                <a:cubicBezTo>
                  <a:pt x="530" y="45582"/>
                  <a:pt x="593" y="45582"/>
                  <a:pt x="562" y="45693"/>
                </a:cubicBezTo>
                <a:cubicBezTo>
                  <a:pt x="530" y="45748"/>
                  <a:pt x="499" y="45804"/>
                  <a:pt x="530" y="45914"/>
                </a:cubicBezTo>
                <a:cubicBezTo>
                  <a:pt x="562" y="45914"/>
                  <a:pt x="562" y="45804"/>
                  <a:pt x="562" y="45748"/>
                </a:cubicBezTo>
                <a:cubicBezTo>
                  <a:pt x="593" y="45748"/>
                  <a:pt x="624" y="45748"/>
                  <a:pt x="624" y="45693"/>
                </a:cubicBezTo>
                <a:cubicBezTo>
                  <a:pt x="655" y="45637"/>
                  <a:pt x="624" y="45637"/>
                  <a:pt x="655" y="45582"/>
                </a:cubicBezTo>
                <a:cubicBezTo>
                  <a:pt x="655" y="45582"/>
                  <a:pt x="655" y="45582"/>
                  <a:pt x="655" y="45582"/>
                </a:cubicBezTo>
                <a:cubicBezTo>
                  <a:pt x="655" y="45582"/>
                  <a:pt x="687" y="45526"/>
                  <a:pt x="687" y="45526"/>
                </a:cubicBezTo>
                <a:cubicBezTo>
                  <a:pt x="687" y="45471"/>
                  <a:pt x="624" y="45471"/>
                  <a:pt x="624" y="45526"/>
                </a:cubicBezTo>
                <a:cubicBezTo>
                  <a:pt x="593" y="45526"/>
                  <a:pt x="593" y="45526"/>
                  <a:pt x="562" y="45471"/>
                </a:cubicBezTo>
                <a:cubicBezTo>
                  <a:pt x="562" y="45471"/>
                  <a:pt x="562" y="45471"/>
                  <a:pt x="530" y="45415"/>
                </a:cubicBezTo>
                <a:cubicBezTo>
                  <a:pt x="499" y="45415"/>
                  <a:pt x="468" y="45471"/>
                  <a:pt x="468" y="45360"/>
                </a:cubicBezTo>
                <a:cubicBezTo>
                  <a:pt x="468" y="45360"/>
                  <a:pt x="468" y="45304"/>
                  <a:pt x="468" y="45304"/>
                </a:cubicBezTo>
                <a:cubicBezTo>
                  <a:pt x="468" y="45249"/>
                  <a:pt x="437" y="45249"/>
                  <a:pt x="437" y="45194"/>
                </a:cubicBezTo>
                <a:cubicBezTo>
                  <a:pt x="437" y="45138"/>
                  <a:pt x="437" y="45138"/>
                  <a:pt x="437" y="45083"/>
                </a:cubicBezTo>
                <a:close/>
                <a:moveTo>
                  <a:pt x="1124" y="47855"/>
                </a:moveTo>
                <a:cubicBezTo>
                  <a:pt x="1124" y="47800"/>
                  <a:pt x="1124" y="47689"/>
                  <a:pt x="1093" y="47689"/>
                </a:cubicBezTo>
                <a:cubicBezTo>
                  <a:pt x="1030" y="47634"/>
                  <a:pt x="1093" y="47744"/>
                  <a:pt x="1093" y="47744"/>
                </a:cubicBezTo>
                <a:cubicBezTo>
                  <a:pt x="1093" y="47800"/>
                  <a:pt x="1124" y="47855"/>
                  <a:pt x="1124" y="47855"/>
                </a:cubicBezTo>
                <a:close/>
                <a:moveTo>
                  <a:pt x="187" y="46469"/>
                </a:moveTo>
                <a:cubicBezTo>
                  <a:pt x="187" y="46469"/>
                  <a:pt x="124" y="46580"/>
                  <a:pt x="156" y="46580"/>
                </a:cubicBezTo>
                <a:cubicBezTo>
                  <a:pt x="187" y="46580"/>
                  <a:pt x="218" y="46524"/>
                  <a:pt x="249" y="46469"/>
                </a:cubicBezTo>
                <a:cubicBezTo>
                  <a:pt x="249" y="46414"/>
                  <a:pt x="281" y="46414"/>
                  <a:pt x="249" y="46414"/>
                </a:cubicBezTo>
                <a:cubicBezTo>
                  <a:pt x="218" y="46414"/>
                  <a:pt x="218" y="46414"/>
                  <a:pt x="187" y="46469"/>
                </a:cubicBezTo>
                <a:close/>
                <a:moveTo>
                  <a:pt x="9432" y="35323"/>
                </a:moveTo>
                <a:cubicBezTo>
                  <a:pt x="9463" y="35323"/>
                  <a:pt x="9463" y="35378"/>
                  <a:pt x="9495" y="35378"/>
                </a:cubicBezTo>
                <a:cubicBezTo>
                  <a:pt x="9526" y="35378"/>
                  <a:pt x="9526" y="35323"/>
                  <a:pt x="9557" y="35323"/>
                </a:cubicBezTo>
                <a:cubicBezTo>
                  <a:pt x="9588" y="35323"/>
                  <a:pt x="9588" y="35268"/>
                  <a:pt x="9619" y="35268"/>
                </a:cubicBezTo>
                <a:cubicBezTo>
                  <a:pt x="9651" y="35268"/>
                  <a:pt x="9651" y="35268"/>
                  <a:pt x="9682" y="35212"/>
                </a:cubicBezTo>
                <a:cubicBezTo>
                  <a:pt x="9744" y="35212"/>
                  <a:pt x="9776" y="35212"/>
                  <a:pt x="9838" y="35157"/>
                </a:cubicBezTo>
                <a:cubicBezTo>
                  <a:pt x="9901" y="35157"/>
                  <a:pt x="9901" y="35046"/>
                  <a:pt x="9838" y="34990"/>
                </a:cubicBezTo>
                <a:cubicBezTo>
                  <a:pt x="9807" y="34990"/>
                  <a:pt x="9776" y="34990"/>
                  <a:pt x="9713" y="34990"/>
                </a:cubicBezTo>
                <a:cubicBezTo>
                  <a:pt x="9682" y="34990"/>
                  <a:pt x="9682" y="34990"/>
                  <a:pt x="9651" y="34990"/>
                </a:cubicBezTo>
                <a:cubicBezTo>
                  <a:pt x="9619" y="34990"/>
                  <a:pt x="9588" y="35046"/>
                  <a:pt x="9588" y="35046"/>
                </a:cubicBezTo>
                <a:cubicBezTo>
                  <a:pt x="9557" y="35101"/>
                  <a:pt x="9526" y="35157"/>
                  <a:pt x="9526" y="35157"/>
                </a:cubicBezTo>
                <a:cubicBezTo>
                  <a:pt x="9495" y="35157"/>
                  <a:pt x="9495" y="35212"/>
                  <a:pt x="9463" y="35212"/>
                </a:cubicBezTo>
                <a:cubicBezTo>
                  <a:pt x="9432" y="35212"/>
                  <a:pt x="9432" y="35212"/>
                  <a:pt x="9432" y="35212"/>
                </a:cubicBezTo>
                <a:cubicBezTo>
                  <a:pt x="9401" y="35212"/>
                  <a:pt x="9370" y="35212"/>
                  <a:pt x="9370" y="35268"/>
                </a:cubicBezTo>
                <a:cubicBezTo>
                  <a:pt x="9401" y="35323"/>
                  <a:pt x="9401" y="35323"/>
                  <a:pt x="9432" y="35323"/>
                </a:cubicBezTo>
                <a:close/>
                <a:moveTo>
                  <a:pt x="81738" y="105138"/>
                </a:moveTo>
                <a:cubicBezTo>
                  <a:pt x="81738" y="105194"/>
                  <a:pt x="81801" y="105249"/>
                  <a:pt x="81801" y="105249"/>
                </a:cubicBezTo>
                <a:cubicBezTo>
                  <a:pt x="81832" y="105304"/>
                  <a:pt x="81863" y="105249"/>
                  <a:pt x="81863" y="105249"/>
                </a:cubicBezTo>
                <a:cubicBezTo>
                  <a:pt x="81894" y="105194"/>
                  <a:pt x="81832" y="105194"/>
                  <a:pt x="81832" y="105138"/>
                </a:cubicBezTo>
                <a:cubicBezTo>
                  <a:pt x="81832" y="105138"/>
                  <a:pt x="81832" y="105138"/>
                  <a:pt x="81832" y="105083"/>
                </a:cubicBezTo>
                <a:cubicBezTo>
                  <a:pt x="81832" y="105083"/>
                  <a:pt x="81832" y="105083"/>
                  <a:pt x="81832" y="105027"/>
                </a:cubicBezTo>
                <a:cubicBezTo>
                  <a:pt x="81832" y="105027"/>
                  <a:pt x="81832" y="104972"/>
                  <a:pt x="81832" y="104972"/>
                </a:cubicBezTo>
                <a:cubicBezTo>
                  <a:pt x="81801" y="104916"/>
                  <a:pt x="81801" y="104972"/>
                  <a:pt x="81801" y="104972"/>
                </a:cubicBezTo>
                <a:cubicBezTo>
                  <a:pt x="81801" y="105027"/>
                  <a:pt x="81801" y="105027"/>
                  <a:pt x="81769" y="105083"/>
                </a:cubicBezTo>
                <a:cubicBezTo>
                  <a:pt x="81769" y="105083"/>
                  <a:pt x="81769" y="105083"/>
                  <a:pt x="81769" y="105083"/>
                </a:cubicBezTo>
                <a:cubicBezTo>
                  <a:pt x="81738" y="105083"/>
                  <a:pt x="81769" y="105138"/>
                  <a:pt x="81769" y="105138"/>
                </a:cubicBezTo>
                <a:cubicBezTo>
                  <a:pt x="81769" y="105138"/>
                  <a:pt x="81769" y="105138"/>
                  <a:pt x="81738" y="105138"/>
                </a:cubicBezTo>
                <a:close/>
                <a:moveTo>
                  <a:pt x="1467" y="51626"/>
                </a:moveTo>
                <a:cubicBezTo>
                  <a:pt x="1499" y="51626"/>
                  <a:pt x="1499" y="51626"/>
                  <a:pt x="1499" y="51682"/>
                </a:cubicBezTo>
                <a:cubicBezTo>
                  <a:pt x="1530" y="51682"/>
                  <a:pt x="1499" y="51737"/>
                  <a:pt x="1530" y="51737"/>
                </a:cubicBezTo>
                <a:cubicBezTo>
                  <a:pt x="1561" y="51792"/>
                  <a:pt x="1592" y="51682"/>
                  <a:pt x="1624" y="51682"/>
                </a:cubicBezTo>
                <a:cubicBezTo>
                  <a:pt x="1655" y="51626"/>
                  <a:pt x="1686" y="51626"/>
                  <a:pt x="1717" y="51571"/>
                </a:cubicBezTo>
                <a:cubicBezTo>
                  <a:pt x="1749" y="51515"/>
                  <a:pt x="1717" y="51460"/>
                  <a:pt x="1655" y="51515"/>
                </a:cubicBezTo>
                <a:cubicBezTo>
                  <a:pt x="1624" y="51515"/>
                  <a:pt x="1624" y="51460"/>
                  <a:pt x="1592" y="51404"/>
                </a:cubicBezTo>
                <a:cubicBezTo>
                  <a:pt x="1561" y="51293"/>
                  <a:pt x="1530" y="51293"/>
                  <a:pt x="1499" y="51293"/>
                </a:cubicBezTo>
                <a:cubicBezTo>
                  <a:pt x="1499" y="51349"/>
                  <a:pt x="1467" y="51349"/>
                  <a:pt x="1436" y="51349"/>
                </a:cubicBezTo>
                <a:cubicBezTo>
                  <a:pt x="1405" y="51349"/>
                  <a:pt x="1436" y="51404"/>
                  <a:pt x="1436" y="51404"/>
                </a:cubicBezTo>
                <a:cubicBezTo>
                  <a:pt x="1467" y="51515"/>
                  <a:pt x="1436" y="51571"/>
                  <a:pt x="1467" y="51626"/>
                </a:cubicBezTo>
                <a:close/>
                <a:moveTo>
                  <a:pt x="374" y="47966"/>
                </a:moveTo>
                <a:cubicBezTo>
                  <a:pt x="374" y="48022"/>
                  <a:pt x="343" y="48022"/>
                  <a:pt x="374" y="48077"/>
                </a:cubicBezTo>
                <a:cubicBezTo>
                  <a:pt x="374" y="48188"/>
                  <a:pt x="437" y="48022"/>
                  <a:pt x="468" y="48022"/>
                </a:cubicBezTo>
                <a:cubicBezTo>
                  <a:pt x="468" y="47966"/>
                  <a:pt x="530" y="47966"/>
                  <a:pt x="530" y="47855"/>
                </a:cubicBezTo>
                <a:cubicBezTo>
                  <a:pt x="530" y="47800"/>
                  <a:pt x="499" y="47800"/>
                  <a:pt x="499" y="47744"/>
                </a:cubicBezTo>
                <a:cubicBezTo>
                  <a:pt x="499" y="47744"/>
                  <a:pt x="499" y="47689"/>
                  <a:pt x="468" y="47689"/>
                </a:cubicBezTo>
                <a:cubicBezTo>
                  <a:pt x="468" y="47634"/>
                  <a:pt x="468" y="47523"/>
                  <a:pt x="437" y="47578"/>
                </a:cubicBezTo>
                <a:cubicBezTo>
                  <a:pt x="406" y="47578"/>
                  <a:pt x="406" y="47634"/>
                  <a:pt x="374" y="47634"/>
                </a:cubicBezTo>
                <a:cubicBezTo>
                  <a:pt x="374" y="47634"/>
                  <a:pt x="374" y="47634"/>
                  <a:pt x="343" y="47578"/>
                </a:cubicBezTo>
                <a:cubicBezTo>
                  <a:pt x="343" y="47578"/>
                  <a:pt x="312" y="47634"/>
                  <a:pt x="312" y="47634"/>
                </a:cubicBezTo>
                <a:cubicBezTo>
                  <a:pt x="312" y="47634"/>
                  <a:pt x="249" y="47800"/>
                  <a:pt x="281" y="47800"/>
                </a:cubicBezTo>
                <a:cubicBezTo>
                  <a:pt x="281" y="47800"/>
                  <a:pt x="281" y="47800"/>
                  <a:pt x="281" y="47800"/>
                </a:cubicBezTo>
                <a:cubicBezTo>
                  <a:pt x="312" y="47800"/>
                  <a:pt x="312" y="47800"/>
                  <a:pt x="343" y="47800"/>
                </a:cubicBezTo>
                <a:cubicBezTo>
                  <a:pt x="343" y="47800"/>
                  <a:pt x="343" y="47800"/>
                  <a:pt x="374" y="47800"/>
                </a:cubicBezTo>
                <a:cubicBezTo>
                  <a:pt x="374" y="47800"/>
                  <a:pt x="374" y="47800"/>
                  <a:pt x="374" y="47800"/>
                </a:cubicBezTo>
                <a:cubicBezTo>
                  <a:pt x="406" y="47800"/>
                  <a:pt x="406" y="47855"/>
                  <a:pt x="406" y="47855"/>
                </a:cubicBezTo>
                <a:cubicBezTo>
                  <a:pt x="406" y="47911"/>
                  <a:pt x="406" y="47966"/>
                  <a:pt x="374" y="47966"/>
                </a:cubicBezTo>
                <a:close/>
                <a:moveTo>
                  <a:pt x="95793" y="62550"/>
                </a:moveTo>
                <a:cubicBezTo>
                  <a:pt x="95762" y="62550"/>
                  <a:pt x="95762" y="62606"/>
                  <a:pt x="95762" y="62606"/>
                </a:cubicBezTo>
                <a:cubicBezTo>
                  <a:pt x="95731" y="62661"/>
                  <a:pt x="95731" y="62661"/>
                  <a:pt x="95700" y="62717"/>
                </a:cubicBezTo>
                <a:cubicBezTo>
                  <a:pt x="95637" y="62717"/>
                  <a:pt x="95606" y="62772"/>
                  <a:pt x="95575" y="62828"/>
                </a:cubicBezTo>
                <a:cubicBezTo>
                  <a:pt x="95543" y="62828"/>
                  <a:pt x="95512" y="62883"/>
                  <a:pt x="95512" y="62883"/>
                </a:cubicBezTo>
                <a:cubicBezTo>
                  <a:pt x="95481" y="62883"/>
                  <a:pt x="95481" y="62939"/>
                  <a:pt x="95450" y="62939"/>
                </a:cubicBezTo>
                <a:cubicBezTo>
                  <a:pt x="95419" y="62939"/>
                  <a:pt x="95387" y="62994"/>
                  <a:pt x="95356" y="62939"/>
                </a:cubicBezTo>
                <a:cubicBezTo>
                  <a:pt x="95356" y="62939"/>
                  <a:pt x="95356" y="62883"/>
                  <a:pt x="95325" y="62883"/>
                </a:cubicBezTo>
                <a:cubicBezTo>
                  <a:pt x="95325" y="62828"/>
                  <a:pt x="95294" y="62828"/>
                  <a:pt x="95294" y="62772"/>
                </a:cubicBezTo>
                <a:cubicBezTo>
                  <a:pt x="95294" y="62772"/>
                  <a:pt x="95294" y="62717"/>
                  <a:pt x="95262" y="62717"/>
                </a:cubicBezTo>
                <a:cubicBezTo>
                  <a:pt x="95231" y="62717"/>
                  <a:pt x="95231" y="62772"/>
                  <a:pt x="95231" y="62772"/>
                </a:cubicBezTo>
                <a:cubicBezTo>
                  <a:pt x="95231" y="62828"/>
                  <a:pt x="95200" y="62883"/>
                  <a:pt x="95200" y="62883"/>
                </a:cubicBezTo>
                <a:cubicBezTo>
                  <a:pt x="95169" y="62994"/>
                  <a:pt x="95106" y="63049"/>
                  <a:pt x="95075" y="63105"/>
                </a:cubicBezTo>
                <a:cubicBezTo>
                  <a:pt x="95044" y="63160"/>
                  <a:pt x="94981" y="63216"/>
                  <a:pt x="94919" y="63271"/>
                </a:cubicBezTo>
                <a:cubicBezTo>
                  <a:pt x="94888" y="63327"/>
                  <a:pt x="94825" y="63382"/>
                  <a:pt x="94794" y="63493"/>
                </a:cubicBezTo>
                <a:cubicBezTo>
                  <a:pt x="94763" y="63604"/>
                  <a:pt x="94763" y="63715"/>
                  <a:pt x="94700" y="63770"/>
                </a:cubicBezTo>
                <a:cubicBezTo>
                  <a:pt x="94700" y="63770"/>
                  <a:pt x="94669" y="63770"/>
                  <a:pt x="94638" y="63770"/>
                </a:cubicBezTo>
                <a:cubicBezTo>
                  <a:pt x="94606" y="63826"/>
                  <a:pt x="94606" y="63937"/>
                  <a:pt x="94606" y="63992"/>
                </a:cubicBezTo>
                <a:cubicBezTo>
                  <a:pt x="94606" y="63992"/>
                  <a:pt x="94638" y="64103"/>
                  <a:pt x="94638" y="64103"/>
                </a:cubicBezTo>
                <a:cubicBezTo>
                  <a:pt x="94669" y="64103"/>
                  <a:pt x="94669" y="64048"/>
                  <a:pt x="94700" y="64048"/>
                </a:cubicBezTo>
                <a:cubicBezTo>
                  <a:pt x="94700" y="63992"/>
                  <a:pt x="94731" y="63881"/>
                  <a:pt x="94763" y="63881"/>
                </a:cubicBezTo>
                <a:cubicBezTo>
                  <a:pt x="94794" y="63881"/>
                  <a:pt x="94856" y="63881"/>
                  <a:pt x="94888" y="63770"/>
                </a:cubicBezTo>
                <a:cubicBezTo>
                  <a:pt x="94888" y="63715"/>
                  <a:pt x="94888" y="63715"/>
                  <a:pt x="94888" y="63659"/>
                </a:cubicBezTo>
                <a:cubicBezTo>
                  <a:pt x="94919" y="63659"/>
                  <a:pt x="94950" y="63604"/>
                  <a:pt x="94950" y="63604"/>
                </a:cubicBezTo>
                <a:cubicBezTo>
                  <a:pt x="94981" y="63548"/>
                  <a:pt x="95044" y="63548"/>
                  <a:pt x="95075" y="63493"/>
                </a:cubicBezTo>
                <a:cubicBezTo>
                  <a:pt x="95075" y="63438"/>
                  <a:pt x="95044" y="63382"/>
                  <a:pt x="95075" y="63327"/>
                </a:cubicBezTo>
                <a:cubicBezTo>
                  <a:pt x="95075" y="63327"/>
                  <a:pt x="95106" y="63271"/>
                  <a:pt x="95137" y="63271"/>
                </a:cubicBezTo>
                <a:cubicBezTo>
                  <a:pt x="95137" y="63271"/>
                  <a:pt x="95169" y="63271"/>
                  <a:pt x="95200" y="63271"/>
                </a:cubicBezTo>
                <a:cubicBezTo>
                  <a:pt x="95200" y="63271"/>
                  <a:pt x="95231" y="63327"/>
                  <a:pt x="95262" y="63327"/>
                </a:cubicBezTo>
                <a:cubicBezTo>
                  <a:pt x="95294" y="63271"/>
                  <a:pt x="95325" y="63216"/>
                  <a:pt x="95325" y="63160"/>
                </a:cubicBezTo>
                <a:cubicBezTo>
                  <a:pt x="95387" y="62994"/>
                  <a:pt x="95481" y="62994"/>
                  <a:pt x="95575" y="62939"/>
                </a:cubicBezTo>
                <a:cubicBezTo>
                  <a:pt x="95606" y="62883"/>
                  <a:pt x="95668" y="62883"/>
                  <a:pt x="95731" y="62883"/>
                </a:cubicBezTo>
                <a:cubicBezTo>
                  <a:pt x="95762" y="62883"/>
                  <a:pt x="95825" y="62883"/>
                  <a:pt x="95793" y="62772"/>
                </a:cubicBezTo>
                <a:cubicBezTo>
                  <a:pt x="95793" y="62717"/>
                  <a:pt x="95825" y="62550"/>
                  <a:pt x="95793" y="62550"/>
                </a:cubicBezTo>
                <a:close/>
                <a:moveTo>
                  <a:pt x="20551" y="71035"/>
                </a:moveTo>
                <a:cubicBezTo>
                  <a:pt x="20551" y="71035"/>
                  <a:pt x="20583" y="71146"/>
                  <a:pt x="20614" y="71090"/>
                </a:cubicBezTo>
                <a:cubicBezTo>
                  <a:pt x="20645" y="71090"/>
                  <a:pt x="20583" y="70979"/>
                  <a:pt x="20583" y="70924"/>
                </a:cubicBezTo>
                <a:cubicBezTo>
                  <a:pt x="20551" y="70924"/>
                  <a:pt x="20551" y="70868"/>
                  <a:pt x="20551" y="70868"/>
                </a:cubicBezTo>
                <a:cubicBezTo>
                  <a:pt x="20520" y="70813"/>
                  <a:pt x="20520" y="70868"/>
                  <a:pt x="20489" y="70813"/>
                </a:cubicBezTo>
                <a:cubicBezTo>
                  <a:pt x="20458" y="70813"/>
                  <a:pt x="20489" y="70702"/>
                  <a:pt x="20426" y="70646"/>
                </a:cubicBezTo>
                <a:cubicBezTo>
                  <a:pt x="20395" y="70646"/>
                  <a:pt x="20364" y="70646"/>
                  <a:pt x="20333" y="70702"/>
                </a:cubicBezTo>
                <a:cubicBezTo>
                  <a:pt x="20301" y="70702"/>
                  <a:pt x="20270" y="70702"/>
                  <a:pt x="20270" y="70757"/>
                </a:cubicBezTo>
                <a:cubicBezTo>
                  <a:pt x="20208" y="70757"/>
                  <a:pt x="20208" y="70757"/>
                  <a:pt x="20176" y="70757"/>
                </a:cubicBezTo>
                <a:cubicBezTo>
                  <a:pt x="20145" y="70757"/>
                  <a:pt x="20145" y="70813"/>
                  <a:pt x="20145" y="70813"/>
                </a:cubicBezTo>
                <a:cubicBezTo>
                  <a:pt x="20176" y="70868"/>
                  <a:pt x="20208" y="70868"/>
                  <a:pt x="20208" y="70868"/>
                </a:cubicBezTo>
                <a:cubicBezTo>
                  <a:pt x="20239" y="70868"/>
                  <a:pt x="20301" y="70868"/>
                  <a:pt x="20333" y="70924"/>
                </a:cubicBezTo>
                <a:cubicBezTo>
                  <a:pt x="20395" y="70979"/>
                  <a:pt x="20270" y="70979"/>
                  <a:pt x="20333" y="71035"/>
                </a:cubicBezTo>
                <a:cubicBezTo>
                  <a:pt x="20333" y="71090"/>
                  <a:pt x="20333" y="71035"/>
                  <a:pt x="20364" y="71090"/>
                </a:cubicBezTo>
                <a:cubicBezTo>
                  <a:pt x="20364" y="71090"/>
                  <a:pt x="20364" y="71090"/>
                  <a:pt x="20364" y="71090"/>
                </a:cubicBezTo>
                <a:cubicBezTo>
                  <a:pt x="20395" y="71146"/>
                  <a:pt x="20395" y="71146"/>
                  <a:pt x="20426" y="71146"/>
                </a:cubicBezTo>
                <a:cubicBezTo>
                  <a:pt x="20458" y="71146"/>
                  <a:pt x="20458" y="71201"/>
                  <a:pt x="20489" y="71201"/>
                </a:cubicBezTo>
                <a:cubicBezTo>
                  <a:pt x="20489" y="71201"/>
                  <a:pt x="20520" y="71201"/>
                  <a:pt x="20551" y="71201"/>
                </a:cubicBezTo>
                <a:cubicBezTo>
                  <a:pt x="20614" y="71146"/>
                  <a:pt x="20520" y="71090"/>
                  <a:pt x="20520" y="71035"/>
                </a:cubicBezTo>
                <a:cubicBezTo>
                  <a:pt x="20520" y="70979"/>
                  <a:pt x="20551" y="71035"/>
                  <a:pt x="20551" y="71035"/>
                </a:cubicBezTo>
                <a:close/>
                <a:moveTo>
                  <a:pt x="20176" y="72088"/>
                </a:moveTo>
                <a:cubicBezTo>
                  <a:pt x="20176" y="72088"/>
                  <a:pt x="20176" y="72088"/>
                  <a:pt x="20208" y="72144"/>
                </a:cubicBezTo>
                <a:cubicBezTo>
                  <a:pt x="20208" y="72199"/>
                  <a:pt x="20208" y="72255"/>
                  <a:pt x="20239" y="72255"/>
                </a:cubicBezTo>
                <a:cubicBezTo>
                  <a:pt x="20301" y="72199"/>
                  <a:pt x="20270" y="72088"/>
                  <a:pt x="20301" y="72033"/>
                </a:cubicBezTo>
                <a:cubicBezTo>
                  <a:pt x="20333" y="71977"/>
                  <a:pt x="20333" y="71977"/>
                  <a:pt x="20333" y="71922"/>
                </a:cubicBezTo>
                <a:cubicBezTo>
                  <a:pt x="20333" y="71811"/>
                  <a:pt x="20301" y="71811"/>
                  <a:pt x="20301" y="71756"/>
                </a:cubicBezTo>
                <a:cubicBezTo>
                  <a:pt x="20301" y="71756"/>
                  <a:pt x="20301" y="71700"/>
                  <a:pt x="20301" y="71645"/>
                </a:cubicBezTo>
                <a:cubicBezTo>
                  <a:pt x="20301" y="71645"/>
                  <a:pt x="20239" y="71589"/>
                  <a:pt x="20208" y="71589"/>
                </a:cubicBezTo>
                <a:cubicBezTo>
                  <a:pt x="20145" y="71645"/>
                  <a:pt x="20145" y="71756"/>
                  <a:pt x="20145" y="71866"/>
                </a:cubicBezTo>
                <a:cubicBezTo>
                  <a:pt x="20176" y="71922"/>
                  <a:pt x="20145" y="72033"/>
                  <a:pt x="20176" y="72088"/>
                </a:cubicBezTo>
                <a:close/>
                <a:moveTo>
                  <a:pt x="14492" y="66266"/>
                </a:moveTo>
                <a:cubicBezTo>
                  <a:pt x="14492" y="66266"/>
                  <a:pt x="14523" y="66266"/>
                  <a:pt x="14523" y="66266"/>
                </a:cubicBezTo>
                <a:cubicBezTo>
                  <a:pt x="14554" y="66266"/>
                  <a:pt x="14554" y="66266"/>
                  <a:pt x="14554" y="66266"/>
                </a:cubicBezTo>
                <a:cubicBezTo>
                  <a:pt x="14617" y="66210"/>
                  <a:pt x="14554" y="66210"/>
                  <a:pt x="14554" y="66210"/>
                </a:cubicBezTo>
                <a:cubicBezTo>
                  <a:pt x="14523" y="66210"/>
                  <a:pt x="14492" y="66210"/>
                  <a:pt x="14492" y="66266"/>
                </a:cubicBezTo>
                <a:close/>
                <a:moveTo>
                  <a:pt x="20333" y="72975"/>
                </a:moveTo>
                <a:cubicBezTo>
                  <a:pt x="20364" y="72920"/>
                  <a:pt x="20426" y="72975"/>
                  <a:pt x="20426" y="72920"/>
                </a:cubicBezTo>
                <a:cubicBezTo>
                  <a:pt x="20489" y="72809"/>
                  <a:pt x="20395" y="72865"/>
                  <a:pt x="20364" y="72865"/>
                </a:cubicBezTo>
                <a:cubicBezTo>
                  <a:pt x="20364" y="72920"/>
                  <a:pt x="20333" y="72920"/>
                  <a:pt x="20333" y="72920"/>
                </a:cubicBezTo>
                <a:cubicBezTo>
                  <a:pt x="20301" y="72920"/>
                  <a:pt x="20270" y="72975"/>
                  <a:pt x="20270" y="72975"/>
                </a:cubicBezTo>
                <a:cubicBezTo>
                  <a:pt x="20239" y="72975"/>
                  <a:pt x="20208" y="73086"/>
                  <a:pt x="20239" y="73086"/>
                </a:cubicBezTo>
                <a:cubicBezTo>
                  <a:pt x="20270" y="73086"/>
                  <a:pt x="20301" y="73031"/>
                  <a:pt x="20333" y="72975"/>
                </a:cubicBezTo>
                <a:close/>
                <a:moveTo>
                  <a:pt x="20083" y="69704"/>
                </a:moveTo>
                <a:cubicBezTo>
                  <a:pt x="20114" y="69704"/>
                  <a:pt x="20145" y="69704"/>
                  <a:pt x="20176" y="69704"/>
                </a:cubicBezTo>
                <a:cubicBezTo>
                  <a:pt x="20176" y="69704"/>
                  <a:pt x="20208" y="69704"/>
                  <a:pt x="20208" y="69648"/>
                </a:cubicBezTo>
                <a:cubicBezTo>
                  <a:pt x="20208" y="69593"/>
                  <a:pt x="20083" y="69593"/>
                  <a:pt x="20083" y="69704"/>
                </a:cubicBezTo>
                <a:close/>
                <a:moveTo>
                  <a:pt x="19302" y="71201"/>
                </a:moveTo>
                <a:cubicBezTo>
                  <a:pt x="19271" y="71256"/>
                  <a:pt x="19333" y="71312"/>
                  <a:pt x="19333" y="71367"/>
                </a:cubicBezTo>
                <a:cubicBezTo>
                  <a:pt x="19364" y="71367"/>
                  <a:pt x="19364" y="71423"/>
                  <a:pt x="19364" y="71423"/>
                </a:cubicBezTo>
                <a:cubicBezTo>
                  <a:pt x="19364" y="71423"/>
                  <a:pt x="19427" y="71478"/>
                  <a:pt x="19427" y="71423"/>
                </a:cubicBezTo>
                <a:cubicBezTo>
                  <a:pt x="19427" y="71423"/>
                  <a:pt x="19364" y="71312"/>
                  <a:pt x="19364" y="71312"/>
                </a:cubicBezTo>
                <a:cubicBezTo>
                  <a:pt x="19364" y="71256"/>
                  <a:pt x="19364" y="71146"/>
                  <a:pt x="19302" y="71201"/>
                </a:cubicBezTo>
                <a:close/>
                <a:moveTo>
                  <a:pt x="19583" y="73197"/>
                </a:moveTo>
                <a:cubicBezTo>
                  <a:pt x="19614" y="73142"/>
                  <a:pt x="19583" y="73086"/>
                  <a:pt x="19552" y="73086"/>
                </a:cubicBezTo>
                <a:cubicBezTo>
                  <a:pt x="19552" y="73086"/>
                  <a:pt x="19552" y="73197"/>
                  <a:pt x="19583" y="73197"/>
                </a:cubicBezTo>
                <a:close/>
                <a:moveTo>
                  <a:pt x="19458" y="68872"/>
                </a:moveTo>
                <a:cubicBezTo>
                  <a:pt x="19427" y="68817"/>
                  <a:pt x="19427" y="68817"/>
                  <a:pt x="19396" y="68817"/>
                </a:cubicBezTo>
                <a:cubicBezTo>
                  <a:pt x="19396" y="68817"/>
                  <a:pt x="19396" y="68817"/>
                  <a:pt x="19396" y="68817"/>
                </a:cubicBezTo>
                <a:cubicBezTo>
                  <a:pt x="19364" y="68872"/>
                  <a:pt x="19364" y="68872"/>
                  <a:pt x="19333" y="68872"/>
                </a:cubicBezTo>
                <a:cubicBezTo>
                  <a:pt x="19333" y="68872"/>
                  <a:pt x="19333" y="68927"/>
                  <a:pt x="19333" y="68983"/>
                </a:cubicBezTo>
                <a:cubicBezTo>
                  <a:pt x="19364" y="68983"/>
                  <a:pt x="19364" y="68983"/>
                  <a:pt x="19396" y="69038"/>
                </a:cubicBezTo>
                <a:cubicBezTo>
                  <a:pt x="19396" y="69094"/>
                  <a:pt x="19364" y="69149"/>
                  <a:pt x="19396" y="69149"/>
                </a:cubicBezTo>
                <a:cubicBezTo>
                  <a:pt x="19396" y="69205"/>
                  <a:pt x="19427" y="69094"/>
                  <a:pt x="19427" y="69094"/>
                </a:cubicBezTo>
                <a:cubicBezTo>
                  <a:pt x="19427" y="69038"/>
                  <a:pt x="19458" y="69038"/>
                  <a:pt x="19458" y="69038"/>
                </a:cubicBezTo>
                <a:cubicBezTo>
                  <a:pt x="19489" y="69038"/>
                  <a:pt x="19521" y="68983"/>
                  <a:pt x="19489" y="68927"/>
                </a:cubicBezTo>
                <a:cubicBezTo>
                  <a:pt x="19489" y="68872"/>
                  <a:pt x="19458" y="68927"/>
                  <a:pt x="19458" y="68872"/>
                </a:cubicBezTo>
                <a:close/>
                <a:moveTo>
                  <a:pt x="19802" y="69926"/>
                </a:moveTo>
                <a:cubicBezTo>
                  <a:pt x="19770" y="69926"/>
                  <a:pt x="19770" y="69870"/>
                  <a:pt x="19770" y="69870"/>
                </a:cubicBezTo>
                <a:cubicBezTo>
                  <a:pt x="19739" y="69870"/>
                  <a:pt x="19739" y="69870"/>
                  <a:pt x="19708" y="69870"/>
                </a:cubicBezTo>
                <a:cubicBezTo>
                  <a:pt x="19708" y="69870"/>
                  <a:pt x="19677" y="69870"/>
                  <a:pt x="19677" y="69870"/>
                </a:cubicBezTo>
                <a:cubicBezTo>
                  <a:pt x="19614" y="69926"/>
                  <a:pt x="19646" y="70092"/>
                  <a:pt x="19708" y="70036"/>
                </a:cubicBezTo>
                <a:cubicBezTo>
                  <a:pt x="19739" y="70036"/>
                  <a:pt x="19708" y="70036"/>
                  <a:pt x="19739" y="69981"/>
                </a:cubicBezTo>
                <a:cubicBezTo>
                  <a:pt x="19770" y="69926"/>
                  <a:pt x="19802" y="70092"/>
                  <a:pt x="19802" y="70092"/>
                </a:cubicBezTo>
                <a:cubicBezTo>
                  <a:pt x="19833" y="70147"/>
                  <a:pt x="19833" y="70092"/>
                  <a:pt x="19833" y="70036"/>
                </a:cubicBezTo>
                <a:cubicBezTo>
                  <a:pt x="19833" y="69981"/>
                  <a:pt x="19864" y="69926"/>
                  <a:pt x="19895" y="69926"/>
                </a:cubicBezTo>
                <a:cubicBezTo>
                  <a:pt x="19895" y="69870"/>
                  <a:pt x="19895" y="69870"/>
                  <a:pt x="19864" y="69815"/>
                </a:cubicBezTo>
                <a:cubicBezTo>
                  <a:pt x="19833" y="69815"/>
                  <a:pt x="19833" y="69926"/>
                  <a:pt x="19802" y="69926"/>
                </a:cubicBezTo>
                <a:close/>
                <a:moveTo>
                  <a:pt x="19427" y="73585"/>
                </a:moveTo>
                <a:cubicBezTo>
                  <a:pt x="19427" y="73585"/>
                  <a:pt x="19396" y="73641"/>
                  <a:pt x="19396" y="73641"/>
                </a:cubicBezTo>
                <a:cubicBezTo>
                  <a:pt x="19427" y="73696"/>
                  <a:pt x="19427" y="73752"/>
                  <a:pt x="19427" y="73752"/>
                </a:cubicBezTo>
                <a:cubicBezTo>
                  <a:pt x="19427" y="73752"/>
                  <a:pt x="19427" y="73807"/>
                  <a:pt x="19458" y="73807"/>
                </a:cubicBezTo>
                <a:cubicBezTo>
                  <a:pt x="19489" y="73752"/>
                  <a:pt x="19458" y="73696"/>
                  <a:pt x="19458" y="73696"/>
                </a:cubicBezTo>
                <a:cubicBezTo>
                  <a:pt x="19458" y="73641"/>
                  <a:pt x="19458" y="73585"/>
                  <a:pt x="19427" y="73585"/>
                </a:cubicBezTo>
                <a:close/>
                <a:moveTo>
                  <a:pt x="20770" y="72698"/>
                </a:moveTo>
                <a:cubicBezTo>
                  <a:pt x="20770" y="72643"/>
                  <a:pt x="20739" y="72643"/>
                  <a:pt x="20707" y="72643"/>
                </a:cubicBezTo>
                <a:cubicBezTo>
                  <a:pt x="20676" y="72643"/>
                  <a:pt x="20676" y="72698"/>
                  <a:pt x="20645" y="72698"/>
                </a:cubicBezTo>
                <a:cubicBezTo>
                  <a:pt x="20645" y="72698"/>
                  <a:pt x="20614" y="72698"/>
                  <a:pt x="20614" y="72698"/>
                </a:cubicBezTo>
                <a:cubicBezTo>
                  <a:pt x="20583" y="72698"/>
                  <a:pt x="20614" y="72809"/>
                  <a:pt x="20645" y="72809"/>
                </a:cubicBezTo>
                <a:cubicBezTo>
                  <a:pt x="20676" y="72809"/>
                  <a:pt x="20676" y="72809"/>
                  <a:pt x="20707" y="72809"/>
                </a:cubicBezTo>
                <a:cubicBezTo>
                  <a:pt x="20707" y="72865"/>
                  <a:pt x="20707" y="72865"/>
                  <a:pt x="20707" y="72865"/>
                </a:cubicBezTo>
                <a:cubicBezTo>
                  <a:pt x="20707" y="72865"/>
                  <a:pt x="20739" y="72865"/>
                  <a:pt x="20739" y="72865"/>
                </a:cubicBezTo>
                <a:cubicBezTo>
                  <a:pt x="20770" y="72865"/>
                  <a:pt x="20801" y="72865"/>
                  <a:pt x="20801" y="72809"/>
                </a:cubicBezTo>
                <a:cubicBezTo>
                  <a:pt x="20832" y="72809"/>
                  <a:pt x="20832" y="72809"/>
                  <a:pt x="20832" y="72809"/>
                </a:cubicBezTo>
                <a:cubicBezTo>
                  <a:pt x="20832" y="72754"/>
                  <a:pt x="20864" y="72754"/>
                  <a:pt x="20864" y="72754"/>
                </a:cubicBezTo>
                <a:cubicBezTo>
                  <a:pt x="20926" y="72698"/>
                  <a:pt x="20801" y="72698"/>
                  <a:pt x="20770" y="72698"/>
                </a:cubicBezTo>
                <a:close/>
                <a:moveTo>
                  <a:pt x="18802" y="70868"/>
                </a:moveTo>
                <a:cubicBezTo>
                  <a:pt x="18771" y="70868"/>
                  <a:pt x="18771" y="70813"/>
                  <a:pt x="18771" y="70868"/>
                </a:cubicBezTo>
                <a:cubicBezTo>
                  <a:pt x="18771" y="70924"/>
                  <a:pt x="18802" y="70979"/>
                  <a:pt x="18833" y="70979"/>
                </a:cubicBezTo>
                <a:cubicBezTo>
                  <a:pt x="18833" y="70924"/>
                  <a:pt x="18802" y="70924"/>
                  <a:pt x="18802" y="70868"/>
                </a:cubicBezTo>
                <a:close/>
                <a:moveTo>
                  <a:pt x="14929" y="65988"/>
                </a:moveTo>
                <a:cubicBezTo>
                  <a:pt x="14898" y="65988"/>
                  <a:pt x="14867" y="65878"/>
                  <a:pt x="14804" y="65878"/>
                </a:cubicBezTo>
                <a:cubicBezTo>
                  <a:pt x="14804" y="65878"/>
                  <a:pt x="14804" y="65878"/>
                  <a:pt x="14804" y="65878"/>
                </a:cubicBezTo>
                <a:cubicBezTo>
                  <a:pt x="14773" y="65878"/>
                  <a:pt x="14742" y="65933"/>
                  <a:pt x="14679" y="65878"/>
                </a:cubicBezTo>
                <a:cubicBezTo>
                  <a:pt x="14679" y="65878"/>
                  <a:pt x="14679" y="65822"/>
                  <a:pt x="14648" y="65822"/>
                </a:cubicBezTo>
                <a:cubicBezTo>
                  <a:pt x="14648" y="65822"/>
                  <a:pt x="14648" y="65878"/>
                  <a:pt x="14648" y="65878"/>
                </a:cubicBezTo>
                <a:cubicBezTo>
                  <a:pt x="14648" y="65933"/>
                  <a:pt x="14711" y="65933"/>
                  <a:pt x="14711" y="65933"/>
                </a:cubicBezTo>
                <a:cubicBezTo>
                  <a:pt x="14773" y="65933"/>
                  <a:pt x="14836" y="65933"/>
                  <a:pt x="14867" y="65988"/>
                </a:cubicBezTo>
                <a:cubicBezTo>
                  <a:pt x="14898" y="66044"/>
                  <a:pt x="14929" y="66044"/>
                  <a:pt x="14992" y="66099"/>
                </a:cubicBezTo>
                <a:cubicBezTo>
                  <a:pt x="15023" y="66099"/>
                  <a:pt x="15054" y="66210"/>
                  <a:pt x="15085" y="66155"/>
                </a:cubicBezTo>
                <a:cubicBezTo>
                  <a:pt x="15085" y="66044"/>
                  <a:pt x="14960" y="66044"/>
                  <a:pt x="14929" y="65988"/>
                </a:cubicBezTo>
                <a:close/>
                <a:moveTo>
                  <a:pt x="14711" y="65988"/>
                </a:moveTo>
                <a:cubicBezTo>
                  <a:pt x="14711" y="65933"/>
                  <a:pt x="14617" y="65988"/>
                  <a:pt x="14586" y="65988"/>
                </a:cubicBezTo>
                <a:cubicBezTo>
                  <a:pt x="14554" y="65988"/>
                  <a:pt x="14523" y="65988"/>
                  <a:pt x="14492" y="65933"/>
                </a:cubicBezTo>
                <a:cubicBezTo>
                  <a:pt x="14492" y="65933"/>
                  <a:pt x="14461" y="65933"/>
                  <a:pt x="14461" y="65878"/>
                </a:cubicBezTo>
                <a:cubicBezTo>
                  <a:pt x="14429" y="65878"/>
                  <a:pt x="14398" y="65933"/>
                  <a:pt x="14398" y="65933"/>
                </a:cubicBezTo>
                <a:cubicBezTo>
                  <a:pt x="14429" y="65933"/>
                  <a:pt x="14429" y="65933"/>
                  <a:pt x="14429" y="65933"/>
                </a:cubicBezTo>
                <a:cubicBezTo>
                  <a:pt x="14429" y="65988"/>
                  <a:pt x="14398" y="65933"/>
                  <a:pt x="14398" y="65988"/>
                </a:cubicBezTo>
                <a:cubicBezTo>
                  <a:pt x="14461" y="65988"/>
                  <a:pt x="14492" y="66044"/>
                  <a:pt x="14554" y="66044"/>
                </a:cubicBezTo>
                <a:cubicBezTo>
                  <a:pt x="14586" y="65988"/>
                  <a:pt x="14617" y="65988"/>
                  <a:pt x="14648" y="65988"/>
                </a:cubicBezTo>
                <a:cubicBezTo>
                  <a:pt x="14679" y="65988"/>
                  <a:pt x="14679" y="66044"/>
                  <a:pt x="14711" y="65988"/>
                </a:cubicBezTo>
                <a:close/>
                <a:moveTo>
                  <a:pt x="14898" y="66210"/>
                </a:moveTo>
                <a:cubicBezTo>
                  <a:pt x="14898" y="66210"/>
                  <a:pt x="14804" y="66155"/>
                  <a:pt x="14836" y="66210"/>
                </a:cubicBezTo>
                <a:cubicBezTo>
                  <a:pt x="14867" y="66266"/>
                  <a:pt x="14929" y="66266"/>
                  <a:pt x="14960" y="66266"/>
                </a:cubicBezTo>
                <a:cubicBezTo>
                  <a:pt x="14992" y="66266"/>
                  <a:pt x="15054" y="66321"/>
                  <a:pt x="15085" y="66321"/>
                </a:cubicBezTo>
                <a:cubicBezTo>
                  <a:pt x="15085" y="66266"/>
                  <a:pt x="14992" y="66210"/>
                  <a:pt x="14960" y="66210"/>
                </a:cubicBezTo>
                <a:cubicBezTo>
                  <a:pt x="14960" y="66210"/>
                  <a:pt x="14929" y="66210"/>
                  <a:pt x="14898" y="66210"/>
                </a:cubicBezTo>
                <a:close/>
                <a:moveTo>
                  <a:pt x="21020" y="73807"/>
                </a:moveTo>
                <a:cubicBezTo>
                  <a:pt x="20957" y="73752"/>
                  <a:pt x="20926" y="73863"/>
                  <a:pt x="20864" y="73918"/>
                </a:cubicBezTo>
                <a:cubicBezTo>
                  <a:pt x="20864" y="73974"/>
                  <a:pt x="20832" y="74029"/>
                  <a:pt x="20832" y="74085"/>
                </a:cubicBezTo>
                <a:cubicBezTo>
                  <a:pt x="20864" y="74085"/>
                  <a:pt x="20895" y="73974"/>
                  <a:pt x="20926" y="73974"/>
                </a:cubicBezTo>
                <a:cubicBezTo>
                  <a:pt x="20957" y="73918"/>
                  <a:pt x="20989" y="73918"/>
                  <a:pt x="21020" y="73918"/>
                </a:cubicBezTo>
                <a:cubicBezTo>
                  <a:pt x="21051" y="73918"/>
                  <a:pt x="21082" y="73807"/>
                  <a:pt x="21020" y="73807"/>
                </a:cubicBezTo>
                <a:close/>
                <a:moveTo>
                  <a:pt x="24362" y="75859"/>
                </a:moveTo>
                <a:cubicBezTo>
                  <a:pt x="24362" y="75914"/>
                  <a:pt x="24362" y="75914"/>
                  <a:pt x="24331" y="75914"/>
                </a:cubicBezTo>
                <a:cubicBezTo>
                  <a:pt x="24331" y="75914"/>
                  <a:pt x="24331" y="75914"/>
                  <a:pt x="24299" y="75914"/>
                </a:cubicBezTo>
                <a:cubicBezTo>
                  <a:pt x="24268" y="75914"/>
                  <a:pt x="24268" y="75970"/>
                  <a:pt x="24237" y="75970"/>
                </a:cubicBezTo>
                <a:cubicBezTo>
                  <a:pt x="24206" y="76025"/>
                  <a:pt x="24174" y="76136"/>
                  <a:pt x="24143" y="76081"/>
                </a:cubicBezTo>
                <a:cubicBezTo>
                  <a:pt x="24112" y="76081"/>
                  <a:pt x="24112" y="76025"/>
                  <a:pt x="24112" y="76025"/>
                </a:cubicBezTo>
                <a:cubicBezTo>
                  <a:pt x="24081" y="76025"/>
                  <a:pt x="24081" y="76136"/>
                  <a:pt x="24112" y="76136"/>
                </a:cubicBezTo>
                <a:cubicBezTo>
                  <a:pt x="24112" y="76192"/>
                  <a:pt x="24112" y="76247"/>
                  <a:pt x="24112" y="76303"/>
                </a:cubicBezTo>
                <a:cubicBezTo>
                  <a:pt x="24112" y="76303"/>
                  <a:pt x="24143" y="76303"/>
                  <a:pt x="24143" y="76358"/>
                </a:cubicBezTo>
                <a:cubicBezTo>
                  <a:pt x="24174" y="76414"/>
                  <a:pt x="24174" y="76469"/>
                  <a:pt x="24206" y="76524"/>
                </a:cubicBezTo>
                <a:cubicBezTo>
                  <a:pt x="24268" y="76580"/>
                  <a:pt x="24299" y="76580"/>
                  <a:pt x="24362" y="76580"/>
                </a:cubicBezTo>
                <a:cubicBezTo>
                  <a:pt x="24393" y="76580"/>
                  <a:pt x="24424" y="76635"/>
                  <a:pt x="24487" y="76635"/>
                </a:cubicBezTo>
                <a:cubicBezTo>
                  <a:pt x="24518" y="76635"/>
                  <a:pt x="24549" y="76580"/>
                  <a:pt x="24612" y="76580"/>
                </a:cubicBezTo>
                <a:cubicBezTo>
                  <a:pt x="24612" y="76580"/>
                  <a:pt x="24643" y="76580"/>
                  <a:pt x="24674" y="76580"/>
                </a:cubicBezTo>
                <a:cubicBezTo>
                  <a:pt x="24705" y="76580"/>
                  <a:pt x="24705" y="76524"/>
                  <a:pt x="24737" y="76524"/>
                </a:cubicBezTo>
                <a:cubicBezTo>
                  <a:pt x="24768" y="76469"/>
                  <a:pt x="24768" y="76469"/>
                  <a:pt x="24799" y="76469"/>
                </a:cubicBezTo>
                <a:cubicBezTo>
                  <a:pt x="24830" y="76469"/>
                  <a:pt x="24862" y="76414"/>
                  <a:pt x="24862" y="76414"/>
                </a:cubicBezTo>
                <a:cubicBezTo>
                  <a:pt x="24893" y="76414"/>
                  <a:pt x="24924" y="76358"/>
                  <a:pt x="24924" y="76358"/>
                </a:cubicBezTo>
                <a:cubicBezTo>
                  <a:pt x="24955" y="76303"/>
                  <a:pt x="24955" y="76192"/>
                  <a:pt x="24986" y="76192"/>
                </a:cubicBezTo>
                <a:cubicBezTo>
                  <a:pt x="24986" y="76192"/>
                  <a:pt x="25018" y="76192"/>
                  <a:pt x="25049" y="76192"/>
                </a:cubicBezTo>
                <a:cubicBezTo>
                  <a:pt x="25080" y="76192"/>
                  <a:pt x="25111" y="76192"/>
                  <a:pt x="25143" y="76192"/>
                </a:cubicBezTo>
                <a:cubicBezTo>
                  <a:pt x="25174" y="76192"/>
                  <a:pt x="25236" y="76247"/>
                  <a:pt x="25205" y="76136"/>
                </a:cubicBezTo>
                <a:cubicBezTo>
                  <a:pt x="25174" y="76081"/>
                  <a:pt x="25143" y="76025"/>
                  <a:pt x="25143" y="75970"/>
                </a:cubicBezTo>
                <a:cubicBezTo>
                  <a:pt x="25111" y="75914"/>
                  <a:pt x="25080" y="75804"/>
                  <a:pt x="25143" y="75804"/>
                </a:cubicBezTo>
                <a:cubicBezTo>
                  <a:pt x="25174" y="75748"/>
                  <a:pt x="25174" y="75748"/>
                  <a:pt x="25205" y="75748"/>
                </a:cubicBezTo>
                <a:cubicBezTo>
                  <a:pt x="25205" y="75748"/>
                  <a:pt x="25236" y="75693"/>
                  <a:pt x="25236" y="75693"/>
                </a:cubicBezTo>
                <a:cubicBezTo>
                  <a:pt x="25268" y="75637"/>
                  <a:pt x="25330" y="75637"/>
                  <a:pt x="25361" y="75582"/>
                </a:cubicBezTo>
                <a:cubicBezTo>
                  <a:pt x="25361" y="75526"/>
                  <a:pt x="25393" y="75526"/>
                  <a:pt x="25393" y="75471"/>
                </a:cubicBezTo>
                <a:cubicBezTo>
                  <a:pt x="25424" y="75471"/>
                  <a:pt x="25424" y="75415"/>
                  <a:pt x="25455" y="75415"/>
                </a:cubicBezTo>
                <a:cubicBezTo>
                  <a:pt x="25486" y="75415"/>
                  <a:pt x="25549" y="75304"/>
                  <a:pt x="25517" y="75304"/>
                </a:cubicBezTo>
                <a:cubicBezTo>
                  <a:pt x="25486" y="75304"/>
                  <a:pt x="25455" y="75304"/>
                  <a:pt x="25455" y="75304"/>
                </a:cubicBezTo>
                <a:cubicBezTo>
                  <a:pt x="25424" y="75360"/>
                  <a:pt x="25424" y="75360"/>
                  <a:pt x="25393" y="75360"/>
                </a:cubicBezTo>
                <a:cubicBezTo>
                  <a:pt x="25361" y="75415"/>
                  <a:pt x="25330" y="75415"/>
                  <a:pt x="25268" y="75471"/>
                </a:cubicBezTo>
                <a:cubicBezTo>
                  <a:pt x="25236" y="75526"/>
                  <a:pt x="25205" y="75526"/>
                  <a:pt x="25143" y="75582"/>
                </a:cubicBezTo>
                <a:cubicBezTo>
                  <a:pt x="25111" y="75582"/>
                  <a:pt x="25080" y="75582"/>
                  <a:pt x="25018" y="75637"/>
                </a:cubicBezTo>
                <a:cubicBezTo>
                  <a:pt x="24986" y="75693"/>
                  <a:pt x="24955" y="75748"/>
                  <a:pt x="24893" y="75748"/>
                </a:cubicBezTo>
                <a:cubicBezTo>
                  <a:pt x="24862" y="75748"/>
                  <a:pt x="24799" y="75748"/>
                  <a:pt x="24768" y="75748"/>
                </a:cubicBezTo>
                <a:cubicBezTo>
                  <a:pt x="24705" y="75748"/>
                  <a:pt x="24674" y="75748"/>
                  <a:pt x="24612" y="75748"/>
                </a:cubicBezTo>
                <a:cubicBezTo>
                  <a:pt x="24612" y="75748"/>
                  <a:pt x="24580" y="75748"/>
                  <a:pt x="24580" y="75693"/>
                </a:cubicBezTo>
                <a:cubicBezTo>
                  <a:pt x="24549" y="75693"/>
                  <a:pt x="24549" y="75637"/>
                  <a:pt x="24518" y="75637"/>
                </a:cubicBezTo>
                <a:cubicBezTo>
                  <a:pt x="24487" y="75637"/>
                  <a:pt x="24518" y="75693"/>
                  <a:pt x="24518" y="75748"/>
                </a:cubicBezTo>
                <a:cubicBezTo>
                  <a:pt x="24487" y="75748"/>
                  <a:pt x="24487" y="75804"/>
                  <a:pt x="24487" y="75804"/>
                </a:cubicBezTo>
                <a:cubicBezTo>
                  <a:pt x="24456" y="75859"/>
                  <a:pt x="24393" y="75804"/>
                  <a:pt x="24362" y="75859"/>
                </a:cubicBezTo>
                <a:close/>
                <a:moveTo>
                  <a:pt x="19864" y="73086"/>
                </a:moveTo>
                <a:cubicBezTo>
                  <a:pt x="19864" y="73086"/>
                  <a:pt x="19833" y="73142"/>
                  <a:pt x="19895" y="73142"/>
                </a:cubicBezTo>
                <a:cubicBezTo>
                  <a:pt x="19927" y="73142"/>
                  <a:pt x="19927" y="73031"/>
                  <a:pt x="19864" y="73086"/>
                </a:cubicBezTo>
                <a:close/>
                <a:moveTo>
                  <a:pt x="20832" y="73585"/>
                </a:moveTo>
                <a:cubicBezTo>
                  <a:pt x="20832" y="73585"/>
                  <a:pt x="20801" y="73585"/>
                  <a:pt x="20801" y="73641"/>
                </a:cubicBezTo>
                <a:cubicBezTo>
                  <a:pt x="20801" y="73641"/>
                  <a:pt x="20801" y="73696"/>
                  <a:pt x="20832" y="73696"/>
                </a:cubicBezTo>
                <a:cubicBezTo>
                  <a:pt x="20832" y="73752"/>
                  <a:pt x="20832" y="73807"/>
                  <a:pt x="20864" y="73752"/>
                </a:cubicBezTo>
                <a:cubicBezTo>
                  <a:pt x="20864" y="73696"/>
                  <a:pt x="20832" y="73641"/>
                  <a:pt x="20832" y="73641"/>
                </a:cubicBezTo>
                <a:cubicBezTo>
                  <a:pt x="20832" y="73641"/>
                  <a:pt x="20832" y="73585"/>
                  <a:pt x="20832" y="73585"/>
                </a:cubicBezTo>
                <a:close/>
                <a:moveTo>
                  <a:pt x="21363" y="74251"/>
                </a:moveTo>
                <a:cubicBezTo>
                  <a:pt x="21363" y="74251"/>
                  <a:pt x="21395" y="74251"/>
                  <a:pt x="21395" y="74251"/>
                </a:cubicBezTo>
                <a:cubicBezTo>
                  <a:pt x="21395" y="74195"/>
                  <a:pt x="21363" y="74195"/>
                  <a:pt x="21363" y="74195"/>
                </a:cubicBezTo>
                <a:cubicBezTo>
                  <a:pt x="21332" y="74195"/>
                  <a:pt x="21363" y="74251"/>
                  <a:pt x="21363" y="74251"/>
                </a:cubicBezTo>
                <a:close/>
                <a:moveTo>
                  <a:pt x="21270" y="74805"/>
                </a:moveTo>
                <a:cubicBezTo>
                  <a:pt x="21270" y="74861"/>
                  <a:pt x="21301" y="74861"/>
                  <a:pt x="21301" y="74861"/>
                </a:cubicBezTo>
                <a:cubicBezTo>
                  <a:pt x="21332" y="74916"/>
                  <a:pt x="21301" y="74972"/>
                  <a:pt x="21301" y="75027"/>
                </a:cubicBezTo>
                <a:cubicBezTo>
                  <a:pt x="21301" y="75083"/>
                  <a:pt x="21332" y="75027"/>
                  <a:pt x="21363" y="75027"/>
                </a:cubicBezTo>
                <a:cubicBezTo>
                  <a:pt x="21395" y="74972"/>
                  <a:pt x="21395" y="74861"/>
                  <a:pt x="21457" y="74861"/>
                </a:cubicBezTo>
                <a:cubicBezTo>
                  <a:pt x="21457" y="74861"/>
                  <a:pt x="21488" y="74861"/>
                  <a:pt x="21520" y="74861"/>
                </a:cubicBezTo>
                <a:cubicBezTo>
                  <a:pt x="21520" y="74805"/>
                  <a:pt x="21520" y="74805"/>
                  <a:pt x="21520" y="74750"/>
                </a:cubicBezTo>
                <a:cubicBezTo>
                  <a:pt x="21520" y="74695"/>
                  <a:pt x="21520" y="74695"/>
                  <a:pt x="21551" y="74639"/>
                </a:cubicBezTo>
                <a:cubicBezTo>
                  <a:pt x="21551" y="74639"/>
                  <a:pt x="21551" y="74584"/>
                  <a:pt x="21551" y="74584"/>
                </a:cubicBezTo>
                <a:cubicBezTo>
                  <a:pt x="21582" y="74584"/>
                  <a:pt x="21551" y="74528"/>
                  <a:pt x="21582" y="74528"/>
                </a:cubicBezTo>
                <a:cubicBezTo>
                  <a:pt x="21582" y="74473"/>
                  <a:pt x="21613" y="74473"/>
                  <a:pt x="21613" y="74417"/>
                </a:cubicBezTo>
                <a:cubicBezTo>
                  <a:pt x="21613" y="74417"/>
                  <a:pt x="21613" y="74362"/>
                  <a:pt x="21582" y="74362"/>
                </a:cubicBezTo>
                <a:cubicBezTo>
                  <a:pt x="21551" y="74362"/>
                  <a:pt x="21520" y="74473"/>
                  <a:pt x="21457" y="74473"/>
                </a:cubicBezTo>
                <a:cubicBezTo>
                  <a:pt x="21426" y="74528"/>
                  <a:pt x="21395" y="74473"/>
                  <a:pt x="21363" y="74528"/>
                </a:cubicBezTo>
                <a:cubicBezTo>
                  <a:pt x="21332" y="74584"/>
                  <a:pt x="21332" y="74639"/>
                  <a:pt x="21301" y="74695"/>
                </a:cubicBezTo>
                <a:cubicBezTo>
                  <a:pt x="21301" y="74750"/>
                  <a:pt x="21270" y="74750"/>
                  <a:pt x="21270" y="74805"/>
                </a:cubicBezTo>
                <a:close/>
                <a:moveTo>
                  <a:pt x="20989" y="75138"/>
                </a:moveTo>
                <a:cubicBezTo>
                  <a:pt x="20957" y="75138"/>
                  <a:pt x="20926" y="75249"/>
                  <a:pt x="20926" y="75304"/>
                </a:cubicBezTo>
                <a:cubicBezTo>
                  <a:pt x="20926" y="75360"/>
                  <a:pt x="20895" y="75415"/>
                  <a:pt x="20895" y="75415"/>
                </a:cubicBezTo>
                <a:cubicBezTo>
                  <a:pt x="20895" y="75471"/>
                  <a:pt x="20926" y="75637"/>
                  <a:pt x="20957" y="75637"/>
                </a:cubicBezTo>
                <a:cubicBezTo>
                  <a:pt x="20989" y="75637"/>
                  <a:pt x="20957" y="75471"/>
                  <a:pt x="20957" y="75415"/>
                </a:cubicBezTo>
                <a:cubicBezTo>
                  <a:pt x="20957" y="75304"/>
                  <a:pt x="20957" y="75304"/>
                  <a:pt x="20989" y="75249"/>
                </a:cubicBezTo>
                <a:cubicBezTo>
                  <a:pt x="21020" y="75194"/>
                  <a:pt x="21020" y="75138"/>
                  <a:pt x="20989" y="75138"/>
                </a:cubicBezTo>
                <a:close/>
                <a:moveTo>
                  <a:pt x="13617" y="72698"/>
                </a:moveTo>
                <a:cubicBezTo>
                  <a:pt x="13649" y="72643"/>
                  <a:pt x="13649" y="72643"/>
                  <a:pt x="13649" y="72587"/>
                </a:cubicBezTo>
                <a:cubicBezTo>
                  <a:pt x="13680" y="72532"/>
                  <a:pt x="13680" y="72476"/>
                  <a:pt x="13711" y="72421"/>
                </a:cubicBezTo>
                <a:cubicBezTo>
                  <a:pt x="13774" y="72365"/>
                  <a:pt x="13774" y="72310"/>
                  <a:pt x="13774" y="72255"/>
                </a:cubicBezTo>
                <a:cubicBezTo>
                  <a:pt x="13774" y="72199"/>
                  <a:pt x="13805" y="72144"/>
                  <a:pt x="13805" y="72144"/>
                </a:cubicBezTo>
                <a:cubicBezTo>
                  <a:pt x="13836" y="72144"/>
                  <a:pt x="13867" y="72144"/>
                  <a:pt x="13867" y="72088"/>
                </a:cubicBezTo>
                <a:cubicBezTo>
                  <a:pt x="13805" y="72088"/>
                  <a:pt x="13774" y="72088"/>
                  <a:pt x="13742" y="72088"/>
                </a:cubicBezTo>
                <a:cubicBezTo>
                  <a:pt x="13711" y="72088"/>
                  <a:pt x="13680" y="72199"/>
                  <a:pt x="13617" y="72199"/>
                </a:cubicBezTo>
                <a:cubicBezTo>
                  <a:pt x="13586" y="72199"/>
                  <a:pt x="13555" y="72144"/>
                  <a:pt x="13492" y="72199"/>
                </a:cubicBezTo>
                <a:cubicBezTo>
                  <a:pt x="13461" y="72255"/>
                  <a:pt x="13461" y="72310"/>
                  <a:pt x="13399" y="72310"/>
                </a:cubicBezTo>
                <a:cubicBezTo>
                  <a:pt x="13336" y="72310"/>
                  <a:pt x="13305" y="72255"/>
                  <a:pt x="13274" y="72255"/>
                </a:cubicBezTo>
                <a:cubicBezTo>
                  <a:pt x="13243" y="72255"/>
                  <a:pt x="13211" y="72310"/>
                  <a:pt x="13211" y="72310"/>
                </a:cubicBezTo>
                <a:cubicBezTo>
                  <a:pt x="13180" y="72365"/>
                  <a:pt x="13149" y="72365"/>
                  <a:pt x="13118" y="72365"/>
                </a:cubicBezTo>
                <a:cubicBezTo>
                  <a:pt x="13086" y="72421"/>
                  <a:pt x="13024" y="72421"/>
                  <a:pt x="12961" y="72421"/>
                </a:cubicBezTo>
                <a:cubicBezTo>
                  <a:pt x="12930" y="72365"/>
                  <a:pt x="12899" y="72365"/>
                  <a:pt x="12837" y="72365"/>
                </a:cubicBezTo>
                <a:cubicBezTo>
                  <a:pt x="12805" y="72365"/>
                  <a:pt x="12805" y="72365"/>
                  <a:pt x="12774" y="72365"/>
                </a:cubicBezTo>
                <a:cubicBezTo>
                  <a:pt x="12743" y="72310"/>
                  <a:pt x="12712" y="72310"/>
                  <a:pt x="12712" y="72310"/>
                </a:cubicBezTo>
                <a:cubicBezTo>
                  <a:pt x="12649" y="72255"/>
                  <a:pt x="12618" y="72255"/>
                  <a:pt x="12555" y="72255"/>
                </a:cubicBezTo>
                <a:cubicBezTo>
                  <a:pt x="12555" y="72255"/>
                  <a:pt x="12524" y="72255"/>
                  <a:pt x="12493" y="72255"/>
                </a:cubicBezTo>
                <a:cubicBezTo>
                  <a:pt x="12462" y="72255"/>
                  <a:pt x="12493" y="72199"/>
                  <a:pt x="12462" y="72144"/>
                </a:cubicBezTo>
                <a:cubicBezTo>
                  <a:pt x="12462" y="72144"/>
                  <a:pt x="12431" y="72144"/>
                  <a:pt x="12399" y="72144"/>
                </a:cubicBezTo>
                <a:cubicBezTo>
                  <a:pt x="12399" y="72144"/>
                  <a:pt x="12368" y="72199"/>
                  <a:pt x="12337" y="72199"/>
                </a:cubicBezTo>
                <a:cubicBezTo>
                  <a:pt x="12306" y="72199"/>
                  <a:pt x="12274" y="72310"/>
                  <a:pt x="12243" y="72310"/>
                </a:cubicBezTo>
                <a:cubicBezTo>
                  <a:pt x="12212" y="72365"/>
                  <a:pt x="12149" y="72310"/>
                  <a:pt x="12118" y="72255"/>
                </a:cubicBezTo>
                <a:cubicBezTo>
                  <a:pt x="12118" y="72255"/>
                  <a:pt x="12118" y="72199"/>
                  <a:pt x="12087" y="72199"/>
                </a:cubicBezTo>
                <a:cubicBezTo>
                  <a:pt x="12056" y="72199"/>
                  <a:pt x="12024" y="72255"/>
                  <a:pt x="12024" y="72255"/>
                </a:cubicBezTo>
                <a:cubicBezTo>
                  <a:pt x="11993" y="72310"/>
                  <a:pt x="11993" y="72365"/>
                  <a:pt x="11962" y="72421"/>
                </a:cubicBezTo>
                <a:cubicBezTo>
                  <a:pt x="11931" y="72476"/>
                  <a:pt x="11900" y="72532"/>
                  <a:pt x="11868" y="72587"/>
                </a:cubicBezTo>
                <a:cubicBezTo>
                  <a:pt x="11837" y="72698"/>
                  <a:pt x="11900" y="72698"/>
                  <a:pt x="11931" y="72754"/>
                </a:cubicBezTo>
                <a:cubicBezTo>
                  <a:pt x="11962" y="72754"/>
                  <a:pt x="11962" y="72809"/>
                  <a:pt x="11962" y="72865"/>
                </a:cubicBezTo>
                <a:cubicBezTo>
                  <a:pt x="11993" y="72865"/>
                  <a:pt x="11993" y="72920"/>
                  <a:pt x="11993" y="72920"/>
                </a:cubicBezTo>
                <a:cubicBezTo>
                  <a:pt x="12024" y="72975"/>
                  <a:pt x="12024" y="73031"/>
                  <a:pt x="12024" y="73031"/>
                </a:cubicBezTo>
                <a:cubicBezTo>
                  <a:pt x="12056" y="73086"/>
                  <a:pt x="12118" y="72920"/>
                  <a:pt x="12149" y="72920"/>
                </a:cubicBezTo>
                <a:cubicBezTo>
                  <a:pt x="12181" y="72920"/>
                  <a:pt x="12181" y="72920"/>
                  <a:pt x="12212" y="72920"/>
                </a:cubicBezTo>
                <a:cubicBezTo>
                  <a:pt x="12212" y="72975"/>
                  <a:pt x="12243" y="72975"/>
                  <a:pt x="12243" y="72975"/>
                </a:cubicBezTo>
                <a:cubicBezTo>
                  <a:pt x="12274" y="73031"/>
                  <a:pt x="12274" y="73031"/>
                  <a:pt x="12306" y="73031"/>
                </a:cubicBezTo>
                <a:cubicBezTo>
                  <a:pt x="12337" y="73031"/>
                  <a:pt x="12368" y="73142"/>
                  <a:pt x="12399" y="73142"/>
                </a:cubicBezTo>
                <a:cubicBezTo>
                  <a:pt x="12431" y="73197"/>
                  <a:pt x="12493" y="73197"/>
                  <a:pt x="12524" y="73253"/>
                </a:cubicBezTo>
                <a:cubicBezTo>
                  <a:pt x="12587" y="73253"/>
                  <a:pt x="12587" y="73364"/>
                  <a:pt x="12649" y="73364"/>
                </a:cubicBezTo>
                <a:cubicBezTo>
                  <a:pt x="12680" y="73364"/>
                  <a:pt x="12712" y="73364"/>
                  <a:pt x="12774" y="73419"/>
                </a:cubicBezTo>
                <a:cubicBezTo>
                  <a:pt x="12774" y="73419"/>
                  <a:pt x="12774" y="73475"/>
                  <a:pt x="12805" y="73530"/>
                </a:cubicBezTo>
                <a:cubicBezTo>
                  <a:pt x="12805" y="73530"/>
                  <a:pt x="12805" y="73530"/>
                  <a:pt x="12837" y="73530"/>
                </a:cubicBezTo>
                <a:cubicBezTo>
                  <a:pt x="12930" y="73585"/>
                  <a:pt x="12993" y="73585"/>
                  <a:pt x="13055" y="73696"/>
                </a:cubicBezTo>
                <a:cubicBezTo>
                  <a:pt x="13086" y="73752"/>
                  <a:pt x="13086" y="73807"/>
                  <a:pt x="13118" y="73863"/>
                </a:cubicBezTo>
                <a:cubicBezTo>
                  <a:pt x="13149" y="73863"/>
                  <a:pt x="13149" y="73918"/>
                  <a:pt x="13149" y="73918"/>
                </a:cubicBezTo>
                <a:cubicBezTo>
                  <a:pt x="13149" y="73974"/>
                  <a:pt x="13180" y="73974"/>
                  <a:pt x="13180" y="74029"/>
                </a:cubicBezTo>
                <a:cubicBezTo>
                  <a:pt x="13243" y="74029"/>
                  <a:pt x="13274" y="73974"/>
                  <a:pt x="13336" y="74029"/>
                </a:cubicBezTo>
                <a:cubicBezTo>
                  <a:pt x="13368" y="74029"/>
                  <a:pt x="13368" y="74029"/>
                  <a:pt x="13399" y="74085"/>
                </a:cubicBezTo>
                <a:cubicBezTo>
                  <a:pt x="13430" y="74085"/>
                  <a:pt x="13492" y="74029"/>
                  <a:pt x="13524" y="74085"/>
                </a:cubicBezTo>
                <a:cubicBezTo>
                  <a:pt x="13524" y="74085"/>
                  <a:pt x="13524" y="74140"/>
                  <a:pt x="13555" y="74085"/>
                </a:cubicBezTo>
                <a:cubicBezTo>
                  <a:pt x="13555" y="74085"/>
                  <a:pt x="13555" y="74029"/>
                  <a:pt x="13555" y="74029"/>
                </a:cubicBezTo>
                <a:cubicBezTo>
                  <a:pt x="13555" y="73974"/>
                  <a:pt x="13524" y="73863"/>
                  <a:pt x="13555" y="73863"/>
                </a:cubicBezTo>
                <a:cubicBezTo>
                  <a:pt x="13586" y="73863"/>
                  <a:pt x="13586" y="73918"/>
                  <a:pt x="13586" y="73863"/>
                </a:cubicBezTo>
                <a:cubicBezTo>
                  <a:pt x="13586" y="73807"/>
                  <a:pt x="13524" y="73696"/>
                  <a:pt x="13617" y="73696"/>
                </a:cubicBezTo>
                <a:cubicBezTo>
                  <a:pt x="13617" y="73696"/>
                  <a:pt x="13649" y="73696"/>
                  <a:pt x="13649" y="73696"/>
                </a:cubicBezTo>
                <a:cubicBezTo>
                  <a:pt x="13649" y="73641"/>
                  <a:pt x="13649" y="73641"/>
                  <a:pt x="13649" y="73585"/>
                </a:cubicBezTo>
                <a:cubicBezTo>
                  <a:pt x="13649" y="73585"/>
                  <a:pt x="13617" y="73530"/>
                  <a:pt x="13617" y="73530"/>
                </a:cubicBezTo>
                <a:cubicBezTo>
                  <a:pt x="13617" y="73475"/>
                  <a:pt x="13617" y="73475"/>
                  <a:pt x="13586" y="73419"/>
                </a:cubicBezTo>
                <a:cubicBezTo>
                  <a:pt x="13586" y="73419"/>
                  <a:pt x="13586" y="73364"/>
                  <a:pt x="13555" y="73364"/>
                </a:cubicBezTo>
                <a:cubicBezTo>
                  <a:pt x="13555" y="73308"/>
                  <a:pt x="13524" y="73308"/>
                  <a:pt x="13524" y="73308"/>
                </a:cubicBezTo>
                <a:cubicBezTo>
                  <a:pt x="13524" y="73253"/>
                  <a:pt x="13524" y="73197"/>
                  <a:pt x="13524" y="73142"/>
                </a:cubicBezTo>
                <a:cubicBezTo>
                  <a:pt x="13524" y="73142"/>
                  <a:pt x="13524" y="73086"/>
                  <a:pt x="13524" y="73031"/>
                </a:cubicBezTo>
                <a:cubicBezTo>
                  <a:pt x="13555" y="73031"/>
                  <a:pt x="13555" y="73031"/>
                  <a:pt x="13586" y="72975"/>
                </a:cubicBezTo>
                <a:cubicBezTo>
                  <a:pt x="13586" y="72920"/>
                  <a:pt x="13586" y="72865"/>
                  <a:pt x="13586" y="72809"/>
                </a:cubicBezTo>
                <a:cubicBezTo>
                  <a:pt x="13586" y="72754"/>
                  <a:pt x="13617" y="72754"/>
                  <a:pt x="13617" y="72698"/>
                </a:cubicBezTo>
                <a:close/>
                <a:moveTo>
                  <a:pt x="18396" y="74473"/>
                </a:moveTo>
                <a:cubicBezTo>
                  <a:pt x="18365" y="74417"/>
                  <a:pt x="18334" y="74639"/>
                  <a:pt x="18334" y="74695"/>
                </a:cubicBezTo>
                <a:cubicBezTo>
                  <a:pt x="18365" y="74695"/>
                  <a:pt x="18365" y="74750"/>
                  <a:pt x="18396" y="74750"/>
                </a:cubicBezTo>
                <a:cubicBezTo>
                  <a:pt x="18396" y="74805"/>
                  <a:pt x="18396" y="74805"/>
                  <a:pt x="18427" y="74805"/>
                </a:cubicBezTo>
                <a:cubicBezTo>
                  <a:pt x="18427" y="74805"/>
                  <a:pt x="18427" y="74750"/>
                  <a:pt x="18427" y="74750"/>
                </a:cubicBezTo>
                <a:cubicBezTo>
                  <a:pt x="18396" y="74695"/>
                  <a:pt x="18396" y="74695"/>
                  <a:pt x="18396" y="74639"/>
                </a:cubicBezTo>
                <a:cubicBezTo>
                  <a:pt x="18396" y="74584"/>
                  <a:pt x="18396" y="74528"/>
                  <a:pt x="18396" y="74473"/>
                </a:cubicBezTo>
                <a:close/>
                <a:moveTo>
                  <a:pt x="16335" y="70092"/>
                </a:moveTo>
                <a:cubicBezTo>
                  <a:pt x="16335" y="70092"/>
                  <a:pt x="16304" y="70092"/>
                  <a:pt x="16304" y="70092"/>
                </a:cubicBezTo>
                <a:cubicBezTo>
                  <a:pt x="16304" y="70092"/>
                  <a:pt x="16304" y="70092"/>
                  <a:pt x="16304" y="70092"/>
                </a:cubicBezTo>
                <a:cubicBezTo>
                  <a:pt x="16304" y="70092"/>
                  <a:pt x="16304" y="70147"/>
                  <a:pt x="16335" y="70092"/>
                </a:cubicBezTo>
                <a:close/>
                <a:moveTo>
                  <a:pt x="16991" y="72144"/>
                </a:moveTo>
                <a:cubicBezTo>
                  <a:pt x="16991" y="72088"/>
                  <a:pt x="16991" y="72033"/>
                  <a:pt x="16991" y="72033"/>
                </a:cubicBezTo>
                <a:cubicBezTo>
                  <a:pt x="16959" y="71977"/>
                  <a:pt x="16928" y="71977"/>
                  <a:pt x="16928" y="71922"/>
                </a:cubicBezTo>
                <a:cubicBezTo>
                  <a:pt x="16928" y="71866"/>
                  <a:pt x="16928" y="71866"/>
                  <a:pt x="16928" y="71811"/>
                </a:cubicBezTo>
                <a:cubicBezTo>
                  <a:pt x="16897" y="71811"/>
                  <a:pt x="16897" y="71811"/>
                  <a:pt x="16866" y="71866"/>
                </a:cubicBezTo>
                <a:cubicBezTo>
                  <a:pt x="16866" y="71866"/>
                  <a:pt x="16866" y="71922"/>
                  <a:pt x="16834" y="71922"/>
                </a:cubicBezTo>
                <a:cubicBezTo>
                  <a:pt x="16834" y="71977"/>
                  <a:pt x="16834" y="72033"/>
                  <a:pt x="16803" y="72033"/>
                </a:cubicBezTo>
                <a:cubicBezTo>
                  <a:pt x="16803" y="72088"/>
                  <a:pt x="16710" y="72088"/>
                  <a:pt x="16741" y="72144"/>
                </a:cubicBezTo>
                <a:cubicBezTo>
                  <a:pt x="16772" y="72199"/>
                  <a:pt x="16803" y="72088"/>
                  <a:pt x="16834" y="72199"/>
                </a:cubicBezTo>
                <a:cubicBezTo>
                  <a:pt x="16866" y="72199"/>
                  <a:pt x="16834" y="72255"/>
                  <a:pt x="16866" y="72255"/>
                </a:cubicBezTo>
                <a:cubicBezTo>
                  <a:pt x="16897" y="72255"/>
                  <a:pt x="16897" y="72255"/>
                  <a:pt x="16928" y="72255"/>
                </a:cubicBezTo>
                <a:cubicBezTo>
                  <a:pt x="16959" y="72255"/>
                  <a:pt x="16959" y="72255"/>
                  <a:pt x="16991" y="72310"/>
                </a:cubicBezTo>
                <a:cubicBezTo>
                  <a:pt x="16991" y="72310"/>
                  <a:pt x="17022" y="72365"/>
                  <a:pt x="17022" y="72310"/>
                </a:cubicBezTo>
                <a:cubicBezTo>
                  <a:pt x="17053" y="72310"/>
                  <a:pt x="17022" y="72255"/>
                  <a:pt x="16991" y="72255"/>
                </a:cubicBezTo>
                <a:cubicBezTo>
                  <a:pt x="16991" y="72199"/>
                  <a:pt x="16991" y="72199"/>
                  <a:pt x="16991" y="72144"/>
                </a:cubicBezTo>
                <a:close/>
                <a:moveTo>
                  <a:pt x="16991" y="72532"/>
                </a:moveTo>
                <a:cubicBezTo>
                  <a:pt x="16959" y="72532"/>
                  <a:pt x="16959" y="72476"/>
                  <a:pt x="16928" y="72476"/>
                </a:cubicBezTo>
                <a:cubicBezTo>
                  <a:pt x="16928" y="72476"/>
                  <a:pt x="16991" y="72698"/>
                  <a:pt x="17022" y="72754"/>
                </a:cubicBezTo>
                <a:cubicBezTo>
                  <a:pt x="17022" y="72754"/>
                  <a:pt x="17022" y="72809"/>
                  <a:pt x="17022" y="72809"/>
                </a:cubicBezTo>
                <a:cubicBezTo>
                  <a:pt x="17053" y="72865"/>
                  <a:pt x="17053" y="72865"/>
                  <a:pt x="17053" y="72809"/>
                </a:cubicBezTo>
                <a:cubicBezTo>
                  <a:pt x="17084" y="72809"/>
                  <a:pt x="17084" y="72809"/>
                  <a:pt x="17116" y="72754"/>
                </a:cubicBezTo>
                <a:cubicBezTo>
                  <a:pt x="17147" y="72754"/>
                  <a:pt x="17147" y="72754"/>
                  <a:pt x="17116" y="72698"/>
                </a:cubicBezTo>
                <a:cubicBezTo>
                  <a:pt x="17116" y="72698"/>
                  <a:pt x="17084" y="72698"/>
                  <a:pt x="17053" y="72698"/>
                </a:cubicBezTo>
                <a:cubicBezTo>
                  <a:pt x="17053" y="72698"/>
                  <a:pt x="17053" y="72643"/>
                  <a:pt x="17022" y="72587"/>
                </a:cubicBezTo>
                <a:cubicBezTo>
                  <a:pt x="17022" y="72587"/>
                  <a:pt x="16991" y="72587"/>
                  <a:pt x="16991" y="72532"/>
                </a:cubicBezTo>
                <a:close/>
                <a:moveTo>
                  <a:pt x="16460" y="70203"/>
                </a:moveTo>
                <a:cubicBezTo>
                  <a:pt x="16460" y="70203"/>
                  <a:pt x="16491" y="70203"/>
                  <a:pt x="16491" y="70203"/>
                </a:cubicBezTo>
                <a:cubicBezTo>
                  <a:pt x="16553" y="70036"/>
                  <a:pt x="16397" y="70147"/>
                  <a:pt x="16366" y="70147"/>
                </a:cubicBezTo>
                <a:cubicBezTo>
                  <a:pt x="16335" y="70147"/>
                  <a:pt x="16304" y="70203"/>
                  <a:pt x="16335" y="70203"/>
                </a:cubicBezTo>
                <a:cubicBezTo>
                  <a:pt x="16366" y="70258"/>
                  <a:pt x="16366" y="70203"/>
                  <a:pt x="16397" y="70258"/>
                </a:cubicBezTo>
                <a:cubicBezTo>
                  <a:pt x="16397" y="70314"/>
                  <a:pt x="16397" y="70314"/>
                  <a:pt x="16397" y="70369"/>
                </a:cubicBezTo>
                <a:cubicBezTo>
                  <a:pt x="16428" y="70369"/>
                  <a:pt x="16428" y="70369"/>
                  <a:pt x="16460" y="70425"/>
                </a:cubicBezTo>
                <a:cubicBezTo>
                  <a:pt x="16460" y="70425"/>
                  <a:pt x="16460" y="70480"/>
                  <a:pt x="16491" y="70480"/>
                </a:cubicBezTo>
                <a:cubicBezTo>
                  <a:pt x="16522" y="70536"/>
                  <a:pt x="16491" y="70480"/>
                  <a:pt x="16491" y="70425"/>
                </a:cubicBezTo>
                <a:cubicBezTo>
                  <a:pt x="16491" y="70425"/>
                  <a:pt x="16491" y="70369"/>
                  <a:pt x="16460" y="70314"/>
                </a:cubicBezTo>
                <a:cubicBezTo>
                  <a:pt x="16460" y="70314"/>
                  <a:pt x="16428" y="70314"/>
                  <a:pt x="16428" y="70258"/>
                </a:cubicBezTo>
                <a:cubicBezTo>
                  <a:pt x="16428" y="70258"/>
                  <a:pt x="16460" y="70258"/>
                  <a:pt x="16460" y="70203"/>
                </a:cubicBezTo>
                <a:close/>
                <a:moveTo>
                  <a:pt x="9213" y="69038"/>
                </a:moveTo>
                <a:cubicBezTo>
                  <a:pt x="9245" y="69149"/>
                  <a:pt x="9276" y="69094"/>
                  <a:pt x="9307" y="69094"/>
                </a:cubicBezTo>
                <a:cubicBezTo>
                  <a:pt x="9338" y="69094"/>
                  <a:pt x="9338" y="69094"/>
                  <a:pt x="9370" y="69149"/>
                </a:cubicBezTo>
                <a:cubicBezTo>
                  <a:pt x="9370" y="69205"/>
                  <a:pt x="9370" y="69260"/>
                  <a:pt x="9401" y="69316"/>
                </a:cubicBezTo>
                <a:cubicBezTo>
                  <a:pt x="9401" y="69371"/>
                  <a:pt x="9432" y="69371"/>
                  <a:pt x="9432" y="69426"/>
                </a:cubicBezTo>
                <a:cubicBezTo>
                  <a:pt x="9463" y="69537"/>
                  <a:pt x="9401" y="69648"/>
                  <a:pt x="9401" y="69704"/>
                </a:cubicBezTo>
                <a:cubicBezTo>
                  <a:pt x="9370" y="69815"/>
                  <a:pt x="9401" y="69870"/>
                  <a:pt x="9401" y="69926"/>
                </a:cubicBezTo>
                <a:cubicBezTo>
                  <a:pt x="9432" y="69981"/>
                  <a:pt x="9401" y="70036"/>
                  <a:pt x="9401" y="70036"/>
                </a:cubicBezTo>
                <a:cubicBezTo>
                  <a:pt x="9432" y="70092"/>
                  <a:pt x="9432" y="70092"/>
                  <a:pt x="9463" y="70147"/>
                </a:cubicBezTo>
                <a:cubicBezTo>
                  <a:pt x="9495" y="70258"/>
                  <a:pt x="9463" y="70314"/>
                  <a:pt x="9432" y="70480"/>
                </a:cubicBezTo>
                <a:cubicBezTo>
                  <a:pt x="9401" y="70536"/>
                  <a:pt x="9370" y="70536"/>
                  <a:pt x="9370" y="70591"/>
                </a:cubicBezTo>
                <a:cubicBezTo>
                  <a:pt x="9370" y="70646"/>
                  <a:pt x="9401" y="70702"/>
                  <a:pt x="9401" y="70757"/>
                </a:cubicBezTo>
                <a:cubicBezTo>
                  <a:pt x="9401" y="70868"/>
                  <a:pt x="9338" y="70979"/>
                  <a:pt x="9401" y="71035"/>
                </a:cubicBezTo>
                <a:cubicBezTo>
                  <a:pt x="9432" y="71090"/>
                  <a:pt x="9463" y="71090"/>
                  <a:pt x="9463" y="71090"/>
                </a:cubicBezTo>
                <a:cubicBezTo>
                  <a:pt x="9495" y="71146"/>
                  <a:pt x="9526" y="71201"/>
                  <a:pt x="9526" y="71256"/>
                </a:cubicBezTo>
                <a:cubicBezTo>
                  <a:pt x="9619" y="71423"/>
                  <a:pt x="9713" y="71256"/>
                  <a:pt x="9776" y="71090"/>
                </a:cubicBezTo>
                <a:cubicBezTo>
                  <a:pt x="9776" y="71035"/>
                  <a:pt x="9776" y="70979"/>
                  <a:pt x="9776" y="70924"/>
                </a:cubicBezTo>
                <a:cubicBezTo>
                  <a:pt x="9807" y="70813"/>
                  <a:pt x="9901" y="70868"/>
                  <a:pt x="9963" y="70868"/>
                </a:cubicBezTo>
                <a:cubicBezTo>
                  <a:pt x="9994" y="70924"/>
                  <a:pt x="9994" y="70924"/>
                  <a:pt x="10026" y="70979"/>
                </a:cubicBezTo>
                <a:cubicBezTo>
                  <a:pt x="10057" y="71035"/>
                  <a:pt x="10057" y="71035"/>
                  <a:pt x="10088" y="70979"/>
                </a:cubicBezTo>
                <a:cubicBezTo>
                  <a:pt x="10088" y="70924"/>
                  <a:pt x="10088" y="70813"/>
                  <a:pt x="10088" y="70813"/>
                </a:cubicBezTo>
                <a:cubicBezTo>
                  <a:pt x="10119" y="70757"/>
                  <a:pt x="10119" y="70646"/>
                  <a:pt x="10119" y="70591"/>
                </a:cubicBezTo>
                <a:cubicBezTo>
                  <a:pt x="10119" y="70480"/>
                  <a:pt x="10150" y="70425"/>
                  <a:pt x="10150" y="70314"/>
                </a:cubicBezTo>
                <a:cubicBezTo>
                  <a:pt x="10182" y="70258"/>
                  <a:pt x="10182" y="70203"/>
                  <a:pt x="10213" y="70147"/>
                </a:cubicBezTo>
                <a:cubicBezTo>
                  <a:pt x="10213" y="70092"/>
                  <a:pt x="10213" y="70036"/>
                  <a:pt x="10213" y="69981"/>
                </a:cubicBezTo>
                <a:cubicBezTo>
                  <a:pt x="10213" y="69926"/>
                  <a:pt x="10213" y="69870"/>
                  <a:pt x="10213" y="69815"/>
                </a:cubicBezTo>
                <a:cubicBezTo>
                  <a:pt x="10213" y="69759"/>
                  <a:pt x="10244" y="69704"/>
                  <a:pt x="10244" y="69648"/>
                </a:cubicBezTo>
                <a:cubicBezTo>
                  <a:pt x="10244" y="69537"/>
                  <a:pt x="10244" y="69482"/>
                  <a:pt x="10275" y="69426"/>
                </a:cubicBezTo>
                <a:cubicBezTo>
                  <a:pt x="10275" y="69371"/>
                  <a:pt x="10275" y="69316"/>
                  <a:pt x="10275" y="69260"/>
                </a:cubicBezTo>
                <a:cubicBezTo>
                  <a:pt x="10307" y="69149"/>
                  <a:pt x="10244" y="69094"/>
                  <a:pt x="10244" y="68983"/>
                </a:cubicBezTo>
                <a:cubicBezTo>
                  <a:pt x="10213" y="68872"/>
                  <a:pt x="10213" y="68761"/>
                  <a:pt x="10150" y="68706"/>
                </a:cubicBezTo>
                <a:cubicBezTo>
                  <a:pt x="10119" y="68706"/>
                  <a:pt x="10088" y="68706"/>
                  <a:pt x="10088" y="68650"/>
                </a:cubicBezTo>
                <a:cubicBezTo>
                  <a:pt x="10057" y="68595"/>
                  <a:pt x="10088" y="68539"/>
                  <a:pt x="10119" y="68484"/>
                </a:cubicBezTo>
                <a:cubicBezTo>
                  <a:pt x="10119" y="68317"/>
                  <a:pt x="10026" y="68373"/>
                  <a:pt x="9963" y="68317"/>
                </a:cubicBezTo>
                <a:cubicBezTo>
                  <a:pt x="9932" y="68262"/>
                  <a:pt x="9963" y="68207"/>
                  <a:pt x="9901" y="68262"/>
                </a:cubicBezTo>
                <a:cubicBezTo>
                  <a:pt x="9901" y="68262"/>
                  <a:pt x="9869" y="68317"/>
                  <a:pt x="9838" y="68317"/>
                </a:cubicBezTo>
                <a:cubicBezTo>
                  <a:pt x="9807" y="68428"/>
                  <a:pt x="9744" y="68428"/>
                  <a:pt x="9713" y="68539"/>
                </a:cubicBezTo>
                <a:cubicBezTo>
                  <a:pt x="9651" y="68595"/>
                  <a:pt x="9619" y="68706"/>
                  <a:pt x="9557" y="68761"/>
                </a:cubicBezTo>
                <a:cubicBezTo>
                  <a:pt x="9526" y="68817"/>
                  <a:pt x="9495" y="68761"/>
                  <a:pt x="9463" y="68761"/>
                </a:cubicBezTo>
                <a:cubicBezTo>
                  <a:pt x="9432" y="68706"/>
                  <a:pt x="9401" y="68761"/>
                  <a:pt x="9370" y="68706"/>
                </a:cubicBezTo>
                <a:cubicBezTo>
                  <a:pt x="9338" y="68706"/>
                  <a:pt x="9338" y="68650"/>
                  <a:pt x="9307" y="68650"/>
                </a:cubicBezTo>
                <a:cubicBezTo>
                  <a:pt x="9276" y="68595"/>
                  <a:pt x="9276" y="68706"/>
                  <a:pt x="9276" y="68761"/>
                </a:cubicBezTo>
                <a:cubicBezTo>
                  <a:pt x="9276" y="68817"/>
                  <a:pt x="9276" y="68872"/>
                  <a:pt x="9245" y="68927"/>
                </a:cubicBezTo>
                <a:cubicBezTo>
                  <a:pt x="9245" y="68983"/>
                  <a:pt x="9213" y="68983"/>
                  <a:pt x="9213" y="69038"/>
                </a:cubicBezTo>
                <a:close/>
                <a:moveTo>
                  <a:pt x="9869" y="66321"/>
                </a:moveTo>
                <a:cubicBezTo>
                  <a:pt x="9838" y="66321"/>
                  <a:pt x="9776" y="66321"/>
                  <a:pt x="9744" y="66377"/>
                </a:cubicBezTo>
                <a:cubicBezTo>
                  <a:pt x="9713" y="66432"/>
                  <a:pt x="9682" y="66487"/>
                  <a:pt x="9651" y="66543"/>
                </a:cubicBezTo>
                <a:cubicBezTo>
                  <a:pt x="9619" y="66598"/>
                  <a:pt x="9588" y="66598"/>
                  <a:pt x="9557" y="66654"/>
                </a:cubicBezTo>
                <a:cubicBezTo>
                  <a:pt x="9526" y="66709"/>
                  <a:pt x="9495" y="66765"/>
                  <a:pt x="9495" y="66820"/>
                </a:cubicBezTo>
                <a:cubicBezTo>
                  <a:pt x="9495" y="66876"/>
                  <a:pt x="9495" y="66987"/>
                  <a:pt x="9526" y="67042"/>
                </a:cubicBezTo>
                <a:cubicBezTo>
                  <a:pt x="9526" y="67097"/>
                  <a:pt x="9526" y="67208"/>
                  <a:pt x="9526" y="67264"/>
                </a:cubicBezTo>
                <a:cubicBezTo>
                  <a:pt x="9526" y="67375"/>
                  <a:pt x="9588" y="67319"/>
                  <a:pt x="9619" y="67375"/>
                </a:cubicBezTo>
                <a:cubicBezTo>
                  <a:pt x="9651" y="67486"/>
                  <a:pt x="9588" y="67486"/>
                  <a:pt x="9557" y="67541"/>
                </a:cubicBezTo>
                <a:cubicBezTo>
                  <a:pt x="9557" y="67652"/>
                  <a:pt x="9588" y="67597"/>
                  <a:pt x="9619" y="67652"/>
                </a:cubicBezTo>
                <a:cubicBezTo>
                  <a:pt x="9651" y="67652"/>
                  <a:pt x="9651" y="67707"/>
                  <a:pt x="9651" y="67763"/>
                </a:cubicBezTo>
                <a:cubicBezTo>
                  <a:pt x="9651" y="67818"/>
                  <a:pt x="9651" y="67818"/>
                  <a:pt x="9682" y="67818"/>
                </a:cubicBezTo>
                <a:cubicBezTo>
                  <a:pt x="9682" y="67874"/>
                  <a:pt x="9713" y="67929"/>
                  <a:pt x="9744" y="67985"/>
                </a:cubicBezTo>
                <a:cubicBezTo>
                  <a:pt x="9776" y="67985"/>
                  <a:pt x="9776" y="67985"/>
                  <a:pt x="9807" y="68040"/>
                </a:cubicBezTo>
                <a:cubicBezTo>
                  <a:pt x="9807" y="68040"/>
                  <a:pt x="9838" y="68040"/>
                  <a:pt x="9838" y="68040"/>
                </a:cubicBezTo>
                <a:cubicBezTo>
                  <a:pt x="9869" y="68040"/>
                  <a:pt x="9869" y="68096"/>
                  <a:pt x="9901" y="68096"/>
                </a:cubicBezTo>
                <a:cubicBezTo>
                  <a:pt x="9901" y="68151"/>
                  <a:pt x="9901" y="68040"/>
                  <a:pt x="9932" y="68040"/>
                </a:cubicBezTo>
                <a:cubicBezTo>
                  <a:pt x="9932" y="67985"/>
                  <a:pt x="9932" y="67874"/>
                  <a:pt x="9932" y="67818"/>
                </a:cubicBezTo>
                <a:cubicBezTo>
                  <a:pt x="9963" y="67763"/>
                  <a:pt x="9963" y="67707"/>
                  <a:pt x="9994" y="67652"/>
                </a:cubicBezTo>
                <a:cubicBezTo>
                  <a:pt x="9994" y="67541"/>
                  <a:pt x="9994" y="67486"/>
                  <a:pt x="10026" y="67430"/>
                </a:cubicBezTo>
                <a:cubicBezTo>
                  <a:pt x="10026" y="67375"/>
                  <a:pt x="10026" y="67319"/>
                  <a:pt x="10057" y="67319"/>
                </a:cubicBezTo>
                <a:cubicBezTo>
                  <a:pt x="10057" y="67264"/>
                  <a:pt x="10057" y="67208"/>
                  <a:pt x="10057" y="67208"/>
                </a:cubicBezTo>
                <a:cubicBezTo>
                  <a:pt x="10057" y="67153"/>
                  <a:pt x="10057" y="67042"/>
                  <a:pt x="10088" y="66987"/>
                </a:cubicBezTo>
                <a:cubicBezTo>
                  <a:pt x="10119" y="66987"/>
                  <a:pt x="10150" y="66931"/>
                  <a:pt x="10150" y="66820"/>
                </a:cubicBezTo>
                <a:cubicBezTo>
                  <a:pt x="10150" y="66765"/>
                  <a:pt x="10150" y="66654"/>
                  <a:pt x="10119" y="66598"/>
                </a:cubicBezTo>
                <a:cubicBezTo>
                  <a:pt x="10088" y="66543"/>
                  <a:pt x="10088" y="66487"/>
                  <a:pt x="10088" y="66377"/>
                </a:cubicBezTo>
                <a:cubicBezTo>
                  <a:pt x="10088" y="66321"/>
                  <a:pt x="10088" y="66321"/>
                  <a:pt x="10088" y="66266"/>
                </a:cubicBezTo>
                <a:cubicBezTo>
                  <a:pt x="10088" y="66210"/>
                  <a:pt x="10088" y="66210"/>
                  <a:pt x="10088" y="66155"/>
                </a:cubicBezTo>
                <a:cubicBezTo>
                  <a:pt x="10057" y="66099"/>
                  <a:pt x="10088" y="65988"/>
                  <a:pt x="10026" y="65933"/>
                </a:cubicBezTo>
                <a:cubicBezTo>
                  <a:pt x="10026" y="65933"/>
                  <a:pt x="10026" y="65933"/>
                  <a:pt x="10026" y="65933"/>
                </a:cubicBezTo>
                <a:cubicBezTo>
                  <a:pt x="9994" y="65878"/>
                  <a:pt x="10026" y="65878"/>
                  <a:pt x="9994" y="65878"/>
                </a:cubicBezTo>
                <a:cubicBezTo>
                  <a:pt x="9963" y="65878"/>
                  <a:pt x="9994" y="65988"/>
                  <a:pt x="9994" y="65988"/>
                </a:cubicBezTo>
                <a:cubicBezTo>
                  <a:pt x="9994" y="66044"/>
                  <a:pt x="9994" y="66155"/>
                  <a:pt x="9963" y="66266"/>
                </a:cubicBezTo>
                <a:cubicBezTo>
                  <a:pt x="9963" y="66321"/>
                  <a:pt x="9901" y="66321"/>
                  <a:pt x="9869" y="66321"/>
                </a:cubicBezTo>
                <a:close/>
                <a:moveTo>
                  <a:pt x="11618" y="73918"/>
                </a:moveTo>
                <a:cubicBezTo>
                  <a:pt x="11618" y="73918"/>
                  <a:pt x="11587" y="73863"/>
                  <a:pt x="11587" y="73863"/>
                </a:cubicBezTo>
                <a:cubicBezTo>
                  <a:pt x="11587" y="73863"/>
                  <a:pt x="11587" y="73918"/>
                  <a:pt x="11587" y="73918"/>
                </a:cubicBezTo>
                <a:cubicBezTo>
                  <a:pt x="11587" y="73918"/>
                  <a:pt x="11587" y="73918"/>
                  <a:pt x="11587" y="73918"/>
                </a:cubicBezTo>
                <a:cubicBezTo>
                  <a:pt x="11587" y="73974"/>
                  <a:pt x="11618" y="73974"/>
                  <a:pt x="11618" y="73918"/>
                </a:cubicBezTo>
                <a:close/>
                <a:moveTo>
                  <a:pt x="20020" y="69260"/>
                </a:moveTo>
                <a:cubicBezTo>
                  <a:pt x="19989" y="69260"/>
                  <a:pt x="19958" y="69260"/>
                  <a:pt x="19958" y="69260"/>
                </a:cubicBezTo>
                <a:cubicBezTo>
                  <a:pt x="19958" y="69260"/>
                  <a:pt x="19927" y="69205"/>
                  <a:pt x="19927" y="69205"/>
                </a:cubicBezTo>
                <a:cubicBezTo>
                  <a:pt x="19895" y="69205"/>
                  <a:pt x="19895" y="69260"/>
                  <a:pt x="19927" y="69260"/>
                </a:cubicBezTo>
                <a:cubicBezTo>
                  <a:pt x="19927" y="69316"/>
                  <a:pt x="19989" y="69316"/>
                  <a:pt x="20020" y="69316"/>
                </a:cubicBezTo>
                <a:cubicBezTo>
                  <a:pt x="20052" y="69316"/>
                  <a:pt x="20020" y="69260"/>
                  <a:pt x="20020" y="69260"/>
                </a:cubicBezTo>
                <a:close/>
                <a:moveTo>
                  <a:pt x="10463" y="66210"/>
                </a:moveTo>
                <a:cubicBezTo>
                  <a:pt x="10494" y="66266"/>
                  <a:pt x="10525" y="66266"/>
                  <a:pt x="10525" y="66266"/>
                </a:cubicBezTo>
                <a:cubicBezTo>
                  <a:pt x="10557" y="66321"/>
                  <a:pt x="10588" y="66266"/>
                  <a:pt x="10588" y="66321"/>
                </a:cubicBezTo>
                <a:cubicBezTo>
                  <a:pt x="10619" y="66321"/>
                  <a:pt x="10619" y="66377"/>
                  <a:pt x="10650" y="66321"/>
                </a:cubicBezTo>
                <a:cubicBezTo>
                  <a:pt x="10650" y="66321"/>
                  <a:pt x="10650" y="66266"/>
                  <a:pt x="10650" y="66210"/>
                </a:cubicBezTo>
                <a:cubicBezTo>
                  <a:pt x="10650" y="66210"/>
                  <a:pt x="10681" y="66155"/>
                  <a:pt x="10650" y="66155"/>
                </a:cubicBezTo>
                <a:cubicBezTo>
                  <a:pt x="10619" y="66099"/>
                  <a:pt x="10619" y="66155"/>
                  <a:pt x="10619" y="66155"/>
                </a:cubicBezTo>
                <a:cubicBezTo>
                  <a:pt x="10557" y="66266"/>
                  <a:pt x="10494" y="66099"/>
                  <a:pt x="10463" y="66155"/>
                </a:cubicBezTo>
                <a:cubicBezTo>
                  <a:pt x="10432" y="66210"/>
                  <a:pt x="10463" y="66210"/>
                  <a:pt x="10463" y="66210"/>
                </a:cubicBezTo>
                <a:close/>
                <a:moveTo>
                  <a:pt x="19833" y="74251"/>
                </a:moveTo>
                <a:cubicBezTo>
                  <a:pt x="19833" y="74251"/>
                  <a:pt x="19833" y="74362"/>
                  <a:pt x="19833" y="74362"/>
                </a:cubicBezTo>
                <a:cubicBezTo>
                  <a:pt x="19864" y="74417"/>
                  <a:pt x="19864" y="74417"/>
                  <a:pt x="19895" y="74417"/>
                </a:cubicBezTo>
                <a:cubicBezTo>
                  <a:pt x="19895" y="74473"/>
                  <a:pt x="19895" y="74584"/>
                  <a:pt x="19927" y="74528"/>
                </a:cubicBezTo>
                <a:cubicBezTo>
                  <a:pt x="19927" y="74473"/>
                  <a:pt x="19895" y="74417"/>
                  <a:pt x="19895" y="74362"/>
                </a:cubicBezTo>
                <a:cubicBezTo>
                  <a:pt x="19864" y="74362"/>
                  <a:pt x="19864" y="74251"/>
                  <a:pt x="19833" y="74251"/>
                </a:cubicBezTo>
                <a:close/>
                <a:moveTo>
                  <a:pt x="19864" y="73475"/>
                </a:moveTo>
                <a:cubicBezTo>
                  <a:pt x="19864" y="73530"/>
                  <a:pt x="19864" y="73585"/>
                  <a:pt x="19802" y="73585"/>
                </a:cubicBezTo>
                <a:cubicBezTo>
                  <a:pt x="19770" y="73585"/>
                  <a:pt x="19770" y="73475"/>
                  <a:pt x="19739" y="73530"/>
                </a:cubicBezTo>
                <a:cubicBezTo>
                  <a:pt x="19677" y="73530"/>
                  <a:pt x="19677" y="73641"/>
                  <a:pt x="19739" y="73641"/>
                </a:cubicBezTo>
                <a:cubicBezTo>
                  <a:pt x="19770" y="73696"/>
                  <a:pt x="19770" y="73641"/>
                  <a:pt x="19802" y="73641"/>
                </a:cubicBezTo>
                <a:cubicBezTo>
                  <a:pt x="19833" y="73585"/>
                  <a:pt x="19833" y="73641"/>
                  <a:pt x="19833" y="73641"/>
                </a:cubicBezTo>
                <a:cubicBezTo>
                  <a:pt x="19864" y="73696"/>
                  <a:pt x="19895" y="73807"/>
                  <a:pt x="19927" y="73752"/>
                </a:cubicBezTo>
                <a:cubicBezTo>
                  <a:pt x="19958" y="73696"/>
                  <a:pt x="19958" y="73696"/>
                  <a:pt x="19958" y="73641"/>
                </a:cubicBezTo>
                <a:cubicBezTo>
                  <a:pt x="19958" y="73585"/>
                  <a:pt x="19958" y="73585"/>
                  <a:pt x="19989" y="73585"/>
                </a:cubicBezTo>
                <a:cubicBezTo>
                  <a:pt x="20052" y="73419"/>
                  <a:pt x="19895" y="73308"/>
                  <a:pt x="19864" y="73475"/>
                </a:cubicBezTo>
                <a:close/>
                <a:moveTo>
                  <a:pt x="19552" y="72532"/>
                </a:moveTo>
                <a:cubicBezTo>
                  <a:pt x="19552" y="72532"/>
                  <a:pt x="19521" y="72532"/>
                  <a:pt x="19521" y="72476"/>
                </a:cubicBezTo>
                <a:cubicBezTo>
                  <a:pt x="19521" y="72421"/>
                  <a:pt x="19521" y="72421"/>
                  <a:pt x="19489" y="72421"/>
                </a:cubicBezTo>
                <a:cubicBezTo>
                  <a:pt x="19458" y="72421"/>
                  <a:pt x="19458" y="72421"/>
                  <a:pt x="19458" y="72421"/>
                </a:cubicBezTo>
                <a:cubicBezTo>
                  <a:pt x="19458" y="72476"/>
                  <a:pt x="19489" y="72587"/>
                  <a:pt x="19521" y="72587"/>
                </a:cubicBezTo>
                <a:cubicBezTo>
                  <a:pt x="19552" y="72643"/>
                  <a:pt x="19583" y="72698"/>
                  <a:pt x="19583" y="72809"/>
                </a:cubicBezTo>
                <a:cubicBezTo>
                  <a:pt x="19614" y="72865"/>
                  <a:pt x="19646" y="72865"/>
                  <a:pt x="19677" y="72920"/>
                </a:cubicBezTo>
                <a:cubicBezTo>
                  <a:pt x="19677" y="72920"/>
                  <a:pt x="19708" y="72975"/>
                  <a:pt x="19708" y="72975"/>
                </a:cubicBezTo>
                <a:cubicBezTo>
                  <a:pt x="19739" y="73031"/>
                  <a:pt x="19739" y="72920"/>
                  <a:pt x="19739" y="72920"/>
                </a:cubicBezTo>
                <a:cubicBezTo>
                  <a:pt x="19739" y="72920"/>
                  <a:pt x="19739" y="72920"/>
                  <a:pt x="19739" y="72865"/>
                </a:cubicBezTo>
                <a:cubicBezTo>
                  <a:pt x="19708" y="72865"/>
                  <a:pt x="19708" y="72865"/>
                  <a:pt x="19708" y="72865"/>
                </a:cubicBezTo>
                <a:cubicBezTo>
                  <a:pt x="19708" y="72809"/>
                  <a:pt x="19677" y="72809"/>
                  <a:pt x="19677" y="72809"/>
                </a:cubicBezTo>
                <a:cubicBezTo>
                  <a:pt x="19646" y="72809"/>
                  <a:pt x="19646" y="72809"/>
                  <a:pt x="19614" y="72809"/>
                </a:cubicBezTo>
                <a:cubicBezTo>
                  <a:pt x="19583" y="72809"/>
                  <a:pt x="19614" y="72754"/>
                  <a:pt x="19614" y="72698"/>
                </a:cubicBezTo>
                <a:cubicBezTo>
                  <a:pt x="19614" y="72643"/>
                  <a:pt x="19614" y="72587"/>
                  <a:pt x="19552" y="72532"/>
                </a:cubicBezTo>
                <a:close/>
                <a:moveTo>
                  <a:pt x="19802" y="73974"/>
                </a:moveTo>
                <a:cubicBezTo>
                  <a:pt x="19802" y="73974"/>
                  <a:pt x="19802" y="74029"/>
                  <a:pt x="19802" y="74085"/>
                </a:cubicBezTo>
                <a:cubicBezTo>
                  <a:pt x="19833" y="74085"/>
                  <a:pt x="19833" y="74085"/>
                  <a:pt x="19833" y="74029"/>
                </a:cubicBezTo>
                <a:cubicBezTo>
                  <a:pt x="19833" y="74029"/>
                  <a:pt x="19833" y="73974"/>
                  <a:pt x="19833" y="73974"/>
                </a:cubicBezTo>
                <a:cubicBezTo>
                  <a:pt x="19833" y="73918"/>
                  <a:pt x="19833" y="73918"/>
                  <a:pt x="19802" y="73974"/>
                </a:cubicBezTo>
                <a:close/>
                <a:moveTo>
                  <a:pt x="18740" y="72698"/>
                </a:moveTo>
                <a:cubicBezTo>
                  <a:pt x="18709" y="72698"/>
                  <a:pt x="18709" y="72698"/>
                  <a:pt x="18677" y="72698"/>
                </a:cubicBezTo>
                <a:cubicBezTo>
                  <a:pt x="18677" y="72643"/>
                  <a:pt x="18646" y="72698"/>
                  <a:pt x="18646" y="72754"/>
                </a:cubicBezTo>
                <a:cubicBezTo>
                  <a:pt x="18646" y="72754"/>
                  <a:pt x="18677" y="72809"/>
                  <a:pt x="18709" y="72809"/>
                </a:cubicBezTo>
                <a:cubicBezTo>
                  <a:pt x="18709" y="72809"/>
                  <a:pt x="18709" y="72809"/>
                  <a:pt x="18709" y="72809"/>
                </a:cubicBezTo>
                <a:cubicBezTo>
                  <a:pt x="18740" y="72809"/>
                  <a:pt x="18740" y="72698"/>
                  <a:pt x="18740" y="72698"/>
                </a:cubicBezTo>
                <a:close/>
                <a:moveTo>
                  <a:pt x="18833" y="75804"/>
                </a:moveTo>
                <a:cubicBezTo>
                  <a:pt x="18896" y="75804"/>
                  <a:pt x="18927" y="75914"/>
                  <a:pt x="18990" y="75859"/>
                </a:cubicBezTo>
                <a:cubicBezTo>
                  <a:pt x="19021" y="75859"/>
                  <a:pt x="19083" y="75859"/>
                  <a:pt x="19146" y="75914"/>
                </a:cubicBezTo>
                <a:cubicBezTo>
                  <a:pt x="19177" y="75914"/>
                  <a:pt x="19208" y="75970"/>
                  <a:pt x="19271" y="75970"/>
                </a:cubicBezTo>
                <a:cubicBezTo>
                  <a:pt x="19302" y="75970"/>
                  <a:pt x="19364" y="75970"/>
                  <a:pt x="19396" y="76025"/>
                </a:cubicBezTo>
                <a:cubicBezTo>
                  <a:pt x="19427" y="76081"/>
                  <a:pt x="19427" y="76081"/>
                  <a:pt x="19458" y="76081"/>
                </a:cubicBezTo>
                <a:cubicBezTo>
                  <a:pt x="19489" y="76081"/>
                  <a:pt x="19489" y="76136"/>
                  <a:pt x="19489" y="76136"/>
                </a:cubicBezTo>
                <a:cubicBezTo>
                  <a:pt x="19489" y="76192"/>
                  <a:pt x="19458" y="76192"/>
                  <a:pt x="19458" y="76247"/>
                </a:cubicBezTo>
                <a:cubicBezTo>
                  <a:pt x="19458" y="76303"/>
                  <a:pt x="19489" y="76247"/>
                  <a:pt x="19489" y="76247"/>
                </a:cubicBezTo>
                <a:cubicBezTo>
                  <a:pt x="19552" y="76192"/>
                  <a:pt x="19614" y="76192"/>
                  <a:pt x="19677" y="76192"/>
                </a:cubicBezTo>
                <a:cubicBezTo>
                  <a:pt x="19708" y="76192"/>
                  <a:pt x="19739" y="76247"/>
                  <a:pt x="19770" y="76192"/>
                </a:cubicBezTo>
                <a:cubicBezTo>
                  <a:pt x="19802" y="76192"/>
                  <a:pt x="19802" y="76192"/>
                  <a:pt x="19833" y="76136"/>
                </a:cubicBezTo>
                <a:cubicBezTo>
                  <a:pt x="19864" y="76136"/>
                  <a:pt x="19927" y="76136"/>
                  <a:pt x="19989" y="76136"/>
                </a:cubicBezTo>
                <a:cubicBezTo>
                  <a:pt x="20052" y="76136"/>
                  <a:pt x="20114" y="76136"/>
                  <a:pt x="20145" y="76136"/>
                </a:cubicBezTo>
                <a:cubicBezTo>
                  <a:pt x="20208" y="76136"/>
                  <a:pt x="20270" y="76136"/>
                  <a:pt x="20301" y="76136"/>
                </a:cubicBezTo>
                <a:cubicBezTo>
                  <a:pt x="20333" y="76081"/>
                  <a:pt x="20364" y="76081"/>
                  <a:pt x="20364" y="76081"/>
                </a:cubicBezTo>
                <a:cubicBezTo>
                  <a:pt x="20395" y="76025"/>
                  <a:pt x="20395" y="76025"/>
                  <a:pt x="20395" y="75970"/>
                </a:cubicBezTo>
                <a:cubicBezTo>
                  <a:pt x="20395" y="75914"/>
                  <a:pt x="20489" y="75804"/>
                  <a:pt x="20426" y="75748"/>
                </a:cubicBezTo>
                <a:cubicBezTo>
                  <a:pt x="20426" y="75804"/>
                  <a:pt x="20426" y="75804"/>
                  <a:pt x="20426" y="75804"/>
                </a:cubicBezTo>
                <a:cubicBezTo>
                  <a:pt x="20426" y="75804"/>
                  <a:pt x="20364" y="75859"/>
                  <a:pt x="20364" y="75859"/>
                </a:cubicBezTo>
                <a:cubicBezTo>
                  <a:pt x="20364" y="75859"/>
                  <a:pt x="20333" y="75859"/>
                  <a:pt x="20301" y="75859"/>
                </a:cubicBezTo>
                <a:cubicBezTo>
                  <a:pt x="20301" y="75914"/>
                  <a:pt x="20270" y="75914"/>
                  <a:pt x="20239" y="75914"/>
                </a:cubicBezTo>
                <a:cubicBezTo>
                  <a:pt x="20208" y="75914"/>
                  <a:pt x="20208" y="75970"/>
                  <a:pt x="20176" y="75970"/>
                </a:cubicBezTo>
                <a:cubicBezTo>
                  <a:pt x="20145" y="75970"/>
                  <a:pt x="20052" y="75970"/>
                  <a:pt x="20083" y="75859"/>
                </a:cubicBezTo>
                <a:cubicBezTo>
                  <a:pt x="20083" y="75859"/>
                  <a:pt x="20114" y="75804"/>
                  <a:pt x="20083" y="75748"/>
                </a:cubicBezTo>
                <a:cubicBezTo>
                  <a:pt x="20083" y="75748"/>
                  <a:pt x="20052" y="75748"/>
                  <a:pt x="20020" y="75748"/>
                </a:cubicBezTo>
                <a:cubicBezTo>
                  <a:pt x="19989" y="75748"/>
                  <a:pt x="19989" y="75804"/>
                  <a:pt x="19958" y="75804"/>
                </a:cubicBezTo>
                <a:cubicBezTo>
                  <a:pt x="19927" y="75804"/>
                  <a:pt x="19927" y="75804"/>
                  <a:pt x="19895" y="75804"/>
                </a:cubicBezTo>
                <a:cubicBezTo>
                  <a:pt x="19864" y="75748"/>
                  <a:pt x="19833" y="75748"/>
                  <a:pt x="19770" y="75748"/>
                </a:cubicBezTo>
                <a:cubicBezTo>
                  <a:pt x="19739" y="75693"/>
                  <a:pt x="19677" y="75693"/>
                  <a:pt x="19614" y="75693"/>
                </a:cubicBezTo>
                <a:cubicBezTo>
                  <a:pt x="19521" y="75693"/>
                  <a:pt x="19458" y="75748"/>
                  <a:pt x="19364" y="75748"/>
                </a:cubicBezTo>
                <a:cubicBezTo>
                  <a:pt x="19302" y="75748"/>
                  <a:pt x="19271" y="75748"/>
                  <a:pt x="19208" y="75693"/>
                </a:cubicBezTo>
                <a:cubicBezTo>
                  <a:pt x="19177" y="75693"/>
                  <a:pt x="19177" y="75582"/>
                  <a:pt x="19146" y="75582"/>
                </a:cubicBezTo>
                <a:cubicBezTo>
                  <a:pt x="19115" y="75582"/>
                  <a:pt x="19083" y="75582"/>
                  <a:pt x="19083" y="75526"/>
                </a:cubicBezTo>
                <a:cubicBezTo>
                  <a:pt x="19083" y="75471"/>
                  <a:pt x="19115" y="75526"/>
                  <a:pt x="19146" y="75471"/>
                </a:cubicBezTo>
                <a:cubicBezTo>
                  <a:pt x="19146" y="75471"/>
                  <a:pt x="19083" y="75415"/>
                  <a:pt x="19083" y="75415"/>
                </a:cubicBezTo>
                <a:cubicBezTo>
                  <a:pt x="19021" y="75360"/>
                  <a:pt x="18990" y="75471"/>
                  <a:pt x="18958" y="75471"/>
                </a:cubicBezTo>
                <a:cubicBezTo>
                  <a:pt x="18927" y="75471"/>
                  <a:pt x="18896" y="75471"/>
                  <a:pt x="18896" y="75471"/>
                </a:cubicBezTo>
                <a:cubicBezTo>
                  <a:pt x="18865" y="75415"/>
                  <a:pt x="18896" y="75415"/>
                  <a:pt x="18865" y="75360"/>
                </a:cubicBezTo>
                <a:cubicBezTo>
                  <a:pt x="18833" y="75304"/>
                  <a:pt x="18833" y="75360"/>
                  <a:pt x="18833" y="75415"/>
                </a:cubicBezTo>
                <a:cubicBezTo>
                  <a:pt x="18802" y="75471"/>
                  <a:pt x="18771" y="75526"/>
                  <a:pt x="18740" y="75582"/>
                </a:cubicBezTo>
                <a:cubicBezTo>
                  <a:pt x="18740" y="75637"/>
                  <a:pt x="18677" y="75748"/>
                  <a:pt x="18677" y="75804"/>
                </a:cubicBezTo>
                <a:cubicBezTo>
                  <a:pt x="18709" y="75804"/>
                  <a:pt x="18802" y="75748"/>
                  <a:pt x="18833" y="75804"/>
                </a:cubicBezTo>
                <a:close/>
                <a:moveTo>
                  <a:pt x="19239" y="73142"/>
                </a:moveTo>
                <a:cubicBezTo>
                  <a:pt x="19239" y="73197"/>
                  <a:pt x="19239" y="73253"/>
                  <a:pt x="19271" y="73197"/>
                </a:cubicBezTo>
                <a:cubicBezTo>
                  <a:pt x="19271" y="73197"/>
                  <a:pt x="19271" y="73086"/>
                  <a:pt x="19239" y="73142"/>
                </a:cubicBezTo>
                <a:close/>
                <a:moveTo>
                  <a:pt x="19239" y="72809"/>
                </a:moveTo>
                <a:cubicBezTo>
                  <a:pt x="19208" y="72809"/>
                  <a:pt x="19239" y="72865"/>
                  <a:pt x="19208" y="72865"/>
                </a:cubicBezTo>
                <a:cubicBezTo>
                  <a:pt x="19208" y="72920"/>
                  <a:pt x="19177" y="72975"/>
                  <a:pt x="19177" y="72975"/>
                </a:cubicBezTo>
                <a:cubicBezTo>
                  <a:pt x="19208" y="73031"/>
                  <a:pt x="19239" y="72920"/>
                  <a:pt x="19239" y="72920"/>
                </a:cubicBezTo>
                <a:cubicBezTo>
                  <a:pt x="19239" y="72865"/>
                  <a:pt x="19302" y="72809"/>
                  <a:pt x="19239" y="72809"/>
                </a:cubicBezTo>
                <a:close/>
                <a:moveTo>
                  <a:pt x="19208" y="74140"/>
                </a:moveTo>
                <a:cubicBezTo>
                  <a:pt x="19208" y="74140"/>
                  <a:pt x="19271" y="74085"/>
                  <a:pt x="19271" y="74085"/>
                </a:cubicBezTo>
                <a:cubicBezTo>
                  <a:pt x="19302" y="74085"/>
                  <a:pt x="19333" y="74085"/>
                  <a:pt x="19333" y="74029"/>
                </a:cubicBezTo>
                <a:cubicBezTo>
                  <a:pt x="19333" y="74029"/>
                  <a:pt x="19333" y="73974"/>
                  <a:pt x="19333" y="73974"/>
                </a:cubicBezTo>
                <a:cubicBezTo>
                  <a:pt x="19302" y="73974"/>
                  <a:pt x="19271" y="74029"/>
                  <a:pt x="19239" y="74029"/>
                </a:cubicBezTo>
                <a:cubicBezTo>
                  <a:pt x="19239" y="74029"/>
                  <a:pt x="19177" y="74085"/>
                  <a:pt x="19208" y="74140"/>
                </a:cubicBezTo>
                <a:close/>
                <a:moveTo>
                  <a:pt x="10713" y="47744"/>
                </a:moveTo>
                <a:cubicBezTo>
                  <a:pt x="10713" y="47855"/>
                  <a:pt x="10744" y="47689"/>
                  <a:pt x="10775" y="47689"/>
                </a:cubicBezTo>
                <a:cubicBezTo>
                  <a:pt x="10775" y="47634"/>
                  <a:pt x="10806" y="47689"/>
                  <a:pt x="10806" y="47634"/>
                </a:cubicBezTo>
                <a:cubicBezTo>
                  <a:pt x="10806" y="47578"/>
                  <a:pt x="10775" y="47578"/>
                  <a:pt x="10775" y="47523"/>
                </a:cubicBezTo>
                <a:cubicBezTo>
                  <a:pt x="10744" y="47523"/>
                  <a:pt x="10744" y="47467"/>
                  <a:pt x="10744" y="47467"/>
                </a:cubicBezTo>
                <a:cubicBezTo>
                  <a:pt x="10681" y="47356"/>
                  <a:pt x="10713" y="47578"/>
                  <a:pt x="10713" y="47634"/>
                </a:cubicBezTo>
                <a:cubicBezTo>
                  <a:pt x="10713" y="47634"/>
                  <a:pt x="10713" y="47689"/>
                  <a:pt x="10713" y="47744"/>
                </a:cubicBezTo>
                <a:close/>
                <a:moveTo>
                  <a:pt x="13336" y="48853"/>
                </a:moveTo>
                <a:cubicBezTo>
                  <a:pt x="13336" y="48853"/>
                  <a:pt x="13368" y="48853"/>
                  <a:pt x="13399" y="48909"/>
                </a:cubicBezTo>
                <a:cubicBezTo>
                  <a:pt x="13430" y="48909"/>
                  <a:pt x="13430" y="48964"/>
                  <a:pt x="13461" y="49020"/>
                </a:cubicBezTo>
                <a:cubicBezTo>
                  <a:pt x="13524" y="49020"/>
                  <a:pt x="13492" y="48853"/>
                  <a:pt x="13492" y="48853"/>
                </a:cubicBezTo>
                <a:cubicBezTo>
                  <a:pt x="13524" y="48743"/>
                  <a:pt x="13524" y="48687"/>
                  <a:pt x="13461" y="48687"/>
                </a:cubicBezTo>
                <a:cubicBezTo>
                  <a:pt x="13430" y="48632"/>
                  <a:pt x="13399" y="48632"/>
                  <a:pt x="13368" y="48576"/>
                </a:cubicBezTo>
                <a:cubicBezTo>
                  <a:pt x="13336" y="48576"/>
                  <a:pt x="13336" y="48521"/>
                  <a:pt x="13305" y="48521"/>
                </a:cubicBezTo>
                <a:cubicBezTo>
                  <a:pt x="13274" y="48521"/>
                  <a:pt x="13305" y="48576"/>
                  <a:pt x="13305" y="48632"/>
                </a:cubicBezTo>
                <a:cubicBezTo>
                  <a:pt x="13305" y="48687"/>
                  <a:pt x="13274" y="48798"/>
                  <a:pt x="13336" y="48853"/>
                </a:cubicBezTo>
                <a:close/>
                <a:moveTo>
                  <a:pt x="14398" y="47024"/>
                </a:moveTo>
                <a:cubicBezTo>
                  <a:pt x="14429" y="47024"/>
                  <a:pt x="14461" y="46857"/>
                  <a:pt x="14461" y="46802"/>
                </a:cubicBezTo>
                <a:cubicBezTo>
                  <a:pt x="14461" y="46746"/>
                  <a:pt x="14492" y="46635"/>
                  <a:pt x="14523" y="46580"/>
                </a:cubicBezTo>
                <a:cubicBezTo>
                  <a:pt x="14523" y="46524"/>
                  <a:pt x="14523" y="46414"/>
                  <a:pt x="14554" y="46358"/>
                </a:cubicBezTo>
                <a:cubicBezTo>
                  <a:pt x="14554" y="46303"/>
                  <a:pt x="14586" y="46303"/>
                  <a:pt x="14586" y="46247"/>
                </a:cubicBezTo>
                <a:cubicBezTo>
                  <a:pt x="14617" y="46192"/>
                  <a:pt x="14617" y="46136"/>
                  <a:pt x="14617" y="46136"/>
                </a:cubicBezTo>
                <a:cubicBezTo>
                  <a:pt x="14648" y="46025"/>
                  <a:pt x="14679" y="45914"/>
                  <a:pt x="14711" y="45804"/>
                </a:cubicBezTo>
                <a:cubicBezTo>
                  <a:pt x="14711" y="45693"/>
                  <a:pt x="14711" y="45582"/>
                  <a:pt x="14742" y="45526"/>
                </a:cubicBezTo>
                <a:cubicBezTo>
                  <a:pt x="14742" y="45471"/>
                  <a:pt x="14773" y="45360"/>
                  <a:pt x="14742" y="45304"/>
                </a:cubicBezTo>
                <a:cubicBezTo>
                  <a:pt x="14711" y="45249"/>
                  <a:pt x="14648" y="45582"/>
                  <a:pt x="14617" y="45637"/>
                </a:cubicBezTo>
                <a:cubicBezTo>
                  <a:pt x="14617" y="45804"/>
                  <a:pt x="14523" y="45914"/>
                  <a:pt x="14492" y="46025"/>
                </a:cubicBezTo>
                <a:cubicBezTo>
                  <a:pt x="14492" y="46136"/>
                  <a:pt x="14461" y="46136"/>
                  <a:pt x="14429" y="46192"/>
                </a:cubicBezTo>
                <a:cubicBezTo>
                  <a:pt x="14367" y="46247"/>
                  <a:pt x="14367" y="46303"/>
                  <a:pt x="14367" y="46358"/>
                </a:cubicBezTo>
                <a:cubicBezTo>
                  <a:pt x="14336" y="46469"/>
                  <a:pt x="14336" y="46524"/>
                  <a:pt x="14336" y="46635"/>
                </a:cubicBezTo>
                <a:cubicBezTo>
                  <a:pt x="14336" y="46691"/>
                  <a:pt x="14336" y="46746"/>
                  <a:pt x="14367" y="46857"/>
                </a:cubicBezTo>
                <a:cubicBezTo>
                  <a:pt x="14367" y="46913"/>
                  <a:pt x="14367" y="47079"/>
                  <a:pt x="14398" y="47024"/>
                </a:cubicBezTo>
                <a:close/>
                <a:moveTo>
                  <a:pt x="15929" y="44695"/>
                </a:moveTo>
                <a:cubicBezTo>
                  <a:pt x="15929" y="44639"/>
                  <a:pt x="15929" y="44639"/>
                  <a:pt x="15960" y="44639"/>
                </a:cubicBezTo>
                <a:cubicBezTo>
                  <a:pt x="15991" y="44584"/>
                  <a:pt x="15991" y="44584"/>
                  <a:pt x="15991" y="44584"/>
                </a:cubicBezTo>
                <a:cubicBezTo>
                  <a:pt x="15991" y="44528"/>
                  <a:pt x="15960" y="44528"/>
                  <a:pt x="15960" y="44528"/>
                </a:cubicBezTo>
                <a:cubicBezTo>
                  <a:pt x="15960" y="44528"/>
                  <a:pt x="15960" y="44473"/>
                  <a:pt x="15929" y="44473"/>
                </a:cubicBezTo>
                <a:cubicBezTo>
                  <a:pt x="15929" y="44417"/>
                  <a:pt x="15897" y="44417"/>
                  <a:pt x="15866" y="44417"/>
                </a:cubicBezTo>
                <a:cubicBezTo>
                  <a:pt x="15866" y="44417"/>
                  <a:pt x="15835" y="44473"/>
                  <a:pt x="15804" y="44473"/>
                </a:cubicBezTo>
                <a:cubicBezTo>
                  <a:pt x="15804" y="44473"/>
                  <a:pt x="15773" y="44473"/>
                  <a:pt x="15741" y="44473"/>
                </a:cubicBezTo>
                <a:cubicBezTo>
                  <a:pt x="15741" y="44473"/>
                  <a:pt x="15710" y="44473"/>
                  <a:pt x="15679" y="44473"/>
                </a:cubicBezTo>
                <a:cubicBezTo>
                  <a:pt x="15679" y="44473"/>
                  <a:pt x="15648" y="44528"/>
                  <a:pt x="15648" y="44528"/>
                </a:cubicBezTo>
                <a:cubicBezTo>
                  <a:pt x="15616" y="44584"/>
                  <a:pt x="15585" y="44584"/>
                  <a:pt x="15554" y="44695"/>
                </a:cubicBezTo>
                <a:cubicBezTo>
                  <a:pt x="15554" y="44750"/>
                  <a:pt x="15523" y="44805"/>
                  <a:pt x="15491" y="44861"/>
                </a:cubicBezTo>
                <a:cubicBezTo>
                  <a:pt x="15460" y="44916"/>
                  <a:pt x="15429" y="44916"/>
                  <a:pt x="15398" y="44972"/>
                </a:cubicBezTo>
                <a:cubicBezTo>
                  <a:pt x="15398" y="45027"/>
                  <a:pt x="15366" y="45083"/>
                  <a:pt x="15366" y="45194"/>
                </a:cubicBezTo>
                <a:cubicBezTo>
                  <a:pt x="15366" y="45304"/>
                  <a:pt x="15335" y="45415"/>
                  <a:pt x="15366" y="45526"/>
                </a:cubicBezTo>
                <a:cubicBezTo>
                  <a:pt x="15398" y="45582"/>
                  <a:pt x="15398" y="45582"/>
                  <a:pt x="15398" y="45637"/>
                </a:cubicBezTo>
                <a:cubicBezTo>
                  <a:pt x="15398" y="45693"/>
                  <a:pt x="15398" y="45748"/>
                  <a:pt x="15398" y="45748"/>
                </a:cubicBezTo>
                <a:cubicBezTo>
                  <a:pt x="15429" y="45804"/>
                  <a:pt x="15429" y="45804"/>
                  <a:pt x="15429" y="45859"/>
                </a:cubicBezTo>
                <a:cubicBezTo>
                  <a:pt x="15429" y="45914"/>
                  <a:pt x="15398" y="45914"/>
                  <a:pt x="15398" y="45970"/>
                </a:cubicBezTo>
                <a:cubicBezTo>
                  <a:pt x="15366" y="46081"/>
                  <a:pt x="15491" y="45914"/>
                  <a:pt x="15491" y="45914"/>
                </a:cubicBezTo>
                <a:cubicBezTo>
                  <a:pt x="15523" y="45859"/>
                  <a:pt x="15554" y="45804"/>
                  <a:pt x="15585" y="45748"/>
                </a:cubicBezTo>
                <a:cubicBezTo>
                  <a:pt x="15616" y="45637"/>
                  <a:pt x="15616" y="45582"/>
                  <a:pt x="15679" y="45582"/>
                </a:cubicBezTo>
                <a:cubicBezTo>
                  <a:pt x="15710" y="45526"/>
                  <a:pt x="15773" y="45582"/>
                  <a:pt x="15773" y="45471"/>
                </a:cubicBezTo>
                <a:cubicBezTo>
                  <a:pt x="15804" y="45415"/>
                  <a:pt x="15773" y="45360"/>
                  <a:pt x="15773" y="45360"/>
                </a:cubicBezTo>
                <a:cubicBezTo>
                  <a:pt x="15804" y="45304"/>
                  <a:pt x="15835" y="45304"/>
                  <a:pt x="15835" y="45304"/>
                </a:cubicBezTo>
                <a:cubicBezTo>
                  <a:pt x="15866" y="45304"/>
                  <a:pt x="15897" y="45304"/>
                  <a:pt x="15866" y="45249"/>
                </a:cubicBezTo>
                <a:cubicBezTo>
                  <a:pt x="15866" y="45194"/>
                  <a:pt x="15866" y="45194"/>
                  <a:pt x="15835" y="45194"/>
                </a:cubicBezTo>
                <a:cubicBezTo>
                  <a:pt x="15804" y="45138"/>
                  <a:pt x="15804" y="45138"/>
                  <a:pt x="15804" y="45083"/>
                </a:cubicBezTo>
                <a:cubicBezTo>
                  <a:pt x="15773" y="45027"/>
                  <a:pt x="15804" y="45027"/>
                  <a:pt x="15804" y="44972"/>
                </a:cubicBezTo>
                <a:cubicBezTo>
                  <a:pt x="15835" y="44916"/>
                  <a:pt x="15773" y="44861"/>
                  <a:pt x="15804" y="44805"/>
                </a:cubicBezTo>
                <a:cubicBezTo>
                  <a:pt x="15835" y="44695"/>
                  <a:pt x="15897" y="44750"/>
                  <a:pt x="15929" y="44695"/>
                </a:cubicBezTo>
                <a:close/>
                <a:moveTo>
                  <a:pt x="17553" y="40924"/>
                </a:moveTo>
                <a:cubicBezTo>
                  <a:pt x="17553" y="40924"/>
                  <a:pt x="17522" y="40924"/>
                  <a:pt x="17522" y="40924"/>
                </a:cubicBezTo>
                <a:cubicBezTo>
                  <a:pt x="17490" y="40924"/>
                  <a:pt x="17490" y="40924"/>
                  <a:pt x="17490" y="40924"/>
                </a:cubicBezTo>
                <a:cubicBezTo>
                  <a:pt x="17490" y="40924"/>
                  <a:pt x="17490" y="40979"/>
                  <a:pt x="17522" y="40979"/>
                </a:cubicBezTo>
                <a:cubicBezTo>
                  <a:pt x="17522" y="40979"/>
                  <a:pt x="17553" y="40979"/>
                  <a:pt x="17553" y="40924"/>
                </a:cubicBezTo>
                <a:close/>
                <a:moveTo>
                  <a:pt x="16678" y="40591"/>
                </a:moveTo>
                <a:cubicBezTo>
                  <a:pt x="16678" y="40591"/>
                  <a:pt x="16647" y="40536"/>
                  <a:pt x="16647" y="40480"/>
                </a:cubicBezTo>
                <a:cubicBezTo>
                  <a:pt x="16616" y="40480"/>
                  <a:pt x="16553" y="40536"/>
                  <a:pt x="16522" y="40425"/>
                </a:cubicBezTo>
                <a:cubicBezTo>
                  <a:pt x="16491" y="40425"/>
                  <a:pt x="16491" y="40369"/>
                  <a:pt x="16460" y="40369"/>
                </a:cubicBezTo>
                <a:cubicBezTo>
                  <a:pt x="16460" y="40369"/>
                  <a:pt x="16428" y="40425"/>
                  <a:pt x="16428" y="40480"/>
                </a:cubicBezTo>
                <a:cubicBezTo>
                  <a:pt x="16428" y="40536"/>
                  <a:pt x="16428" y="40646"/>
                  <a:pt x="16366" y="40591"/>
                </a:cubicBezTo>
                <a:cubicBezTo>
                  <a:pt x="16335" y="40591"/>
                  <a:pt x="16335" y="40591"/>
                  <a:pt x="16304" y="40591"/>
                </a:cubicBezTo>
                <a:cubicBezTo>
                  <a:pt x="16304" y="40646"/>
                  <a:pt x="16272" y="40702"/>
                  <a:pt x="16304" y="40702"/>
                </a:cubicBezTo>
                <a:cubicBezTo>
                  <a:pt x="16304" y="40757"/>
                  <a:pt x="16304" y="40868"/>
                  <a:pt x="16366" y="40868"/>
                </a:cubicBezTo>
                <a:cubicBezTo>
                  <a:pt x="16397" y="40813"/>
                  <a:pt x="16335" y="40702"/>
                  <a:pt x="16366" y="40646"/>
                </a:cubicBezTo>
                <a:cubicBezTo>
                  <a:pt x="16366" y="40702"/>
                  <a:pt x="16397" y="40702"/>
                  <a:pt x="16397" y="40702"/>
                </a:cubicBezTo>
                <a:cubicBezTo>
                  <a:pt x="16428" y="40757"/>
                  <a:pt x="16428" y="40813"/>
                  <a:pt x="16460" y="40813"/>
                </a:cubicBezTo>
                <a:cubicBezTo>
                  <a:pt x="16460" y="40868"/>
                  <a:pt x="16491" y="40868"/>
                  <a:pt x="16491" y="40924"/>
                </a:cubicBezTo>
                <a:cubicBezTo>
                  <a:pt x="16522" y="40979"/>
                  <a:pt x="16522" y="40979"/>
                  <a:pt x="16553" y="41035"/>
                </a:cubicBezTo>
                <a:cubicBezTo>
                  <a:pt x="16585" y="41035"/>
                  <a:pt x="16616" y="41035"/>
                  <a:pt x="16616" y="41035"/>
                </a:cubicBezTo>
                <a:cubicBezTo>
                  <a:pt x="16647" y="41090"/>
                  <a:pt x="16616" y="41146"/>
                  <a:pt x="16647" y="41146"/>
                </a:cubicBezTo>
                <a:cubicBezTo>
                  <a:pt x="16678" y="41146"/>
                  <a:pt x="16678" y="41035"/>
                  <a:pt x="16678" y="40979"/>
                </a:cubicBezTo>
                <a:cubicBezTo>
                  <a:pt x="16678" y="40924"/>
                  <a:pt x="16616" y="40979"/>
                  <a:pt x="16585" y="40924"/>
                </a:cubicBezTo>
                <a:cubicBezTo>
                  <a:pt x="16585" y="40924"/>
                  <a:pt x="16585" y="40868"/>
                  <a:pt x="16585" y="40868"/>
                </a:cubicBezTo>
                <a:cubicBezTo>
                  <a:pt x="16585" y="40813"/>
                  <a:pt x="16522" y="40702"/>
                  <a:pt x="16585" y="40646"/>
                </a:cubicBezTo>
                <a:cubicBezTo>
                  <a:pt x="16585" y="40591"/>
                  <a:pt x="16616" y="40757"/>
                  <a:pt x="16647" y="40813"/>
                </a:cubicBezTo>
                <a:cubicBezTo>
                  <a:pt x="16647" y="40813"/>
                  <a:pt x="16678" y="40813"/>
                  <a:pt x="16678" y="40868"/>
                </a:cubicBezTo>
                <a:cubicBezTo>
                  <a:pt x="16678" y="40924"/>
                  <a:pt x="16710" y="40979"/>
                  <a:pt x="16710" y="40979"/>
                </a:cubicBezTo>
                <a:cubicBezTo>
                  <a:pt x="16710" y="40924"/>
                  <a:pt x="16710" y="40868"/>
                  <a:pt x="16710" y="40813"/>
                </a:cubicBezTo>
                <a:cubicBezTo>
                  <a:pt x="16678" y="40757"/>
                  <a:pt x="16710" y="40757"/>
                  <a:pt x="16710" y="40702"/>
                </a:cubicBezTo>
                <a:cubicBezTo>
                  <a:pt x="16710" y="40646"/>
                  <a:pt x="16710" y="40646"/>
                  <a:pt x="16678" y="40591"/>
                </a:cubicBezTo>
                <a:close/>
                <a:moveTo>
                  <a:pt x="10806" y="49353"/>
                </a:moveTo>
                <a:cubicBezTo>
                  <a:pt x="10806" y="49353"/>
                  <a:pt x="10806" y="49463"/>
                  <a:pt x="10838" y="49463"/>
                </a:cubicBezTo>
                <a:cubicBezTo>
                  <a:pt x="10869" y="49408"/>
                  <a:pt x="10838" y="49353"/>
                  <a:pt x="10838" y="49297"/>
                </a:cubicBezTo>
                <a:cubicBezTo>
                  <a:pt x="10869" y="49242"/>
                  <a:pt x="10869" y="49242"/>
                  <a:pt x="10869" y="49186"/>
                </a:cubicBezTo>
                <a:cubicBezTo>
                  <a:pt x="10869" y="49131"/>
                  <a:pt x="10900" y="49131"/>
                  <a:pt x="10931" y="49075"/>
                </a:cubicBezTo>
                <a:cubicBezTo>
                  <a:pt x="10931" y="49020"/>
                  <a:pt x="10931" y="48964"/>
                  <a:pt x="10931" y="48909"/>
                </a:cubicBezTo>
                <a:cubicBezTo>
                  <a:pt x="10963" y="48853"/>
                  <a:pt x="10994" y="48743"/>
                  <a:pt x="10963" y="48743"/>
                </a:cubicBezTo>
                <a:cubicBezTo>
                  <a:pt x="10931" y="48687"/>
                  <a:pt x="10931" y="48853"/>
                  <a:pt x="10931" y="48853"/>
                </a:cubicBezTo>
                <a:cubicBezTo>
                  <a:pt x="10900" y="48909"/>
                  <a:pt x="10869" y="49020"/>
                  <a:pt x="10838" y="49075"/>
                </a:cubicBezTo>
                <a:cubicBezTo>
                  <a:pt x="10838" y="49075"/>
                  <a:pt x="10838" y="49131"/>
                  <a:pt x="10806" y="49186"/>
                </a:cubicBezTo>
                <a:cubicBezTo>
                  <a:pt x="10806" y="49186"/>
                  <a:pt x="10775" y="49242"/>
                  <a:pt x="10775" y="49242"/>
                </a:cubicBezTo>
                <a:cubicBezTo>
                  <a:pt x="10775" y="49297"/>
                  <a:pt x="10806" y="49297"/>
                  <a:pt x="10806" y="49353"/>
                </a:cubicBezTo>
                <a:close/>
                <a:moveTo>
                  <a:pt x="11369" y="49463"/>
                </a:moveTo>
                <a:cubicBezTo>
                  <a:pt x="11400" y="49463"/>
                  <a:pt x="11400" y="49408"/>
                  <a:pt x="11431" y="49408"/>
                </a:cubicBezTo>
                <a:cubicBezTo>
                  <a:pt x="11462" y="49408"/>
                  <a:pt x="11462" y="49463"/>
                  <a:pt x="11494" y="49463"/>
                </a:cubicBezTo>
                <a:cubicBezTo>
                  <a:pt x="11525" y="49408"/>
                  <a:pt x="11494" y="49297"/>
                  <a:pt x="11462" y="49242"/>
                </a:cubicBezTo>
                <a:cubicBezTo>
                  <a:pt x="11431" y="49242"/>
                  <a:pt x="11369" y="49242"/>
                  <a:pt x="11337" y="49242"/>
                </a:cubicBezTo>
                <a:cubicBezTo>
                  <a:pt x="11306" y="49242"/>
                  <a:pt x="11306" y="49242"/>
                  <a:pt x="11275" y="49186"/>
                </a:cubicBezTo>
                <a:cubicBezTo>
                  <a:pt x="11244" y="49186"/>
                  <a:pt x="11244" y="49131"/>
                  <a:pt x="11212" y="49131"/>
                </a:cubicBezTo>
                <a:cubicBezTo>
                  <a:pt x="11181" y="49131"/>
                  <a:pt x="11181" y="49186"/>
                  <a:pt x="11150" y="49186"/>
                </a:cubicBezTo>
                <a:cubicBezTo>
                  <a:pt x="11119" y="49186"/>
                  <a:pt x="11025" y="49131"/>
                  <a:pt x="11025" y="49242"/>
                </a:cubicBezTo>
                <a:cubicBezTo>
                  <a:pt x="11025" y="49297"/>
                  <a:pt x="11025" y="49353"/>
                  <a:pt x="11056" y="49353"/>
                </a:cubicBezTo>
                <a:cubicBezTo>
                  <a:pt x="11056" y="49408"/>
                  <a:pt x="11087" y="49408"/>
                  <a:pt x="11119" y="49408"/>
                </a:cubicBezTo>
                <a:cubicBezTo>
                  <a:pt x="11150" y="49408"/>
                  <a:pt x="11181" y="49463"/>
                  <a:pt x="11244" y="49519"/>
                </a:cubicBezTo>
                <a:cubicBezTo>
                  <a:pt x="11275" y="49574"/>
                  <a:pt x="11337" y="49519"/>
                  <a:pt x="11369" y="49463"/>
                </a:cubicBezTo>
                <a:close/>
                <a:moveTo>
                  <a:pt x="11025" y="49685"/>
                </a:moveTo>
                <a:cubicBezTo>
                  <a:pt x="11025" y="49741"/>
                  <a:pt x="11056" y="49796"/>
                  <a:pt x="11056" y="49796"/>
                </a:cubicBezTo>
                <a:cubicBezTo>
                  <a:pt x="11087" y="49796"/>
                  <a:pt x="11087" y="49796"/>
                  <a:pt x="11087" y="49852"/>
                </a:cubicBezTo>
                <a:cubicBezTo>
                  <a:pt x="11119" y="49852"/>
                  <a:pt x="11119" y="49907"/>
                  <a:pt x="11150" y="49907"/>
                </a:cubicBezTo>
                <a:cubicBezTo>
                  <a:pt x="11181" y="49852"/>
                  <a:pt x="11119" y="49741"/>
                  <a:pt x="11119" y="49741"/>
                </a:cubicBezTo>
                <a:cubicBezTo>
                  <a:pt x="11119" y="49741"/>
                  <a:pt x="11119" y="49685"/>
                  <a:pt x="11087" y="49685"/>
                </a:cubicBezTo>
                <a:cubicBezTo>
                  <a:pt x="11087" y="49630"/>
                  <a:pt x="11025" y="49685"/>
                  <a:pt x="11025" y="49685"/>
                </a:cubicBezTo>
                <a:close/>
                <a:moveTo>
                  <a:pt x="6684" y="69981"/>
                </a:moveTo>
                <a:cubicBezTo>
                  <a:pt x="6715" y="69981"/>
                  <a:pt x="6715" y="69981"/>
                  <a:pt x="6746" y="69981"/>
                </a:cubicBezTo>
                <a:cubicBezTo>
                  <a:pt x="6777" y="69981"/>
                  <a:pt x="6808" y="70036"/>
                  <a:pt x="6808" y="70092"/>
                </a:cubicBezTo>
                <a:cubicBezTo>
                  <a:pt x="6840" y="70147"/>
                  <a:pt x="6871" y="70092"/>
                  <a:pt x="6871" y="70036"/>
                </a:cubicBezTo>
                <a:cubicBezTo>
                  <a:pt x="6871" y="69981"/>
                  <a:pt x="6871" y="69926"/>
                  <a:pt x="6871" y="69926"/>
                </a:cubicBezTo>
                <a:cubicBezTo>
                  <a:pt x="6871" y="69870"/>
                  <a:pt x="6840" y="69870"/>
                  <a:pt x="6840" y="69815"/>
                </a:cubicBezTo>
                <a:cubicBezTo>
                  <a:pt x="6840" y="69815"/>
                  <a:pt x="6840" y="69759"/>
                  <a:pt x="6808" y="69759"/>
                </a:cubicBezTo>
                <a:cubicBezTo>
                  <a:pt x="6808" y="69759"/>
                  <a:pt x="6777" y="69759"/>
                  <a:pt x="6746" y="69759"/>
                </a:cubicBezTo>
                <a:cubicBezTo>
                  <a:pt x="6715" y="69759"/>
                  <a:pt x="6684" y="69759"/>
                  <a:pt x="6621" y="69759"/>
                </a:cubicBezTo>
                <a:cubicBezTo>
                  <a:pt x="6621" y="69704"/>
                  <a:pt x="6559" y="69759"/>
                  <a:pt x="6559" y="69815"/>
                </a:cubicBezTo>
                <a:cubicBezTo>
                  <a:pt x="6590" y="69870"/>
                  <a:pt x="6621" y="69870"/>
                  <a:pt x="6652" y="69870"/>
                </a:cubicBezTo>
                <a:cubicBezTo>
                  <a:pt x="6652" y="69926"/>
                  <a:pt x="6684" y="69926"/>
                  <a:pt x="6684" y="69981"/>
                </a:cubicBezTo>
                <a:close/>
                <a:moveTo>
                  <a:pt x="10681" y="48188"/>
                </a:moveTo>
                <a:cubicBezTo>
                  <a:pt x="10713" y="48133"/>
                  <a:pt x="10681" y="48133"/>
                  <a:pt x="10650" y="48133"/>
                </a:cubicBezTo>
                <a:cubicBezTo>
                  <a:pt x="10619" y="48077"/>
                  <a:pt x="10588" y="48077"/>
                  <a:pt x="10525" y="48077"/>
                </a:cubicBezTo>
                <a:cubicBezTo>
                  <a:pt x="10494" y="48077"/>
                  <a:pt x="10432" y="48133"/>
                  <a:pt x="10400" y="48133"/>
                </a:cubicBezTo>
                <a:cubicBezTo>
                  <a:pt x="10369" y="48188"/>
                  <a:pt x="10338" y="48188"/>
                  <a:pt x="10275" y="48188"/>
                </a:cubicBezTo>
                <a:cubicBezTo>
                  <a:pt x="10275" y="48188"/>
                  <a:pt x="10213" y="48133"/>
                  <a:pt x="10182" y="48188"/>
                </a:cubicBezTo>
                <a:cubicBezTo>
                  <a:pt x="10182" y="48243"/>
                  <a:pt x="10213" y="48299"/>
                  <a:pt x="10244" y="48299"/>
                </a:cubicBezTo>
                <a:cubicBezTo>
                  <a:pt x="10275" y="48354"/>
                  <a:pt x="10307" y="48410"/>
                  <a:pt x="10307" y="48465"/>
                </a:cubicBezTo>
                <a:cubicBezTo>
                  <a:pt x="10338" y="48521"/>
                  <a:pt x="10338" y="48576"/>
                  <a:pt x="10369" y="48687"/>
                </a:cubicBezTo>
                <a:cubicBezTo>
                  <a:pt x="10400" y="48743"/>
                  <a:pt x="10432" y="48687"/>
                  <a:pt x="10494" y="48743"/>
                </a:cubicBezTo>
                <a:cubicBezTo>
                  <a:pt x="10525" y="48743"/>
                  <a:pt x="10557" y="48798"/>
                  <a:pt x="10588" y="48853"/>
                </a:cubicBezTo>
                <a:cubicBezTo>
                  <a:pt x="10619" y="48909"/>
                  <a:pt x="10650" y="48964"/>
                  <a:pt x="10681" y="48909"/>
                </a:cubicBezTo>
                <a:cubicBezTo>
                  <a:pt x="10744" y="48909"/>
                  <a:pt x="10775" y="48909"/>
                  <a:pt x="10838" y="48853"/>
                </a:cubicBezTo>
                <a:cubicBezTo>
                  <a:pt x="10869" y="48798"/>
                  <a:pt x="10869" y="48743"/>
                  <a:pt x="10869" y="48687"/>
                </a:cubicBezTo>
                <a:cubicBezTo>
                  <a:pt x="10869" y="48576"/>
                  <a:pt x="10869" y="48521"/>
                  <a:pt x="10869" y="48410"/>
                </a:cubicBezTo>
                <a:cubicBezTo>
                  <a:pt x="10838" y="48354"/>
                  <a:pt x="10775" y="48299"/>
                  <a:pt x="10838" y="48243"/>
                </a:cubicBezTo>
                <a:cubicBezTo>
                  <a:pt x="10838" y="48243"/>
                  <a:pt x="10869" y="48243"/>
                  <a:pt x="10869" y="48243"/>
                </a:cubicBezTo>
                <a:cubicBezTo>
                  <a:pt x="10838" y="48188"/>
                  <a:pt x="10838" y="48188"/>
                  <a:pt x="10838" y="48188"/>
                </a:cubicBezTo>
                <a:cubicBezTo>
                  <a:pt x="10806" y="48188"/>
                  <a:pt x="10806" y="48188"/>
                  <a:pt x="10775" y="48133"/>
                </a:cubicBezTo>
                <a:cubicBezTo>
                  <a:pt x="10775" y="48077"/>
                  <a:pt x="10775" y="48022"/>
                  <a:pt x="10744" y="48022"/>
                </a:cubicBezTo>
                <a:cubicBezTo>
                  <a:pt x="10744" y="48077"/>
                  <a:pt x="10744" y="48077"/>
                  <a:pt x="10744" y="48133"/>
                </a:cubicBezTo>
                <a:cubicBezTo>
                  <a:pt x="10744" y="48188"/>
                  <a:pt x="10713" y="48354"/>
                  <a:pt x="10681" y="48299"/>
                </a:cubicBezTo>
                <a:cubicBezTo>
                  <a:pt x="10650" y="48243"/>
                  <a:pt x="10650" y="48243"/>
                  <a:pt x="10650" y="48188"/>
                </a:cubicBezTo>
                <a:cubicBezTo>
                  <a:pt x="10681" y="48188"/>
                  <a:pt x="10681" y="48188"/>
                  <a:pt x="10681" y="48188"/>
                </a:cubicBezTo>
                <a:close/>
                <a:moveTo>
                  <a:pt x="17803" y="40813"/>
                </a:moveTo>
                <a:cubicBezTo>
                  <a:pt x="17771" y="40813"/>
                  <a:pt x="17771" y="40813"/>
                  <a:pt x="17771" y="40868"/>
                </a:cubicBezTo>
                <a:cubicBezTo>
                  <a:pt x="17771" y="40868"/>
                  <a:pt x="17803" y="40868"/>
                  <a:pt x="17803" y="40868"/>
                </a:cubicBezTo>
                <a:cubicBezTo>
                  <a:pt x="17834" y="40813"/>
                  <a:pt x="17865" y="40813"/>
                  <a:pt x="17865" y="40813"/>
                </a:cubicBezTo>
                <a:cubicBezTo>
                  <a:pt x="17834" y="40757"/>
                  <a:pt x="17834" y="40757"/>
                  <a:pt x="17803" y="40813"/>
                </a:cubicBezTo>
                <a:close/>
                <a:moveTo>
                  <a:pt x="7558" y="41201"/>
                </a:moveTo>
                <a:cubicBezTo>
                  <a:pt x="7558" y="41201"/>
                  <a:pt x="7527" y="41146"/>
                  <a:pt x="7527" y="41146"/>
                </a:cubicBezTo>
                <a:cubicBezTo>
                  <a:pt x="7496" y="41146"/>
                  <a:pt x="7496" y="41201"/>
                  <a:pt x="7527" y="41256"/>
                </a:cubicBezTo>
                <a:cubicBezTo>
                  <a:pt x="7527" y="41312"/>
                  <a:pt x="7527" y="41367"/>
                  <a:pt x="7589" y="41423"/>
                </a:cubicBezTo>
                <a:cubicBezTo>
                  <a:pt x="7589" y="41423"/>
                  <a:pt x="7621" y="41423"/>
                  <a:pt x="7652" y="41423"/>
                </a:cubicBezTo>
                <a:cubicBezTo>
                  <a:pt x="7683" y="41367"/>
                  <a:pt x="7652" y="41367"/>
                  <a:pt x="7621" y="41367"/>
                </a:cubicBezTo>
                <a:cubicBezTo>
                  <a:pt x="7621" y="41312"/>
                  <a:pt x="7652" y="41256"/>
                  <a:pt x="7652" y="41256"/>
                </a:cubicBezTo>
                <a:cubicBezTo>
                  <a:pt x="7683" y="41256"/>
                  <a:pt x="7714" y="41256"/>
                  <a:pt x="7714" y="41256"/>
                </a:cubicBezTo>
                <a:cubicBezTo>
                  <a:pt x="7745" y="41201"/>
                  <a:pt x="7745" y="41201"/>
                  <a:pt x="7745" y="41146"/>
                </a:cubicBezTo>
                <a:cubicBezTo>
                  <a:pt x="7745" y="41090"/>
                  <a:pt x="7745" y="41035"/>
                  <a:pt x="7745" y="41035"/>
                </a:cubicBezTo>
                <a:cubicBezTo>
                  <a:pt x="7745" y="40979"/>
                  <a:pt x="7745" y="40979"/>
                  <a:pt x="7714" y="40979"/>
                </a:cubicBezTo>
                <a:cubicBezTo>
                  <a:pt x="7683" y="40979"/>
                  <a:pt x="7589" y="41035"/>
                  <a:pt x="7589" y="41146"/>
                </a:cubicBezTo>
                <a:cubicBezTo>
                  <a:pt x="7589" y="41146"/>
                  <a:pt x="7621" y="41146"/>
                  <a:pt x="7589" y="41201"/>
                </a:cubicBezTo>
                <a:cubicBezTo>
                  <a:pt x="7589" y="41201"/>
                  <a:pt x="7558" y="41201"/>
                  <a:pt x="7558" y="41201"/>
                </a:cubicBezTo>
                <a:close/>
                <a:moveTo>
                  <a:pt x="14305" y="65489"/>
                </a:moveTo>
                <a:cubicBezTo>
                  <a:pt x="14336" y="65489"/>
                  <a:pt x="14367" y="65489"/>
                  <a:pt x="14367" y="65489"/>
                </a:cubicBezTo>
                <a:cubicBezTo>
                  <a:pt x="14398" y="65545"/>
                  <a:pt x="14429" y="65545"/>
                  <a:pt x="14429" y="65545"/>
                </a:cubicBezTo>
                <a:cubicBezTo>
                  <a:pt x="14461" y="65545"/>
                  <a:pt x="14554" y="65545"/>
                  <a:pt x="14554" y="65489"/>
                </a:cubicBezTo>
                <a:cubicBezTo>
                  <a:pt x="14554" y="65434"/>
                  <a:pt x="14461" y="65378"/>
                  <a:pt x="14429" y="65434"/>
                </a:cubicBezTo>
                <a:cubicBezTo>
                  <a:pt x="14398" y="65434"/>
                  <a:pt x="14367" y="65434"/>
                  <a:pt x="14336" y="65434"/>
                </a:cubicBezTo>
                <a:cubicBezTo>
                  <a:pt x="14336" y="65378"/>
                  <a:pt x="14305" y="65323"/>
                  <a:pt x="14273" y="65378"/>
                </a:cubicBezTo>
                <a:cubicBezTo>
                  <a:pt x="14273" y="65378"/>
                  <a:pt x="14305" y="65434"/>
                  <a:pt x="14305" y="65434"/>
                </a:cubicBezTo>
                <a:cubicBezTo>
                  <a:pt x="14305" y="65434"/>
                  <a:pt x="14273" y="65434"/>
                  <a:pt x="14273" y="65434"/>
                </a:cubicBezTo>
                <a:cubicBezTo>
                  <a:pt x="14273" y="65489"/>
                  <a:pt x="14305" y="65489"/>
                  <a:pt x="14305" y="65489"/>
                </a:cubicBezTo>
                <a:close/>
                <a:moveTo>
                  <a:pt x="17803" y="42809"/>
                </a:moveTo>
                <a:cubicBezTo>
                  <a:pt x="17803" y="42865"/>
                  <a:pt x="17834" y="42865"/>
                  <a:pt x="17865" y="42865"/>
                </a:cubicBezTo>
                <a:cubicBezTo>
                  <a:pt x="17896" y="42865"/>
                  <a:pt x="17896" y="42865"/>
                  <a:pt x="17928" y="42865"/>
                </a:cubicBezTo>
                <a:cubicBezTo>
                  <a:pt x="17959" y="42920"/>
                  <a:pt x="17959" y="42920"/>
                  <a:pt x="17990" y="42975"/>
                </a:cubicBezTo>
                <a:cubicBezTo>
                  <a:pt x="18053" y="42975"/>
                  <a:pt x="18084" y="42975"/>
                  <a:pt x="18084" y="43086"/>
                </a:cubicBezTo>
                <a:cubicBezTo>
                  <a:pt x="18084" y="43142"/>
                  <a:pt x="18053" y="43197"/>
                  <a:pt x="18084" y="43197"/>
                </a:cubicBezTo>
                <a:cubicBezTo>
                  <a:pt x="18115" y="43253"/>
                  <a:pt x="18115" y="43197"/>
                  <a:pt x="18146" y="43142"/>
                </a:cubicBezTo>
                <a:cubicBezTo>
                  <a:pt x="18178" y="43086"/>
                  <a:pt x="18209" y="43031"/>
                  <a:pt x="18271" y="43031"/>
                </a:cubicBezTo>
                <a:cubicBezTo>
                  <a:pt x="18302" y="43031"/>
                  <a:pt x="18396" y="43031"/>
                  <a:pt x="18334" y="42920"/>
                </a:cubicBezTo>
                <a:cubicBezTo>
                  <a:pt x="18334" y="42920"/>
                  <a:pt x="18334" y="42865"/>
                  <a:pt x="18302" y="42865"/>
                </a:cubicBezTo>
                <a:cubicBezTo>
                  <a:pt x="18302" y="42809"/>
                  <a:pt x="18271" y="42809"/>
                  <a:pt x="18240" y="42809"/>
                </a:cubicBezTo>
                <a:cubicBezTo>
                  <a:pt x="18209" y="42754"/>
                  <a:pt x="18209" y="42643"/>
                  <a:pt x="18178" y="42643"/>
                </a:cubicBezTo>
                <a:cubicBezTo>
                  <a:pt x="18146" y="42587"/>
                  <a:pt x="18084" y="42698"/>
                  <a:pt x="18084" y="42698"/>
                </a:cubicBezTo>
                <a:cubicBezTo>
                  <a:pt x="18021" y="42754"/>
                  <a:pt x="17990" y="42754"/>
                  <a:pt x="17959" y="42809"/>
                </a:cubicBezTo>
                <a:cubicBezTo>
                  <a:pt x="17959" y="42809"/>
                  <a:pt x="17928" y="42809"/>
                  <a:pt x="17928" y="42809"/>
                </a:cubicBezTo>
                <a:cubicBezTo>
                  <a:pt x="17896" y="42809"/>
                  <a:pt x="17896" y="42809"/>
                  <a:pt x="17865" y="42809"/>
                </a:cubicBezTo>
                <a:cubicBezTo>
                  <a:pt x="17865" y="42809"/>
                  <a:pt x="17803" y="42754"/>
                  <a:pt x="17803" y="42809"/>
                </a:cubicBezTo>
                <a:close/>
                <a:moveTo>
                  <a:pt x="17647" y="40868"/>
                </a:moveTo>
                <a:cubicBezTo>
                  <a:pt x="17615" y="40868"/>
                  <a:pt x="17615" y="40868"/>
                  <a:pt x="17615" y="40868"/>
                </a:cubicBezTo>
                <a:cubicBezTo>
                  <a:pt x="17615" y="40924"/>
                  <a:pt x="17615" y="40924"/>
                  <a:pt x="17647" y="40924"/>
                </a:cubicBezTo>
                <a:cubicBezTo>
                  <a:pt x="17647" y="40924"/>
                  <a:pt x="17678" y="40924"/>
                  <a:pt x="17678" y="40868"/>
                </a:cubicBezTo>
                <a:cubicBezTo>
                  <a:pt x="17678" y="40868"/>
                  <a:pt x="17647" y="40868"/>
                  <a:pt x="17647" y="40868"/>
                </a:cubicBezTo>
                <a:close/>
                <a:moveTo>
                  <a:pt x="73930" y="14085"/>
                </a:moveTo>
                <a:cubicBezTo>
                  <a:pt x="73899" y="14085"/>
                  <a:pt x="73899" y="14085"/>
                  <a:pt x="73867" y="14029"/>
                </a:cubicBezTo>
                <a:cubicBezTo>
                  <a:pt x="73867" y="14029"/>
                  <a:pt x="73836" y="14029"/>
                  <a:pt x="73805" y="14029"/>
                </a:cubicBezTo>
                <a:cubicBezTo>
                  <a:pt x="73774" y="14029"/>
                  <a:pt x="73711" y="14029"/>
                  <a:pt x="73680" y="14029"/>
                </a:cubicBezTo>
                <a:cubicBezTo>
                  <a:pt x="73617" y="14029"/>
                  <a:pt x="73586" y="14029"/>
                  <a:pt x="73555" y="14029"/>
                </a:cubicBezTo>
                <a:cubicBezTo>
                  <a:pt x="73492" y="14029"/>
                  <a:pt x="73461" y="14029"/>
                  <a:pt x="73399" y="13974"/>
                </a:cubicBezTo>
                <a:cubicBezTo>
                  <a:pt x="73368" y="13974"/>
                  <a:pt x="73336" y="13974"/>
                  <a:pt x="73274" y="13974"/>
                </a:cubicBezTo>
                <a:cubicBezTo>
                  <a:pt x="73243" y="13974"/>
                  <a:pt x="73180" y="13918"/>
                  <a:pt x="73149" y="14029"/>
                </a:cubicBezTo>
                <a:cubicBezTo>
                  <a:pt x="73149" y="14085"/>
                  <a:pt x="73149" y="14195"/>
                  <a:pt x="73149" y="14251"/>
                </a:cubicBezTo>
                <a:cubicBezTo>
                  <a:pt x="73118" y="14362"/>
                  <a:pt x="73055" y="14417"/>
                  <a:pt x="72993" y="14417"/>
                </a:cubicBezTo>
                <a:cubicBezTo>
                  <a:pt x="72961" y="14417"/>
                  <a:pt x="72930" y="14417"/>
                  <a:pt x="72899" y="14417"/>
                </a:cubicBezTo>
                <a:cubicBezTo>
                  <a:pt x="72868" y="14417"/>
                  <a:pt x="72837" y="14362"/>
                  <a:pt x="72805" y="14417"/>
                </a:cubicBezTo>
                <a:cubicBezTo>
                  <a:pt x="72774" y="14473"/>
                  <a:pt x="72805" y="14528"/>
                  <a:pt x="72837" y="14528"/>
                </a:cubicBezTo>
                <a:cubicBezTo>
                  <a:pt x="72868" y="14639"/>
                  <a:pt x="72930" y="14584"/>
                  <a:pt x="72961" y="14584"/>
                </a:cubicBezTo>
                <a:cubicBezTo>
                  <a:pt x="72993" y="14639"/>
                  <a:pt x="72993" y="14639"/>
                  <a:pt x="73024" y="14639"/>
                </a:cubicBezTo>
                <a:cubicBezTo>
                  <a:pt x="73055" y="14639"/>
                  <a:pt x="73055" y="14639"/>
                  <a:pt x="73086" y="14695"/>
                </a:cubicBezTo>
                <a:cubicBezTo>
                  <a:pt x="73118" y="14695"/>
                  <a:pt x="73149" y="14695"/>
                  <a:pt x="73149" y="14750"/>
                </a:cubicBezTo>
                <a:cubicBezTo>
                  <a:pt x="73211" y="14805"/>
                  <a:pt x="73243" y="14861"/>
                  <a:pt x="73274" y="14861"/>
                </a:cubicBezTo>
                <a:cubicBezTo>
                  <a:pt x="73336" y="14861"/>
                  <a:pt x="73368" y="14861"/>
                  <a:pt x="73430" y="14916"/>
                </a:cubicBezTo>
                <a:cubicBezTo>
                  <a:pt x="73461" y="14916"/>
                  <a:pt x="73492" y="14916"/>
                  <a:pt x="73555" y="14916"/>
                </a:cubicBezTo>
                <a:cubicBezTo>
                  <a:pt x="73617" y="14972"/>
                  <a:pt x="73680" y="14916"/>
                  <a:pt x="73711" y="14805"/>
                </a:cubicBezTo>
                <a:cubicBezTo>
                  <a:pt x="73742" y="14805"/>
                  <a:pt x="73774" y="14750"/>
                  <a:pt x="73805" y="14695"/>
                </a:cubicBezTo>
                <a:cubicBezTo>
                  <a:pt x="73836" y="14639"/>
                  <a:pt x="73867" y="14639"/>
                  <a:pt x="73899" y="14584"/>
                </a:cubicBezTo>
                <a:cubicBezTo>
                  <a:pt x="73899" y="14528"/>
                  <a:pt x="73930" y="14528"/>
                  <a:pt x="73930" y="14473"/>
                </a:cubicBezTo>
                <a:cubicBezTo>
                  <a:pt x="73961" y="14473"/>
                  <a:pt x="73961" y="14417"/>
                  <a:pt x="73992" y="14417"/>
                </a:cubicBezTo>
                <a:cubicBezTo>
                  <a:pt x="74023" y="14362"/>
                  <a:pt x="74055" y="14251"/>
                  <a:pt x="74023" y="14195"/>
                </a:cubicBezTo>
                <a:cubicBezTo>
                  <a:pt x="74023" y="14140"/>
                  <a:pt x="73961" y="14140"/>
                  <a:pt x="73930" y="14085"/>
                </a:cubicBezTo>
                <a:close/>
                <a:moveTo>
                  <a:pt x="18584" y="42809"/>
                </a:moveTo>
                <a:cubicBezTo>
                  <a:pt x="18584" y="42809"/>
                  <a:pt x="18615" y="42809"/>
                  <a:pt x="18615" y="42809"/>
                </a:cubicBezTo>
                <a:cubicBezTo>
                  <a:pt x="18615" y="42754"/>
                  <a:pt x="18584" y="42754"/>
                  <a:pt x="18584" y="42754"/>
                </a:cubicBezTo>
                <a:cubicBezTo>
                  <a:pt x="18584" y="42698"/>
                  <a:pt x="18584" y="42643"/>
                  <a:pt x="18552" y="42643"/>
                </a:cubicBezTo>
                <a:cubicBezTo>
                  <a:pt x="18521" y="42643"/>
                  <a:pt x="18490" y="42698"/>
                  <a:pt x="18521" y="42698"/>
                </a:cubicBezTo>
                <a:cubicBezTo>
                  <a:pt x="18552" y="42754"/>
                  <a:pt x="18552" y="42754"/>
                  <a:pt x="18552" y="42754"/>
                </a:cubicBezTo>
                <a:cubicBezTo>
                  <a:pt x="18552" y="42754"/>
                  <a:pt x="18552" y="42809"/>
                  <a:pt x="18584" y="42809"/>
                </a:cubicBezTo>
                <a:close/>
                <a:moveTo>
                  <a:pt x="17959" y="40646"/>
                </a:moveTo>
                <a:cubicBezTo>
                  <a:pt x="17959" y="40646"/>
                  <a:pt x="17959" y="40591"/>
                  <a:pt x="17928" y="40591"/>
                </a:cubicBezTo>
                <a:cubicBezTo>
                  <a:pt x="17896" y="40591"/>
                  <a:pt x="17865" y="40591"/>
                  <a:pt x="17865" y="40646"/>
                </a:cubicBezTo>
                <a:cubicBezTo>
                  <a:pt x="17865" y="40646"/>
                  <a:pt x="17896" y="40646"/>
                  <a:pt x="17928" y="40646"/>
                </a:cubicBezTo>
                <a:cubicBezTo>
                  <a:pt x="17928" y="40702"/>
                  <a:pt x="17959" y="40646"/>
                  <a:pt x="17959" y="40646"/>
                </a:cubicBezTo>
                <a:close/>
                <a:moveTo>
                  <a:pt x="11837" y="48909"/>
                </a:moveTo>
                <a:cubicBezTo>
                  <a:pt x="11806" y="48909"/>
                  <a:pt x="11806" y="48853"/>
                  <a:pt x="11775" y="48853"/>
                </a:cubicBezTo>
                <a:cubicBezTo>
                  <a:pt x="11775" y="48853"/>
                  <a:pt x="11775" y="48964"/>
                  <a:pt x="11743" y="49020"/>
                </a:cubicBezTo>
                <a:cubicBezTo>
                  <a:pt x="11743" y="49075"/>
                  <a:pt x="11743" y="49131"/>
                  <a:pt x="11743" y="49131"/>
                </a:cubicBezTo>
                <a:cubicBezTo>
                  <a:pt x="11806" y="49186"/>
                  <a:pt x="11806" y="49075"/>
                  <a:pt x="11806" y="49020"/>
                </a:cubicBezTo>
                <a:cubicBezTo>
                  <a:pt x="11837" y="48964"/>
                  <a:pt x="11868" y="49020"/>
                  <a:pt x="11868" y="49020"/>
                </a:cubicBezTo>
                <a:cubicBezTo>
                  <a:pt x="11900" y="49075"/>
                  <a:pt x="11900" y="49075"/>
                  <a:pt x="11931" y="49075"/>
                </a:cubicBezTo>
                <a:cubicBezTo>
                  <a:pt x="11931" y="49020"/>
                  <a:pt x="11931" y="49020"/>
                  <a:pt x="11900" y="48964"/>
                </a:cubicBezTo>
                <a:cubicBezTo>
                  <a:pt x="11868" y="48964"/>
                  <a:pt x="11837" y="48964"/>
                  <a:pt x="11837" y="48909"/>
                </a:cubicBezTo>
                <a:close/>
                <a:moveTo>
                  <a:pt x="17647" y="43530"/>
                </a:moveTo>
                <a:cubicBezTo>
                  <a:pt x="17647" y="43585"/>
                  <a:pt x="17740" y="43585"/>
                  <a:pt x="17740" y="43641"/>
                </a:cubicBezTo>
                <a:cubicBezTo>
                  <a:pt x="17771" y="43752"/>
                  <a:pt x="17709" y="43752"/>
                  <a:pt x="17678" y="43807"/>
                </a:cubicBezTo>
                <a:cubicBezTo>
                  <a:pt x="17647" y="43918"/>
                  <a:pt x="17740" y="43918"/>
                  <a:pt x="17771" y="43918"/>
                </a:cubicBezTo>
                <a:cubicBezTo>
                  <a:pt x="17771" y="43974"/>
                  <a:pt x="17771" y="43974"/>
                  <a:pt x="17803" y="43974"/>
                </a:cubicBezTo>
                <a:cubicBezTo>
                  <a:pt x="17834" y="44029"/>
                  <a:pt x="17834" y="44029"/>
                  <a:pt x="17865" y="44029"/>
                </a:cubicBezTo>
                <a:cubicBezTo>
                  <a:pt x="17896" y="44140"/>
                  <a:pt x="17834" y="44195"/>
                  <a:pt x="17803" y="44251"/>
                </a:cubicBezTo>
                <a:cubicBezTo>
                  <a:pt x="17803" y="44306"/>
                  <a:pt x="17771" y="44306"/>
                  <a:pt x="17771" y="44362"/>
                </a:cubicBezTo>
                <a:cubicBezTo>
                  <a:pt x="17771" y="44417"/>
                  <a:pt x="17803" y="44417"/>
                  <a:pt x="17803" y="44473"/>
                </a:cubicBezTo>
                <a:cubicBezTo>
                  <a:pt x="17834" y="44528"/>
                  <a:pt x="17834" y="44473"/>
                  <a:pt x="17834" y="44417"/>
                </a:cubicBezTo>
                <a:cubicBezTo>
                  <a:pt x="17865" y="44362"/>
                  <a:pt x="17896" y="44306"/>
                  <a:pt x="17896" y="44251"/>
                </a:cubicBezTo>
                <a:cubicBezTo>
                  <a:pt x="17959" y="44140"/>
                  <a:pt x="17959" y="44029"/>
                  <a:pt x="18053" y="43974"/>
                </a:cubicBezTo>
                <a:cubicBezTo>
                  <a:pt x="18084" y="43918"/>
                  <a:pt x="18115" y="43918"/>
                  <a:pt x="18178" y="43918"/>
                </a:cubicBezTo>
                <a:cubicBezTo>
                  <a:pt x="18209" y="43863"/>
                  <a:pt x="18271" y="43863"/>
                  <a:pt x="18302" y="43807"/>
                </a:cubicBezTo>
                <a:cubicBezTo>
                  <a:pt x="18334" y="43807"/>
                  <a:pt x="18365" y="43696"/>
                  <a:pt x="18396" y="43696"/>
                </a:cubicBezTo>
                <a:cubicBezTo>
                  <a:pt x="18427" y="43641"/>
                  <a:pt x="18459" y="43641"/>
                  <a:pt x="18490" y="43585"/>
                </a:cubicBezTo>
                <a:cubicBezTo>
                  <a:pt x="18521" y="43585"/>
                  <a:pt x="18584" y="43641"/>
                  <a:pt x="18584" y="43530"/>
                </a:cubicBezTo>
                <a:cubicBezTo>
                  <a:pt x="18552" y="43530"/>
                  <a:pt x="18552" y="43475"/>
                  <a:pt x="18521" y="43475"/>
                </a:cubicBezTo>
                <a:cubicBezTo>
                  <a:pt x="18521" y="43475"/>
                  <a:pt x="18459" y="43419"/>
                  <a:pt x="18490" y="43419"/>
                </a:cubicBezTo>
                <a:cubicBezTo>
                  <a:pt x="18521" y="43419"/>
                  <a:pt x="18615" y="43530"/>
                  <a:pt x="18615" y="43419"/>
                </a:cubicBezTo>
                <a:cubicBezTo>
                  <a:pt x="18584" y="43308"/>
                  <a:pt x="18552" y="43253"/>
                  <a:pt x="18521" y="43253"/>
                </a:cubicBezTo>
                <a:cubicBezTo>
                  <a:pt x="18490" y="43253"/>
                  <a:pt x="18459" y="43253"/>
                  <a:pt x="18459" y="43308"/>
                </a:cubicBezTo>
                <a:cubicBezTo>
                  <a:pt x="18459" y="43308"/>
                  <a:pt x="18459" y="43364"/>
                  <a:pt x="18459" y="43419"/>
                </a:cubicBezTo>
                <a:cubicBezTo>
                  <a:pt x="18396" y="43475"/>
                  <a:pt x="18365" y="43364"/>
                  <a:pt x="18334" y="43364"/>
                </a:cubicBezTo>
                <a:cubicBezTo>
                  <a:pt x="18302" y="43364"/>
                  <a:pt x="18240" y="43308"/>
                  <a:pt x="18209" y="43364"/>
                </a:cubicBezTo>
                <a:cubicBezTo>
                  <a:pt x="18115" y="43364"/>
                  <a:pt x="18021" y="43419"/>
                  <a:pt x="17928" y="43475"/>
                </a:cubicBezTo>
                <a:cubicBezTo>
                  <a:pt x="17896" y="43475"/>
                  <a:pt x="17834" y="43585"/>
                  <a:pt x="17803" y="43585"/>
                </a:cubicBezTo>
                <a:cubicBezTo>
                  <a:pt x="17740" y="43585"/>
                  <a:pt x="17709" y="43475"/>
                  <a:pt x="17647" y="43530"/>
                </a:cubicBezTo>
                <a:close/>
                <a:moveTo>
                  <a:pt x="18053" y="40536"/>
                </a:moveTo>
                <a:cubicBezTo>
                  <a:pt x="18053" y="40536"/>
                  <a:pt x="18021" y="40480"/>
                  <a:pt x="18021" y="40536"/>
                </a:cubicBezTo>
                <a:cubicBezTo>
                  <a:pt x="18021" y="40536"/>
                  <a:pt x="17990" y="40536"/>
                  <a:pt x="17990" y="40536"/>
                </a:cubicBezTo>
                <a:cubicBezTo>
                  <a:pt x="17990" y="40536"/>
                  <a:pt x="18021" y="40536"/>
                  <a:pt x="18021" y="40536"/>
                </a:cubicBezTo>
                <a:cubicBezTo>
                  <a:pt x="18053" y="40536"/>
                  <a:pt x="18053" y="40536"/>
                  <a:pt x="18053" y="40536"/>
                </a:cubicBezTo>
                <a:close/>
                <a:moveTo>
                  <a:pt x="13274" y="63438"/>
                </a:moveTo>
                <a:cubicBezTo>
                  <a:pt x="13274" y="63493"/>
                  <a:pt x="13274" y="63493"/>
                  <a:pt x="13274" y="63493"/>
                </a:cubicBezTo>
                <a:cubicBezTo>
                  <a:pt x="13274" y="63493"/>
                  <a:pt x="13274" y="63493"/>
                  <a:pt x="13274" y="63493"/>
                </a:cubicBezTo>
                <a:cubicBezTo>
                  <a:pt x="13274" y="63604"/>
                  <a:pt x="13305" y="63438"/>
                  <a:pt x="13274" y="63438"/>
                </a:cubicBezTo>
                <a:close/>
                <a:moveTo>
                  <a:pt x="13211" y="63826"/>
                </a:moveTo>
                <a:cubicBezTo>
                  <a:pt x="13180" y="63770"/>
                  <a:pt x="13180" y="63881"/>
                  <a:pt x="13180" y="63881"/>
                </a:cubicBezTo>
                <a:cubicBezTo>
                  <a:pt x="13211" y="63881"/>
                  <a:pt x="13211" y="63937"/>
                  <a:pt x="13211" y="63992"/>
                </a:cubicBezTo>
                <a:cubicBezTo>
                  <a:pt x="13243" y="63937"/>
                  <a:pt x="13211" y="63826"/>
                  <a:pt x="13211" y="63826"/>
                </a:cubicBezTo>
                <a:close/>
                <a:moveTo>
                  <a:pt x="13118" y="63216"/>
                </a:moveTo>
                <a:cubicBezTo>
                  <a:pt x="13086" y="63160"/>
                  <a:pt x="13086" y="63105"/>
                  <a:pt x="13086" y="63049"/>
                </a:cubicBezTo>
                <a:cubicBezTo>
                  <a:pt x="13086" y="63049"/>
                  <a:pt x="13086" y="62939"/>
                  <a:pt x="13055" y="62994"/>
                </a:cubicBezTo>
                <a:cubicBezTo>
                  <a:pt x="13024" y="62994"/>
                  <a:pt x="13055" y="63105"/>
                  <a:pt x="13055" y="63105"/>
                </a:cubicBezTo>
                <a:cubicBezTo>
                  <a:pt x="13055" y="63160"/>
                  <a:pt x="13055" y="63160"/>
                  <a:pt x="13055" y="63216"/>
                </a:cubicBezTo>
                <a:cubicBezTo>
                  <a:pt x="13055" y="63216"/>
                  <a:pt x="13024" y="63216"/>
                  <a:pt x="13024" y="63271"/>
                </a:cubicBezTo>
                <a:cubicBezTo>
                  <a:pt x="13024" y="63327"/>
                  <a:pt x="13055" y="63327"/>
                  <a:pt x="13055" y="63327"/>
                </a:cubicBezTo>
                <a:cubicBezTo>
                  <a:pt x="13086" y="63382"/>
                  <a:pt x="13086" y="63438"/>
                  <a:pt x="13086" y="63438"/>
                </a:cubicBezTo>
                <a:cubicBezTo>
                  <a:pt x="13086" y="63493"/>
                  <a:pt x="13086" y="63548"/>
                  <a:pt x="13118" y="63604"/>
                </a:cubicBezTo>
                <a:cubicBezTo>
                  <a:pt x="13118" y="63659"/>
                  <a:pt x="13118" y="63659"/>
                  <a:pt x="13118" y="63715"/>
                </a:cubicBezTo>
                <a:cubicBezTo>
                  <a:pt x="13149" y="63770"/>
                  <a:pt x="13118" y="63770"/>
                  <a:pt x="13149" y="63826"/>
                </a:cubicBezTo>
                <a:cubicBezTo>
                  <a:pt x="13149" y="63770"/>
                  <a:pt x="13149" y="63659"/>
                  <a:pt x="13149" y="63604"/>
                </a:cubicBezTo>
                <a:cubicBezTo>
                  <a:pt x="13149" y="63548"/>
                  <a:pt x="13149" y="63438"/>
                  <a:pt x="13149" y="63382"/>
                </a:cubicBezTo>
                <a:cubicBezTo>
                  <a:pt x="13149" y="63271"/>
                  <a:pt x="13118" y="63271"/>
                  <a:pt x="13118" y="63216"/>
                </a:cubicBezTo>
                <a:close/>
                <a:moveTo>
                  <a:pt x="13274" y="64103"/>
                </a:moveTo>
                <a:cubicBezTo>
                  <a:pt x="13274" y="64048"/>
                  <a:pt x="13243" y="63992"/>
                  <a:pt x="13211" y="63992"/>
                </a:cubicBezTo>
                <a:cubicBezTo>
                  <a:pt x="13211" y="64048"/>
                  <a:pt x="13274" y="64158"/>
                  <a:pt x="13274" y="64103"/>
                </a:cubicBezTo>
                <a:close/>
                <a:moveTo>
                  <a:pt x="13305" y="63271"/>
                </a:moveTo>
                <a:cubicBezTo>
                  <a:pt x="13305" y="63216"/>
                  <a:pt x="13274" y="63216"/>
                  <a:pt x="13274" y="63216"/>
                </a:cubicBezTo>
                <a:cubicBezTo>
                  <a:pt x="13274" y="63216"/>
                  <a:pt x="13274" y="63160"/>
                  <a:pt x="13274" y="63160"/>
                </a:cubicBezTo>
                <a:cubicBezTo>
                  <a:pt x="13274" y="63105"/>
                  <a:pt x="13243" y="63105"/>
                  <a:pt x="13243" y="63105"/>
                </a:cubicBezTo>
                <a:cubicBezTo>
                  <a:pt x="13211" y="63049"/>
                  <a:pt x="13211" y="62994"/>
                  <a:pt x="13180" y="62994"/>
                </a:cubicBezTo>
                <a:cubicBezTo>
                  <a:pt x="13149" y="62994"/>
                  <a:pt x="13180" y="62994"/>
                  <a:pt x="13180" y="63049"/>
                </a:cubicBezTo>
                <a:cubicBezTo>
                  <a:pt x="13149" y="63049"/>
                  <a:pt x="13149" y="63049"/>
                  <a:pt x="13118" y="63105"/>
                </a:cubicBezTo>
                <a:cubicBezTo>
                  <a:pt x="13118" y="63160"/>
                  <a:pt x="13149" y="63160"/>
                  <a:pt x="13149" y="63160"/>
                </a:cubicBezTo>
                <a:cubicBezTo>
                  <a:pt x="13180" y="63160"/>
                  <a:pt x="13180" y="63216"/>
                  <a:pt x="13180" y="63216"/>
                </a:cubicBezTo>
                <a:cubicBezTo>
                  <a:pt x="13211" y="63271"/>
                  <a:pt x="13211" y="63271"/>
                  <a:pt x="13243" y="63271"/>
                </a:cubicBezTo>
                <a:cubicBezTo>
                  <a:pt x="13243" y="63271"/>
                  <a:pt x="13274" y="63327"/>
                  <a:pt x="13274" y="63327"/>
                </a:cubicBezTo>
                <a:cubicBezTo>
                  <a:pt x="13305" y="63327"/>
                  <a:pt x="13305" y="63271"/>
                  <a:pt x="13305" y="63271"/>
                </a:cubicBezTo>
                <a:close/>
                <a:moveTo>
                  <a:pt x="13805" y="64935"/>
                </a:moveTo>
                <a:cubicBezTo>
                  <a:pt x="13805" y="64990"/>
                  <a:pt x="13867" y="65046"/>
                  <a:pt x="13867" y="64990"/>
                </a:cubicBezTo>
                <a:cubicBezTo>
                  <a:pt x="13867" y="64990"/>
                  <a:pt x="13867" y="64990"/>
                  <a:pt x="13836" y="64935"/>
                </a:cubicBezTo>
                <a:cubicBezTo>
                  <a:pt x="13836" y="64935"/>
                  <a:pt x="13805" y="64935"/>
                  <a:pt x="13805" y="64935"/>
                </a:cubicBezTo>
                <a:close/>
                <a:moveTo>
                  <a:pt x="13336" y="64214"/>
                </a:moveTo>
                <a:cubicBezTo>
                  <a:pt x="13368" y="64158"/>
                  <a:pt x="13336" y="64103"/>
                  <a:pt x="13336" y="64048"/>
                </a:cubicBezTo>
                <a:cubicBezTo>
                  <a:pt x="13336" y="64048"/>
                  <a:pt x="13336" y="63992"/>
                  <a:pt x="13305" y="63992"/>
                </a:cubicBezTo>
                <a:cubicBezTo>
                  <a:pt x="13274" y="63992"/>
                  <a:pt x="13305" y="64048"/>
                  <a:pt x="13305" y="64048"/>
                </a:cubicBezTo>
                <a:cubicBezTo>
                  <a:pt x="13305" y="64103"/>
                  <a:pt x="13305" y="64269"/>
                  <a:pt x="13336" y="64214"/>
                </a:cubicBezTo>
                <a:close/>
                <a:moveTo>
                  <a:pt x="82207" y="78077"/>
                </a:moveTo>
                <a:cubicBezTo>
                  <a:pt x="82207" y="78077"/>
                  <a:pt x="82175" y="78077"/>
                  <a:pt x="82144" y="78022"/>
                </a:cubicBezTo>
                <a:cubicBezTo>
                  <a:pt x="82144" y="78022"/>
                  <a:pt x="82144" y="77966"/>
                  <a:pt x="82113" y="77966"/>
                </a:cubicBezTo>
                <a:cubicBezTo>
                  <a:pt x="82051" y="77966"/>
                  <a:pt x="82051" y="78022"/>
                  <a:pt x="82019" y="78077"/>
                </a:cubicBezTo>
                <a:cubicBezTo>
                  <a:pt x="81988" y="78188"/>
                  <a:pt x="81957" y="78188"/>
                  <a:pt x="81926" y="78188"/>
                </a:cubicBezTo>
                <a:cubicBezTo>
                  <a:pt x="81894" y="78243"/>
                  <a:pt x="81863" y="78243"/>
                  <a:pt x="81894" y="78299"/>
                </a:cubicBezTo>
                <a:cubicBezTo>
                  <a:pt x="81894" y="78299"/>
                  <a:pt x="81926" y="78299"/>
                  <a:pt x="81926" y="78354"/>
                </a:cubicBezTo>
                <a:cubicBezTo>
                  <a:pt x="81957" y="78354"/>
                  <a:pt x="81957" y="78410"/>
                  <a:pt x="81957" y="78410"/>
                </a:cubicBezTo>
                <a:cubicBezTo>
                  <a:pt x="81988" y="78410"/>
                  <a:pt x="82019" y="78410"/>
                  <a:pt x="82019" y="78410"/>
                </a:cubicBezTo>
                <a:cubicBezTo>
                  <a:pt x="82051" y="78410"/>
                  <a:pt x="82051" y="78410"/>
                  <a:pt x="82082" y="78354"/>
                </a:cubicBezTo>
                <a:cubicBezTo>
                  <a:pt x="82082" y="78299"/>
                  <a:pt x="82113" y="78299"/>
                  <a:pt x="82113" y="78299"/>
                </a:cubicBezTo>
                <a:cubicBezTo>
                  <a:pt x="82144" y="78299"/>
                  <a:pt x="82175" y="78299"/>
                  <a:pt x="82175" y="78243"/>
                </a:cubicBezTo>
                <a:cubicBezTo>
                  <a:pt x="82207" y="78243"/>
                  <a:pt x="82207" y="78188"/>
                  <a:pt x="82238" y="78188"/>
                </a:cubicBezTo>
                <a:cubicBezTo>
                  <a:pt x="82269" y="78133"/>
                  <a:pt x="82363" y="78133"/>
                  <a:pt x="82332" y="78077"/>
                </a:cubicBezTo>
                <a:cubicBezTo>
                  <a:pt x="82332" y="78022"/>
                  <a:pt x="82238" y="78077"/>
                  <a:pt x="82207" y="78077"/>
                </a:cubicBezTo>
                <a:close/>
                <a:moveTo>
                  <a:pt x="14211" y="65434"/>
                </a:moveTo>
                <a:cubicBezTo>
                  <a:pt x="14242" y="65434"/>
                  <a:pt x="14211" y="65378"/>
                  <a:pt x="14211" y="65323"/>
                </a:cubicBezTo>
                <a:cubicBezTo>
                  <a:pt x="14180" y="65323"/>
                  <a:pt x="14148" y="65323"/>
                  <a:pt x="14117" y="65323"/>
                </a:cubicBezTo>
                <a:cubicBezTo>
                  <a:pt x="14117" y="65323"/>
                  <a:pt x="14086" y="65268"/>
                  <a:pt x="14086" y="65323"/>
                </a:cubicBezTo>
                <a:cubicBezTo>
                  <a:pt x="14117" y="65323"/>
                  <a:pt x="14117" y="65378"/>
                  <a:pt x="14148" y="65378"/>
                </a:cubicBezTo>
                <a:cubicBezTo>
                  <a:pt x="14148" y="65378"/>
                  <a:pt x="14180" y="65378"/>
                  <a:pt x="14180" y="65378"/>
                </a:cubicBezTo>
                <a:cubicBezTo>
                  <a:pt x="14180" y="65378"/>
                  <a:pt x="14211" y="65434"/>
                  <a:pt x="14211" y="65434"/>
                </a:cubicBezTo>
                <a:close/>
                <a:moveTo>
                  <a:pt x="14117" y="65767"/>
                </a:moveTo>
                <a:cubicBezTo>
                  <a:pt x="14086" y="65767"/>
                  <a:pt x="14086" y="65767"/>
                  <a:pt x="14055" y="65767"/>
                </a:cubicBezTo>
                <a:cubicBezTo>
                  <a:pt x="14055" y="65822"/>
                  <a:pt x="14055" y="65822"/>
                  <a:pt x="14055" y="65822"/>
                </a:cubicBezTo>
                <a:cubicBezTo>
                  <a:pt x="14055" y="65878"/>
                  <a:pt x="14023" y="65878"/>
                  <a:pt x="14023" y="65878"/>
                </a:cubicBezTo>
                <a:cubicBezTo>
                  <a:pt x="14055" y="65878"/>
                  <a:pt x="14055" y="65878"/>
                  <a:pt x="14055" y="65878"/>
                </a:cubicBezTo>
                <a:cubicBezTo>
                  <a:pt x="14055" y="65822"/>
                  <a:pt x="14055" y="65878"/>
                  <a:pt x="14086" y="65878"/>
                </a:cubicBezTo>
                <a:cubicBezTo>
                  <a:pt x="14086" y="65878"/>
                  <a:pt x="14117" y="65878"/>
                  <a:pt x="14148" y="65822"/>
                </a:cubicBezTo>
                <a:cubicBezTo>
                  <a:pt x="14148" y="65822"/>
                  <a:pt x="14180" y="65822"/>
                  <a:pt x="14148" y="65767"/>
                </a:cubicBezTo>
                <a:cubicBezTo>
                  <a:pt x="14148" y="65767"/>
                  <a:pt x="14117" y="65822"/>
                  <a:pt x="14117" y="65767"/>
                </a:cubicBezTo>
                <a:close/>
                <a:moveTo>
                  <a:pt x="13617" y="64547"/>
                </a:moveTo>
                <a:cubicBezTo>
                  <a:pt x="13617" y="64602"/>
                  <a:pt x="13649" y="64658"/>
                  <a:pt x="13680" y="64658"/>
                </a:cubicBezTo>
                <a:cubicBezTo>
                  <a:pt x="13680" y="64602"/>
                  <a:pt x="13617" y="64547"/>
                  <a:pt x="13617" y="64547"/>
                </a:cubicBezTo>
                <a:cubicBezTo>
                  <a:pt x="13586" y="64491"/>
                  <a:pt x="13555" y="64436"/>
                  <a:pt x="13524" y="64380"/>
                </a:cubicBezTo>
                <a:cubicBezTo>
                  <a:pt x="13524" y="64380"/>
                  <a:pt x="13492" y="64325"/>
                  <a:pt x="13492" y="64325"/>
                </a:cubicBezTo>
                <a:cubicBezTo>
                  <a:pt x="13492" y="64325"/>
                  <a:pt x="13492" y="64380"/>
                  <a:pt x="13492" y="64380"/>
                </a:cubicBezTo>
                <a:cubicBezTo>
                  <a:pt x="13461" y="64380"/>
                  <a:pt x="13492" y="64380"/>
                  <a:pt x="13461" y="64380"/>
                </a:cubicBezTo>
                <a:cubicBezTo>
                  <a:pt x="13461" y="64380"/>
                  <a:pt x="13461" y="64380"/>
                  <a:pt x="13461" y="64325"/>
                </a:cubicBezTo>
                <a:cubicBezTo>
                  <a:pt x="13430" y="64325"/>
                  <a:pt x="13430" y="64214"/>
                  <a:pt x="13399" y="64269"/>
                </a:cubicBezTo>
                <a:cubicBezTo>
                  <a:pt x="13399" y="64269"/>
                  <a:pt x="13430" y="64325"/>
                  <a:pt x="13461" y="64380"/>
                </a:cubicBezTo>
                <a:cubicBezTo>
                  <a:pt x="13461" y="64436"/>
                  <a:pt x="13492" y="64491"/>
                  <a:pt x="13524" y="64491"/>
                </a:cubicBezTo>
                <a:cubicBezTo>
                  <a:pt x="13524" y="64436"/>
                  <a:pt x="13492" y="64436"/>
                  <a:pt x="13492" y="64380"/>
                </a:cubicBezTo>
                <a:cubicBezTo>
                  <a:pt x="13524" y="64380"/>
                  <a:pt x="13586" y="64491"/>
                  <a:pt x="13617" y="64547"/>
                </a:cubicBezTo>
                <a:close/>
                <a:moveTo>
                  <a:pt x="10931" y="47855"/>
                </a:moveTo>
                <a:cubicBezTo>
                  <a:pt x="10931" y="47911"/>
                  <a:pt x="10963" y="47911"/>
                  <a:pt x="10994" y="47911"/>
                </a:cubicBezTo>
                <a:cubicBezTo>
                  <a:pt x="11025" y="47911"/>
                  <a:pt x="11025" y="48022"/>
                  <a:pt x="11056" y="48077"/>
                </a:cubicBezTo>
                <a:cubicBezTo>
                  <a:pt x="11087" y="48133"/>
                  <a:pt x="11087" y="48133"/>
                  <a:pt x="11087" y="48188"/>
                </a:cubicBezTo>
                <a:cubicBezTo>
                  <a:pt x="11087" y="48188"/>
                  <a:pt x="11087" y="48243"/>
                  <a:pt x="11119" y="48299"/>
                </a:cubicBezTo>
                <a:cubicBezTo>
                  <a:pt x="11119" y="48299"/>
                  <a:pt x="11150" y="48354"/>
                  <a:pt x="11119" y="48354"/>
                </a:cubicBezTo>
                <a:cubicBezTo>
                  <a:pt x="11119" y="48410"/>
                  <a:pt x="11087" y="48354"/>
                  <a:pt x="11087" y="48465"/>
                </a:cubicBezTo>
                <a:cubicBezTo>
                  <a:pt x="11087" y="48521"/>
                  <a:pt x="11150" y="48521"/>
                  <a:pt x="11181" y="48576"/>
                </a:cubicBezTo>
                <a:cubicBezTo>
                  <a:pt x="11244" y="48576"/>
                  <a:pt x="11275" y="48632"/>
                  <a:pt x="11306" y="48632"/>
                </a:cubicBezTo>
                <a:cubicBezTo>
                  <a:pt x="11337" y="48687"/>
                  <a:pt x="11369" y="48687"/>
                  <a:pt x="11431" y="48687"/>
                </a:cubicBezTo>
                <a:cubicBezTo>
                  <a:pt x="11431" y="48687"/>
                  <a:pt x="11462" y="48687"/>
                  <a:pt x="11494" y="48687"/>
                </a:cubicBezTo>
                <a:cubicBezTo>
                  <a:pt x="11494" y="48743"/>
                  <a:pt x="11494" y="48743"/>
                  <a:pt x="11494" y="48798"/>
                </a:cubicBezTo>
                <a:cubicBezTo>
                  <a:pt x="11462" y="48798"/>
                  <a:pt x="11369" y="48853"/>
                  <a:pt x="11431" y="48853"/>
                </a:cubicBezTo>
                <a:cubicBezTo>
                  <a:pt x="11462" y="48909"/>
                  <a:pt x="11462" y="48853"/>
                  <a:pt x="11494" y="48909"/>
                </a:cubicBezTo>
                <a:cubicBezTo>
                  <a:pt x="11494" y="48964"/>
                  <a:pt x="11525" y="48964"/>
                  <a:pt x="11494" y="49020"/>
                </a:cubicBezTo>
                <a:cubicBezTo>
                  <a:pt x="11462" y="49020"/>
                  <a:pt x="11431" y="49020"/>
                  <a:pt x="11431" y="49075"/>
                </a:cubicBezTo>
                <a:cubicBezTo>
                  <a:pt x="11431" y="49131"/>
                  <a:pt x="11462" y="49131"/>
                  <a:pt x="11494" y="49186"/>
                </a:cubicBezTo>
                <a:cubicBezTo>
                  <a:pt x="11494" y="49186"/>
                  <a:pt x="11494" y="49242"/>
                  <a:pt x="11525" y="49297"/>
                </a:cubicBezTo>
                <a:cubicBezTo>
                  <a:pt x="11525" y="49297"/>
                  <a:pt x="11525" y="49353"/>
                  <a:pt x="11525" y="49353"/>
                </a:cubicBezTo>
                <a:cubicBezTo>
                  <a:pt x="11556" y="49408"/>
                  <a:pt x="11525" y="49463"/>
                  <a:pt x="11525" y="49519"/>
                </a:cubicBezTo>
                <a:cubicBezTo>
                  <a:pt x="11556" y="49519"/>
                  <a:pt x="11556" y="49574"/>
                  <a:pt x="11587" y="49574"/>
                </a:cubicBezTo>
                <a:cubicBezTo>
                  <a:pt x="11587" y="49630"/>
                  <a:pt x="11587" y="49685"/>
                  <a:pt x="11618" y="49685"/>
                </a:cubicBezTo>
                <a:cubicBezTo>
                  <a:pt x="11618" y="49630"/>
                  <a:pt x="11618" y="49574"/>
                  <a:pt x="11618" y="49519"/>
                </a:cubicBezTo>
                <a:cubicBezTo>
                  <a:pt x="11618" y="49463"/>
                  <a:pt x="11618" y="49353"/>
                  <a:pt x="11681" y="49297"/>
                </a:cubicBezTo>
                <a:cubicBezTo>
                  <a:pt x="11712" y="49242"/>
                  <a:pt x="11775" y="49186"/>
                  <a:pt x="11681" y="49186"/>
                </a:cubicBezTo>
                <a:cubicBezTo>
                  <a:pt x="11650" y="49131"/>
                  <a:pt x="11556" y="49131"/>
                  <a:pt x="11587" y="49075"/>
                </a:cubicBezTo>
                <a:cubicBezTo>
                  <a:pt x="11587" y="48964"/>
                  <a:pt x="11650" y="49020"/>
                  <a:pt x="11681" y="48909"/>
                </a:cubicBezTo>
                <a:cubicBezTo>
                  <a:pt x="11681" y="48853"/>
                  <a:pt x="11618" y="48798"/>
                  <a:pt x="11681" y="48743"/>
                </a:cubicBezTo>
                <a:cubicBezTo>
                  <a:pt x="11681" y="48687"/>
                  <a:pt x="11712" y="48687"/>
                  <a:pt x="11712" y="48687"/>
                </a:cubicBezTo>
                <a:cubicBezTo>
                  <a:pt x="11743" y="48632"/>
                  <a:pt x="11775" y="48632"/>
                  <a:pt x="11806" y="48632"/>
                </a:cubicBezTo>
                <a:cubicBezTo>
                  <a:pt x="11837" y="48632"/>
                  <a:pt x="11900" y="48632"/>
                  <a:pt x="11900" y="48521"/>
                </a:cubicBezTo>
                <a:cubicBezTo>
                  <a:pt x="11900" y="48465"/>
                  <a:pt x="11806" y="48354"/>
                  <a:pt x="11775" y="48354"/>
                </a:cubicBezTo>
                <a:cubicBezTo>
                  <a:pt x="11743" y="48299"/>
                  <a:pt x="11712" y="48299"/>
                  <a:pt x="11743" y="48243"/>
                </a:cubicBezTo>
                <a:cubicBezTo>
                  <a:pt x="11775" y="48133"/>
                  <a:pt x="11806" y="48133"/>
                  <a:pt x="11837" y="48077"/>
                </a:cubicBezTo>
                <a:cubicBezTo>
                  <a:pt x="11868" y="48022"/>
                  <a:pt x="11868" y="48022"/>
                  <a:pt x="11900" y="48022"/>
                </a:cubicBezTo>
                <a:cubicBezTo>
                  <a:pt x="11931" y="48022"/>
                  <a:pt x="11962" y="47966"/>
                  <a:pt x="11962" y="47911"/>
                </a:cubicBezTo>
                <a:cubicBezTo>
                  <a:pt x="11962" y="47855"/>
                  <a:pt x="11962" y="47855"/>
                  <a:pt x="11962" y="47855"/>
                </a:cubicBezTo>
                <a:cubicBezTo>
                  <a:pt x="11962" y="47800"/>
                  <a:pt x="11962" y="47744"/>
                  <a:pt x="11962" y="47744"/>
                </a:cubicBezTo>
                <a:cubicBezTo>
                  <a:pt x="11962" y="47689"/>
                  <a:pt x="11962" y="47634"/>
                  <a:pt x="11962" y="47634"/>
                </a:cubicBezTo>
                <a:cubicBezTo>
                  <a:pt x="11962" y="47523"/>
                  <a:pt x="11962" y="47467"/>
                  <a:pt x="11931" y="47412"/>
                </a:cubicBezTo>
                <a:cubicBezTo>
                  <a:pt x="11900" y="47301"/>
                  <a:pt x="11868" y="47301"/>
                  <a:pt x="11806" y="47301"/>
                </a:cubicBezTo>
                <a:cubicBezTo>
                  <a:pt x="11775" y="47301"/>
                  <a:pt x="11712" y="47301"/>
                  <a:pt x="11681" y="47301"/>
                </a:cubicBezTo>
                <a:cubicBezTo>
                  <a:pt x="11681" y="47301"/>
                  <a:pt x="11650" y="47356"/>
                  <a:pt x="11618" y="47356"/>
                </a:cubicBezTo>
                <a:cubicBezTo>
                  <a:pt x="11618" y="47356"/>
                  <a:pt x="11587" y="47356"/>
                  <a:pt x="11587" y="47412"/>
                </a:cubicBezTo>
                <a:cubicBezTo>
                  <a:pt x="11556" y="47467"/>
                  <a:pt x="11587" y="47467"/>
                  <a:pt x="11587" y="47523"/>
                </a:cubicBezTo>
                <a:cubicBezTo>
                  <a:pt x="11618" y="47523"/>
                  <a:pt x="11618" y="47578"/>
                  <a:pt x="11618" y="47578"/>
                </a:cubicBezTo>
                <a:cubicBezTo>
                  <a:pt x="11618" y="47634"/>
                  <a:pt x="11650" y="47634"/>
                  <a:pt x="11650" y="47689"/>
                </a:cubicBezTo>
                <a:cubicBezTo>
                  <a:pt x="11650" y="47744"/>
                  <a:pt x="11650" y="47744"/>
                  <a:pt x="11650" y="47800"/>
                </a:cubicBezTo>
                <a:cubicBezTo>
                  <a:pt x="11650" y="47855"/>
                  <a:pt x="11618" y="48022"/>
                  <a:pt x="11587" y="47911"/>
                </a:cubicBezTo>
                <a:cubicBezTo>
                  <a:pt x="11587" y="47855"/>
                  <a:pt x="11587" y="47855"/>
                  <a:pt x="11618" y="47800"/>
                </a:cubicBezTo>
                <a:cubicBezTo>
                  <a:pt x="11618" y="47800"/>
                  <a:pt x="11618" y="47744"/>
                  <a:pt x="11618" y="47689"/>
                </a:cubicBezTo>
                <a:cubicBezTo>
                  <a:pt x="11618" y="47634"/>
                  <a:pt x="11587" y="47467"/>
                  <a:pt x="11556" y="47578"/>
                </a:cubicBezTo>
                <a:cubicBezTo>
                  <a:pt x="11525" y="47578"/>
                  <a:pt x="11556" y="47634"/>
                  <a:pt x="11556" y="47689"/>
                </a:cubicBezTo>
                <a:cubicBezTo>
                  <a:pt x="11556" y="47744"/>
                  <a:pt x="11556" y="47744"/>
                  <a:pt x="11556" y="47744"/>
                </a:cubicBezTo>
                <a:cubicBezTo>
                  <a:pt x="11525" y="47800"/>
                  <a:pt x="11525" y="47800"/>
                  <a:pt x="11525" y="47855"/>
                </a:cubicBezTo>
                <a:cubicBezTo>
                  <a:pt x="11494" y="47911"/>
                  <a:pt x="11494" y="47911"/>
                  <a:pt x="11494" y="47966"/>
                </a:cubicBezTo>
                <a:cubicBezTo>
                  <a:pt x="11462" y="47966"/>
                  <a:pt x="11462" y="47966"/>
                  <a:pt x="11462" y="47966"/>
                </a:cubicBezTo>
                <a:cubicBezTo>
                  <a:pt x="11462" y="47911"/>
                  <a:pt x="11431" y="47855"/>
                  <a:pt x="11431" y="47855"/>
                </a:cubicBezTo>
                <a:cubicBezTo>
                  <a:pt x="11431" y="47800"/>
                  <a:pt x="11400" y="47800"/>
                  <a:pt x="11400" y="47744"/>
                </a:cubicBezTo>
                <a:cubicBezTo>
                  <a:pt x="11400" y="47689"/>
                  <a:pt x="11400" y="47689"/>
                  <a:pt x="11431" y="47634"/>
                </a:cubicBezTo>
                <a:cubicBezTo>
                  <a:pt x="11431" y="47578"/>
                  <a:pt x="11431" y="47578"/>
                  <a:pt x="11462" y="47523"/>
                </a:cubicBezTo>
                <a:cubicBezTo>
                  <a:pt x="11462" y="47523"/>
                  <a:pt x="11494" y="47467"/>
                  <a:pt x="11462" y="47467"/>
                </a:cubicBezTo>
                <a:cubicBezTo>
                  <a:pt x="11431" y="47467"/>
                  <a:pt x="11400" y="47523"/>
                  <a:pt x="11369" y="47523"/>
                </a:cubicBezTo>
                <a:cubicBezTo>
                  <a:pt x="11337" y="47523"/>
                  <a:pt x="11306" y="47467"/>
                  <a:pt x="11244" y="47467"/>
                </a:cubicBezTo>
                <a:cubicBezTo>
                  <a:pt x="11244" y="47467"/>
                  <a:pt x="11212" y="47412"/>
                  <a:pt x="11181" y="47467"/>
                </a:cubicBezTo>
                <a:cubicBezTo>
                  <a:pt x="11212" y="47523"/>
                  <a:pt x="11244" y="47523"/>
                  <a:pt x="11244" y="47523"/>
                </a:cubicBezTo>
                <a:cubicBezTo>
                  <a:pt x="11275" y="47578"/>
                  <a:pt x="11275" y="47578"/>
                  <a:pt x="11275" y="47634"/>
                </a:cubicBezTo>
                <a:cubicBezTo>
                  <a:pt x="11306" y="47689"/>
                  <a:pt x="11212" y="47800"/>
                  <a:pt x="11181" y="47855"/>
                </a:cubicBezTo>
                <a:cubicBezTo>
                  <a:pt x="11181" y="47855"/>
                  <a:pt x="11150" y="47855"/>
                  <a:pt x="11119" y="47855"/>
                </a:cubicBezTo>
                <a:cubicBezTo>
                  <a:pt x="11087" y="47911"/>
                  <a:pt x="11056" y="47911"/>
                  <a:pt x="10994" y="47855"/>
                </a:cubicBezTo>
                <a:cubicBezTo>
                  <a:pt x="10994" y="47855"/>
                  <a:pt x="10963" y="47800"/>
                  <a:pt x="10931" y="47855"/>
                </a:cubicBezTo>
                <a:close/>
                <a:moveTo>
                  <a:pt x="7496" y="41589"/>
                </a:moveTo>
                <a:cubicBezTo>
                  <a:pt x="7496" y="41534"/>
                  <a:pt x="7496" y="41534"/>
                  <a:pt x="7464" y="41534"/>
                </a:cubicBezTo>
                <a:cubicBezTo>
                  <a:pt x="7433" y="41478"/>
                  <a:pt x="7433" y="41367"/>
                  <a:pt x="7402" y="41423"/>
                </a:cubicBezTo>
                <a:cubicBezTo>
                  <a:pt x="7339" y="41423"/>
                  <a:pt x="7433" y="41534"/>
                  <a:pt x="7433" y="41589"/>
                </a:cubicBezTo>
                <a:cubicBezTo>
                  <a:pt x="7433" y="41645"/>
                  <a:pt x="7433" y="41700"/>
                  <a:pt x="7433" y="41700"/>
                </a:cubicBezTo>
                <a:cubicBezTo>
                  <a:pt x="7433" y="41756"/>
                  <a:pt x="7433" y="41811"/>
                  <a:pt x="7464" y="41756"/>
                </a:cubicBezTo>
                <a:cubicBezTo>
                  <a:pt x="7464" y="41756"/>
                  <a:pt x="7464" y="41700"/>
                  <a:pt x="7464" y="41645"/>
                </a:cubicBezTo>
                <a:cubicBezTo>
                  <a:pt x="7496" y="41645"/>
                  <a:pt x="7496" y="41645"/>
                  <a:pt x="7496" y="41589"/>
                </a:cubicBezTo>
                <a:close/>
                <a:moveTo>
                  <a:pt x="7496" y="42476"/>
                </a:moveTo>
                <a:cubicBezTo>
                  <a:pt x="7496" y="42476"/>
                  <a:pt x="7496" y="42421"/>
                  <a:pt x="7496" y="42365"/>
                </a:cubicBezTo>
                <a:cubicBezTo>
                  <a:pt x="7496" y="42365"/>
                  <a:pt x="7527" y="42310"/>
                  <a:pt x="7527" y="42310"/>
                </a:cubicBezTo>
                <a:cubicBezTo>
                  <a:pt x="7558" y="42255"/>
                  <a:pt x="7527" y="42255"/>
                  <a:pt x="7496" y="42199"/>
                </a:cubicBezTo>
                <a:cubicBezTo>
                  <a:pt x="7496" y="42199"/>
                  <a:pt x="7496" y="42088"/>
                  <a:pt x="7464" y="42088"/>
                </a:cubicBezTo>
                <a:cubicBezTo>
                  <a:pt x="7464" y="42088"/>
                  <a:pt x="7433" y="42199"/>
                  <a:pt x="7433" y="42199"/>
                </a:cubicBezTo>
                <a:cubicBezTo>
                  <a:pt x="7433" y="42255"/>
                  <a:pt x="7433" y="42255"/>
                  <a:pt x="7433" y="42310"/>
                </a:cubicBezTo>
                <a:cubicBezTo>
                  <a:pt x="7433" y="42365"/>
                  <a:pt x="7433" y="42532"/>
                  <a:pt x="7496" y="42476"/>
                </a:cubicBezTo>
                <a:close/>
                <a:moveTo>
                  <a:pt x="11025" y="45471"/>
                </a:moveTo>
                <a:cubicBezTo>
                  <a:pt x="10994" y="45471"/>
                  <a:pt x="10994" y="45526"/>
                  <a:pt x="11025" y="45526"/>
                </a:cubicBezTo>
                <a:cubicBezTo>
                  <a:pt x="11025" y="45526"/>
                  <a:pt x="11056" y="45471"/>
                  <a:pt x="11025" y="45471"/>
                </a:cubicBezTo>
                <a:close/>
                <a:moveTo>
                  <a:pt x="11369" y="44362"/>
                </a:moveTo>
                <a:cubicBezTo>
                  <a:pt x="11369" y="44362"/>
                  <a:pt x="11369" y="44362"/>
                  <a:pt x="11369" y="44362"/>
                </a:cubicBezTo>
                <a:cubicBezTo>
                  <a:pt x="11369" y="44362"/>
                  <a:pt x="11369" y="44362"/>
                  <a:pt x="11369" y="44362"/>
                </a:cubicBezTo>
                <a:cubicBezTo>
                  <a:pt x="11431" y="44417"/>
                  <a:pt x="11431" y="44417"/>
                  <a:pt x="11462" y="44362"/>
                </a:cubicBezTo>
                <a:cubicBezTo>
                  <a:pt x="11462" y="44306"/>
                  <a:pt x="11494" y="44251"/>
                  <a:pt x="11462" y="44195"/>
                </a:cubicBezTo>
                <a:cubicBezTo>
                  <a:pt x="11462" y="44195"/>
                  <a:pt x="11400" y="44195"/>
                  <a:pt x="11400" y="44195"/>
                </a:cubicBezTo>
                <a:cubicBezTo>
                  <a:pt x="11369" y="44195"/>
                  <a:pt x="11369" y="44195"/>
                  <a:pt x="11369" y="44251"/>
                </a:cubicBezTo>
                <a:cubicBezTo>
                  <a:pt x="11369" y="44251"/>
                  <a:pt x="11337" y="44251"/>
                  <a:pt x="11337" y="44306"/>
                </a:cubicBezTo>
                <a:cubicBezTo>
                  <a:pt x="11337" y="44306"/>
                  <a:pt x="11337" y="44362"/>
                  <a:pt x="11337" y="44362"/>
                </a:cubicBezTo>
                <a:cubicBezTo>
                  <a:pt x="11337" y="44362"/>
                  <a:pt x="11369" y="44362"/>
                  <a:pt x="11369" y="44362"/>
                </a:cubicBezTo>
                <a:close/>
                <a:moveTo>
                  <a:pt x="13492" y="64048"/>
                </a:moveTo>
                <a:cubicBezTo>
                  <a:pt x="13492" y="64048"/>
                  <a:pt x="13492" y="64048"/>
                  <a:pt x="13492" y="64103"/>
                </a:cubicBezTo>
                <a:cubicBezTo>
                  <a:pt x="13492" y="64103"/>
                  <a:pt x="13492" y="64158"/>
                  <a:pt x="13524" y="64158"/>
                </a:cubicBezTo>
                <a:cubicBezTo>
                  <a:pt x="13524" y="64214"/>
                  <a:pt x="13555" y="64158"/>
                  <a:pt x="13555" y="64158"/>
                </a:cubicBezTo>
                <a:cubicBezTo>
                  <a:pt x="13555" y="64103"/>
                  <a:pt x="13555" y="64048"/>
                  <a:pt x="13524" y="64048"/>
                </a:cubicBezTo>
                <a:cubicBezTo>
                  <a:pt x="13492" y="63992"/>
                  <a:pt x="13492" y="63937"/>
                  <a:pt x="13461" y="63937"/>
                </a:cubicBezTo>
                <a:cubicBezTo>
                  <a:pt x="13430" y="63881"/>
                  <a:pt x="13399" y="63826"/>
                  <a:pt x="13399" y="63770"/>
                </a:cubicBezTo>
                <a:cubicBezTo>
                  <a:pt x="13368" y="63770"/>
                  <a:pt x="13305" y="63604"/>
                  <a:pt x="13305" y="63604"/>
                </a:cubicBezTo>
                <a:cubicBezTo>
                  <a:pt x="13274" y="63659"/>
                  <a:pt x="13336" y="63770"/>
                  <a:pt x="13336" y="63770"/>
                </a:cubicBezTo>
                <a:cubicBezTo>
                  <a:pt x="13368" y="63826"/>
                  <a:pt x="13399" y="63826"/>
                  <a:pt x="13430" y="63881"/>
                </a:cubicBezTo>
                <a:cubicBezTo>
                  <a:pt x="13430" y="63937"/>
                  <a:pt x="13461" y="63992"/>
                  <a:pt x="13492" y="64048"/>
                </a:cubicBezTo>
                <a:close/>
                <a:moveTo>
                  <a:pt x="13336" y="63493"/>
                </a:moveTo>
                <a:cubicBezTo>
                  <a:pt x="13336" y="63438"/>
                  <a:pt x="13336" y="63382"/>
                  <a:pt x="13305" y="63382"/>
                </a:cubicBezTo>
                <a:cubicBezTo>
                  <a:pt x="13305" y="63438"/>
                  <a:pt x="13305" y="63493"/>
                  <a:pt x="13336" y="63548"/>
                </a:cubicBezTo>
                <a:cubicBezTo>
                  <a:pt x="13336" y="63548"/>
                  <a:pt x="13336" y="63548"/>
                  <a:pt x="13336" y="63493"/>
                </a:cubicBezTo>
                <a:close/>
                <a:moveTo>
                  <a:pt x="13524" y="64658"/>
                </a:moveTo>
                <a:cubicBezTo>
                  <a:pt x="13524" y="64713"/>
                  <a:pt x="13711" y="64935"/>
                  <a:pt x="13742" y="64935"/>
                </a:cubicBezTo>
                <a:cubicBezTo>
                  <a:pt x="13742" y="64935"/>
                  <a:pt x="13586" y="64768"/>
                  <a:pt x="13555" y="64713"/>
                </a:cubicBezTo>
                <a:cubicBezTo>
                  <a:pt x="13524" y="64713"/>
                  <a:pt x="13524" y="64658"/>
                  <a:pt x="13492" y="64602"/>
                </a:cubicBezTo>
                <a:cubicBezTo>
                  <a:pt x="13492" y="64547"/>
                  <a:pt x="13399" y="64380"/>
                  <a:pt x="13399" y="64380"/>
                </a:cubicBezTo>
                <a:cubicBezTo>
                  <a:pt x="13368" y="64436"/>
                  <a:pt x="13399" y="64491"/>
                  <a:pt x="13399" y="64491"/>
                </a:cubicBezTo>
                <a:cubicBezTo>
                  <a:pt x="13430" y="64547"/>
                  <a:pt x="13492" y="64602"/>
                  <a:pt x="13524" y="64658"/>
                </a:cubicBezTo>
                <a:close/>
                <a:moveTo>
                  <a:pt x="12961" y="63604"/>
                </a:moveTo>
                <a:cubicBezTo>
                  <a:pt x="12961" y="63659"/>
                  <a:pt x="12993" y="63659"/>
                  <a:pt x="12993" y="63659"/>
                </a:cubicBezTo>
                <a:cubicBezTo>
                  <a:pt x="12993" y="63715"/>
                  <a:pt x="12993" y="63604"/>
                  <a:pt x="12993" y="63604"/>
                </a:cubicBezTo>
                <a:cubicBezTo>
                  <a:pt x="12993" y="63604"/>
                  <a:pt x="12961" y="63604"/>
                  <a:pt x="12993" y="63548"/>
                </a:cubicBezTo>
                <a:cubicBezTo>
                  <a:pt x="12961" y="63548"/>
                  <a:pt x="12930" y="63604"/>
                  <a:pt x="12961" y="63604"/>
                </a:cubicBezTo>
                <a:close/>
                <a:moveTo>
                  <a:pt x="14273" y="65600"/>
                </a:moveTo>
                <a:cubicBezTo>
                  <a:pt x="14242" y="65711"/>
                  <a:pt x="14336" y="65711"/>
                  <a:pt x="14367" y="65711"/>
                </a:cubicBezTo>
                <a:cubicBezTo>
                  <a:pt x="14367" y="65711"/>
                  <a:pt x="14398" y="65711"/>
                  <a:pt x="14398" y="65711"/>
                </a:cubicBezTo>
                <a:cubicBezTo>
                  <a:pt x="14429" y="65711"/>
                  <a:pt x="14429" y="65711"/>
                  <a:pt x="14461" y="65711"/>
                </a:cubicBezTo>
                <a:cubicBezTo>
                  <a:pt x="14492" y="65711"/>
                  <a:pt x="14523" y="65711"/>
                  <a:pt x="14554" y="65711"/>
                </a:cubicBezTo>
                <a:cubicBezTo>
                  <a:pt x="14617" y="65711"/>
                  <a:pt x="14648" y="65767"/>
                  <a:pt x="14679" y="65767"/>
                </a:cubicBezTo>
                <a:cubicBezTo>
                  <a:pt x="14679" y="65767"/>
                  <a:pt x="14742" y="65767"/>
                  <a:pt x="14711" y="65711"/>
                </a:cubicBezTo>
                <a:cubicBezTo>
                  <a:pt x="14679" y="65711"/>
                  <a:pt x="14648" y="65711"/>
                  <a:pt x="14648" y="65711"/>
                </a:cubicBezTo>
                <a:cubicBezTo>
                  <a:pt x="14617" y="65711"/>
                  <a:pt x="14554" y="65711"/>
                  <a:pt x="14523" y="65656"/>
                </a:cubicBezTo>
                <a:cubicBezTo>
                  <a:pt x="14492" y="65656"/>
                  <a:pt x="14461" y="65656"/>
                  <a:pt x="14461" y="65656"/>
                </a:cubicBezTo>
                <a:cubicBezTo>
                  <a:pt x="14429" y="65656"/>
                  <a:pt x="14429" y="65600"/>
                  <a:pt x="14398" y="65600"/>
                </a:cubicBezTo>
                <a:cubicBezTo>
                  <a:pt x="14367" y="65600"/>
                  <a:pt x="14367" y="65656"/>
                  <a:pt x="14367" y="65656"/>
                </a:cubicBezTo>
                <a:cubicBezTo>
                  <a:pt x="14336" y="65656"/>
                  <a:pt x="14273" y="65545"/>
                  <a:pt x="14273" y="65600"/>
                </a:cubicBezTo>
                <a:close/>
                <a:moveTo>
                  <a:pt x="90078" y="66987"/>
                </a:moveTo>
                <a:cubicBezTo>
                  <a:pt x="90046" y="66987"/>
                  <a:pt x="90046" y="67042"/>
                  <a:pt x="90046" y="67097"/>
                </a:cubicBezTo>
                <a:cubicBezTo>
                  <a:pt x="90046" y="67153"/>
                  <a:pt x="90046" y="67264"/>
                  <a:pt x="90078" y="67208"/>
                </a:cubicBezTo>
                <a:cubicBezTo>
                  <a:pt x="90078" y="67208"/>
                  <a:pt x="90078" y="67153"/>
                  <a:pt x="90078" y="67097"/>
                </a:cubicBezTo>
                <a:cubicBezTo>
                  <a:pt x="90078" y="67097"/>
                  <a:pt x="90140" y="66987"/>
                  <a:pt x="90078" y="66987"/>
                </a:cubicBezTo>
                <a:close/>
                <a:moveTo>
                  <a:pt x="6184" y="69870"/>
                </a:moveTo>
                <a:cubicBezTo>
                  <a:pt x="6184" y="69870"/>
                  <a:pt x="6153" y="69870"/>
                  <a:pt x="6153" y="69870"/>
                </a:cubicBezTo>
                <a:cubicBezTo>
                  <a:pt x="6090" y="69926"/>
                  <a:pt x="6059" y="69926"/>
                  <a:pt x="6028" y="69981"/>
                </a:cubicBezTo>
                <a:cubicBezTo>
                  <a:pt x="5965" y="69981"/>
                  <a:pt x="5934" y="70092"/>
                  <a:pt x="5903" y="70147"/>
                </a:cubicBezTo>
                <a:cubicBezTo>
                  <a:pt x="5840" y="70203"/>
                  <a:pt x="5778" y="70203"/>
                  <a:pt x="5747" y="70258"/>
                </a:cubicBezTo>
                <a:cubicBezTo>
                  <a:pt x="5684" y="70314"/>
                  <a:pt x="5653" y="70425"/>
                  <a:pt x="5715" y="70425"/>
                </a:cubicBezTo>
                <a:cubicBezTo>
                  <a:pt x="5778" y="70480"/>
                  <a:pt x="5840" y="70425"/>
                  <a:pt x="5871" y="70480"/>
                </a:cubicBezTo>
                <a:cubicBezTo>
                  <a:pt x="5903" y="70480"/>
                  <a:pt x="5871" y="70591"/>
                  <a:pt x="5934" y="70646"/>
                </a:cubicBezTo>
                <a:cubicBezTo>
                  <a:pt x="5934" y="70702"/>
                  <a:pt x="5965" y="70646"/>
                  <a:pt x="5996" y="70702"/>
                </a:cubicBezTo>
                <a:cubicBezTo>
                  <a:pt x="5996" y="70702"/>
                  <a:pt x="5996" y="70757"/>
                  <a:pt x="6028" y="70757"/>
                </a:cubicBezTo>
                <a:cubicBezTo>
                  <a:pt x="6059" y="70813"/>
                  <a:pt x="6121" y="70757"/>
                  <a:pt x="6153" y="70757"/>
                </a:cubicBezTo>
                <a:cubicBezTo>
                  <a:pt x="6215" y="70702"/>
                  <a:pt x="6246" y="70646"/>
                  <a:pt x="6246" y="70591"/>
                </a:cubicBezTo>
                <a:cubicBezTo>
                  <a:pt x="6277" y="70480"/>
                  <a:pt x="6277" y="70425"/>
                  <a:pt x="6340" y="70369"/>
                </a:cubicBezTo>
                <a:cubicBezTo>
                  <a:pt x="6371" y="70314"/>
                  <a:pt x="6402" y="70258"/>
                  <a:pt x="6371" y="70147"/>
                </a:cubicBezTo>
                <a:cubicBezTo>
                  <a:pt x="6340" y="70092"/>
                  <a:pt x="6277" y="70147"/>
                  <a:pt x="6246" y="70147"/>
                </a:cubicBezTo>
                <a:cubicBezTo>
                  <a:pt x="6215" y="70147"/>
                  <a:pt x="6184" y="70147"/>
                  <a:pt x="6184" y="70092"/>
                </a:cubicBezTo>
                <a:cubicBezTo>
                  <a:pt x="6184" y="70092"/>
                  <a:pt x="6184" y="70036"/>
                  <a:pt x="6184" y="69981"/>
                </a:cubicBezTo>
                <a:cubicBezTo>
                  <a:pt x="6184" y="69981"/>
                  <a:pt x="6215" y="69926"/>
                  <a:pt x="6184" y="69870"/>
                </a:cubicBezTo>
                <a:close/>
                <a:moveTo>
                  <a:pt x="93794" y="65545"/>
                </a:moveTo>
                <a:cubicBezTo>
                  <a:pt x="93763" y="65600"/>
                  <a:pt x="93638" y="65600"/>
                  <a:pt x="93638" y="65434"/>
                </a:cubicBezTo>
                <a:cubicBezTo>
                  <a:pt x="93638" y="65378"/>
                  <a:pt x="93669" y="65323"/>
                  <a:pt x="93638" y="65323"/>
                </a:cubicBezTo>
                <a:cubicBezTo>
                  <a:pt x="93607" y="65268"/>
                  <a:pt x="93576" y="65212"/>
                  <a:pt x="93607" y="65212"/>
                </a:cubicBezTo>
                <a:cubicBezTo>
                  <a:pt x="93638" y="65157"/>
                  <a:pt x="93669" y="65212"/>
                  <a:pt x="93669" y="65157"/>
                </a:cubicBezTo>
                <a:cubicBezTo>
                  <a:pt x="93669" y="65101"/>
                  <a:pt x="93638" y="65101"/>
                  <a:pt x="93607" y="65046"/>
                </a:cubicBezTo>
                <a:cubicBezTo>
                  <a:pt x="93576" y="64990"/>
                  <a:pt x="93482" y="64935"/>
                  <a:pt x="93513" y="64879"/>
                </a:cubicBezTo>
                <a:cubicBezTo>
                  <a:pt x="93545" y="64824"/>
                  <a:pt x="93545" y="64824"/>
                  <a:pt x="93545" y="64768"/>
                </a:cubicBezTo>
                <a:cubicBezTo>
                  <a:pt x="93576" y="64713"/>
                  <a:pt x="93545" y="64713"/>
                  <a:pt x="93576" y="64658"/>
                </a:cubicBezTo>
                <a:cubicBezTo>
                  <a:pt x="93576" y="64602"/>
                  <a:pt x="93607" y="64547"/>
                  <a:pt x="93638" y="64491"/>
                </a:cubicBezTo>
                <a:cubicBezTo>
                  <a:pt x="93669" y="64380"/>
                  <a:pt x="93669" y="64325"/>
                  <a:pt x="93701" y="64269"/>
                </a:cubicBezTo>
                <a:cubicBezTo>
                  <a:pt x="93701" y="64214"/>
                  <a:pt x="93701" y="64158"/>
                  <a:pt x="93701" y="64158"/>
                </a:cubicBezTo>
                <a:cubicBezTo>
                  <a:pt x="93669" y="64103"/>
                  <a:pt x="93669" y="64158"/>
                  <a:pt x="93638" y="64158"/>
                </a:cubicBezTo>
                <a:cubicBezTo>
                  <a:pt x="93576" y="64269"/>
                  <a:pt x="93545" y="64380"/>
                  <a:pt x="93482" y="64491"/>
                </a:cubicBezTo>
                <a:cubicBezTo>
                  <a:pt x="93451" y="64547"/>
                  <a:pt x="93420" y="64602"/>
                  <a:pt x="93388" y="64658"/>
                </a:cubicBezTo>
                <a:cubicBezTo>
                  <a:pt x="93357" y="64713"/>
                  <a:pt x="93295" y="64713"/>
                  <a:pt x="93263" y="64713"/>
                </a:cubicBezTo>
                <a:cubicBezTo>
                  <a:pt x="93201" y="64713"/>
                  <a:pt x="93170" y="64658"/>
                  <a:pt x="93138" y="64658"/>
                </a:cubicBezTo>
                <a:cubicBezTo>
                  <a:pt x="93107" y="64658"/>
                  <a:pt x="93076" y="64658"/>
                  <a:pt x="93076" y="64658"/>
                </a:cubicBezTo>
                <a:cubicBezTo>
                  <a:pt x="93045" y="64602"/>
                  <a:pt x="93014" y="64658"/>
                  <a:pt x="93014" y="64602"/>
                </a:cubicBezTo>
                <a:cubicBezTo>
                  <a:pt x="92951" y="64602"/>
                  <a:pt x="92982" y="64491"/>
                  <a:pt x="92920" y="64436"/>
                </a:cubicBezTo>
                <a:cubicBezTo>
                  <a:pt x="92920" y="64436"/>
                  <a:pt x="92857" y="64491"/>
                  <a:pt x="92826" y="64491"/>
                </a:cubicBezTo>
                <a:cubicBezTo>
                  <a:pt x="92764" y="64491"/>
                  <a:pt x="92732" y="64491"/>
                  <a:pt x="92701" y="64436"/>
                </a:cubicBezTo>
                <a:cubicBezTo>
                  <a:pt x="92608" y="64325"/>
                  <a:pt x="92545" y="64269"/>
                  <a:pt x="92483" y="64158"/>
                </a:cubicBezTo>
                <a:cubicBezTo>
                  <a:pt x="92420" y="63992"/>
                  <a:pt x="92295" y="63992"/>
                  <a:pt x="92201" y="63826"/>
                </a:cubicBezTo>
                <a:cubicBezTo>
                  <a:pt x="92201" y="63770"/>
                  <a:pt x="92170" y="63659"/>
                  <a:pt x="92139" y="63604"/>
                </a:cubicBezTo>
                <a:cubicBezTo>
                  <a:pt x="92077" y="63548"/>
                  <a:pt x="92045" y="63493"/>
                  <a:pt x="92014" y="63438"/>
                </a:cubicBezTo>
                <a:cubicBezTo>
                  <a:pt x="91952" y="63382"/>
                  <a:pt x="91952" y="63271"/>
                  <a:pt x="91920" y="63216"/>
                </a:cubicBezTo>
                <a:cubicBezTo>
                  <a:pt x="91920" y="63160"/>
                  <a:pt x="91889" y="63160"/>
                  <a:pt x="91889" y="63105"/>
                </a:cubicBezTo>
                <a:cubicBezTo>
                  <a:pt x="91827" y="63105"/>
                  <a:pt x="91827" y="63049"/>
                  <a:pt x="91795" y="63049"/>
                </a:cubicBezTo>
                <a:cubicBezTo>
                  <a:pt x="91764" y="62994"/>
                  <a:pt x="91764" y="62994"/>
                  <a:pt x="91764" y="62939"/>
                </a:cubicBezTo>
                <a:cubicBezTo>
                  <a:pt x="91764" y="62883"/>
                  <a:pt x="91764" y="62828"/>
                  <a:pt x="91702" y="62772"/>
                </a:cubicBezTo>
                <a:cubicBezTo>
                  <a:pt x="91671" y="62717"/>
                  <a:pt x="91639" y="62717"/>
                  <a:pt x="91639" y="62606"/>
                </a:cubicBezTo>
                <a:cubicBezTo>
                  <a:pt x="91608" y="62606"/>
                  <a:pt x="91608" y="62550"/>
                  <a:pt x="91577" y="62550"/>
                </a:cubicBezTo>
                <a:cubicBezTo>
                  <a:pt x="91546" y="62550"/>
                  <a:pt x="91546" y="62606"/>
                  <a:pt x="91546" y="62606"/>
                </a:cubicBezTo>
                <a:cubicBezTo>
                  <a:pt x="91546" y="62661"/>
                  <a:pt x="91514" y="62661"/>
                  <a:pt x="91514" y="62717"/>
                </a:cubicBezTo>
                <a:cubicBezTo>
                  <a:pt x="91483" y="62717"/>
                  <a:pt x="91483" y="62717"/>
                  <a:pt x="91452" y="62661"/>
                </a:cubicBezTo>
                <a:cubicBezTo>
                  <a:pt x="91421" y="62606"/>
                  <a:pt x="91421" y="62661"/>
                  <a:pt x="91421" y="62717"/>
                </a:cubicBezTo>
                <a:cubicBezTo>
                  <a:pt x="91389" y="62772"/>
                  <a:pt x="91389" y="62772"/>
                  <a:pt x="91389" y="62828"/>
                </a:cubicBezTo>
                <a:cubicBezTo>
                  <a:pt x="91389" y="62883"/>
                  <a:pt x="91389" y="62994"/>
                  <a:pt x="91389" y="63105"/>
                </a:cubicBezTo>
                <a:cubicBezTo>
                  <a:pt x="91389" y="63105"/>
                  <a:pt x="91389" y="63160"/>
                  <a:pt x="91421" y="63160"/>
                </a:cubicBezTo>
                <a:cubicBezTo>
                  <a:pt x="91421" y="63216"/>
                  <a:pt x="91421" y="63271"/>
                  <a:pt x="91421" y="63271"/>
                </a:cubicBezTo>
                <a:cubicBezTo>
                  <a:pt x="91421" y="63382"/>
                  <a:pt x="91483" y="63438"/>
                  <a:pt x="91483" y="63493"/>
                </a:cubicBezTo>
                <a:cubicBezTo>
                  <a:pt x="91483" y="63604"/>
                  <a:pt x="91483" y="63659"/>
                  <a:pt x="91483" y="63770"/>
                </a:cubicBezTo>
                <a:cubicBezTo>
                  <a:pt x="91483" y="63992"/>
                  <a:pt x="91483" y="64214"/>
                  <a:pt x="91452" y="64380"/>
                </a:cubicBezTo>
                <a:cubicBezTo>
                  <a:pt x="91421" y="64547"/>
                  <a:pt x="91389" y="64713"/>
                  <a:pt x="91296" y="64768"/>
                </a:cubicBezTo>
                <a:cubicBezTo>
                  <a:pt x="91264" y="64824"/>
                  <a:pt x="91233" y="64879"/>
                  <a:pt x="91233" y="64935"/>
                </a:cubicBezTo>
                <a:cubicBezTo>
                  <a:pt x="91202" y="64990"/>
                  <a:pt x="91233" y="65046"/>
                  <a:pt x="91233" y="65101"/>
                </a:cubicBezTo>
                <a:cubicBezTo>
                  <a:pt x="91233" y="65157"/>
                  <a:pt x="91264" y="65212"/>
                  <a:pt x="91264" y="65212"/>
                </a:cubicBezTo>
                <a:cubicBezTo>
                  <a:pt x="91264" y="65268"/>
                  <a:pt x="91233" y="65323"/>
                  <a:pt x="91264" y="65378"/>
                </a:cubicBezTo>
                <a:cubicBezTo>
                  <a:pt x="91264" y="65434"/>
                  <a:pt x="91264" y="65434"/>
                  <a:pt x="91264" y="65489"/>
                </a:cubicBezTo>
                <a:cubicBezTo>
                  <a:pt x="91264" y="65545"/>
                  <a:pt x="91233" y="65545"/>
                  <a:pt x="91233" y="65545"/>
                </a:cubicBezTo>
                <a:cubicBezTo>
                  <a:pt x="91202" y="65600"/>
                  <a:pt x="91202" y="65600"/>
                  <a:pt x="91171" y="65656"/>
                </a:cubicBezTo>
                <a:cubicBezTo>
                  <a:pt x="91171" y="65656"/>
                  <a:pt x="91171" y="65711"/>
                  <a:pt x="91140" y="65711"/>
                </a:cubicBezTo>
                <a:cubicBezTo>
                  <a:pt x="91108" y="65767"/>
                  <a:pt x="91108" y="65711"/>
                  <a:pt x="91077" y="65711"/>
                </a:cubicBezTo>
                <a:cubicBezTo>
                  <a:pt x="91077" y="65711"/>
                  <a:pt x="91046" y="65711"/>
                  <a:pt x="91046" y="65656"/>
                </a:cubicBezTo>
                <a:cubicBezTo>
                  <a:pt x="91015" y="65656"/>
                  <a:pt x="91015" y="65656"/>
                  <a:pt x="90983" y="65656"/>
                </a:cubicBezTo>
                <a:cubicBezTo>
                  <a:pt x="90952" y="65656"/>
                  <a:pt x="90952" y="65656"/>
                  <a:pt x="90921" y="65656"/>
                </a:cubicBezTo>
                <a:cubicBezTo>
                  <a:pt x="90890" y="65711"/>
                  <a:pt x="90890" y="65656"/>
                  <a:pt x="90858" y="65656"/>
                </a:cubicBezTo>
                <a:cubicBezTo>
                  <a:pt x="90858" y="65656"/>
                  <a:pt x="90827" y="65656"/>
                  <a:pt x="90827" y="65600"/>
                </a:cubicBezTo>
                <a:cubicBezTo>
                  <a:pt x="90796" y="65600"/>
                  <a:pt x="90796" y="65545"/>
                  <a:pt x="90765" y="65545"/>
                </a:cubicBezTo>
                <a:cubicBezTo>
                  <a:pt x="90765" y="65545"/>
                  <a:pt x="90765" y="65545"/>
                  <a:pt x="90733" y="65489"/>
                </a:cubicBezTo>
                <a:cubicBezTo>
                  <a:pt x="90733" y="65434"/>
                  <a:pt x="90702" y="65434"/>
                  <a:pt x="90671" y="65489"/>
                </a:cubicBezTo>
                <a:cubicBezTo>
                  <a:pt x="90671" y="65489"/>
                  <a:pt x="90640" y="65489"/>
                  <a:pt x="90609" y="65489"/>
                </a:cubicBezTo>
                <a:cubicBezTo>
                  <a:pt x="90546" y="65545"/>
                  <a:pt x="90609" y="65600"/>
                  <a:pt x="90609" y="65656"/>
                </a:cubicBezTo>
                <a:cubicBezTo>
                  <a:pt x="90640" y="65711"/>
                  <a:pt x="90609" y="65767"/>
                  <a:pt x="90640" y="65767"/>
                </a:cubicBezTo>
                <a:cubicBezTo>
                  <a:pt x="90640" y="65822"/>
                  <a:pt x="90671" y="65767"/>
                  <a:pt x="90702" y="65822"/>
                </a:cubicBezTo>
                <a:cubicBezTo>
                  <a:pt x="90702" y="65933"/>
                  <a:pt x="90671" y="65988"/>
                  <a:pt x="90640" y="66044"/>
                </a:cubicBezTo>
                <a:cubicBezTo>
                  <a:pt x="90609" y="66099"/>
                  <a:pt x="90577" y="66155"/>
                  <a:pt x="90546" y="66210"/>
                </a:cubicBezTo>
                <a:cubicBezTo>
                  <a:pt x="90515" y="66210"/>
                  <a:pt x="90515" y="66210"/>
                  <a:pt x="90484" y="66210"/>
                </a:cubicBezTo>
                <a:cubicBezTo>
                  <a:pt x="90452" y="66266"/>
                  <a:pt x="90452" y="66266"/>
                  <a:pt x="90452" y="66321"/>
                </a:cubicBezTo>
                <a:cubicBezTo>
                  <a:pt x="90421" y="66377"/>
                  <a:pt x="90359" y="66321"/>
                  <a:pt x="90327" y="66377"/>
                </a:cubicBezTo>
                <a:cubicBezTo>
                  <a:pt x="90265" y="66377"/>
                  <a:pt x="90296" y="66487"/>
                  <a:pt x="90265" y="66543"/>
                </a:cubicBezTo>
                <a:cubicBezTo>
                  <a:pt x="90265" y="66654"/>
                  <a:pt x="90234" y="66709"/>
                  <a:pt x="90234" y="66765"/>
                </a:cubicBezTo>
                <a:cubicBezTo>
                  <a:pt x="90234" y="66820"/>
                  <a:pt x="90265" y="66931"/>
                  <a:pt x="90296" y="66987"/>
                </a:cubicBezTo>
                <a:cubicBezTo>
                  <a:pt x="90296" y="66987"/>
                  <a:pt x="90327" y="67042"/>
                  <a:pt x="90359" y="67042"/>
                </a:cubicBezTo>
                <a:cubicBezTo>
                  <a:pt x="90359" y="67097"/>
                  <a:pt x="90390" y="67097"/>
                  <a:pt x="90390" y="67153"/>
                </a:cubicBezTo>
                <a:cubicBezTo>
                  <a:pt x="90421" y="67208"/>
                  <a:pt x="90452" y="67264"/>
                  <a:pt x="90452" y="67375"/>
                </a:cubicBezTo>
                <a:cubicBezTo>
                  <a:pt x="90452" y="67375"/>
                  <a:pt x="90452" y="67430"/>
                  <a:pt x="90421" y="67430"/>
                </a:cubicBezTo>
                <a:cubicBezTo>
                  <a:pt x="90421" y="67486"/>
                  <a:pt x="90421" y="67541"/>
                  <a:pt x="90421" y="67541"/>
                </a:cubicBezTo>
                <a:cubicBezTo>
                  <a:pt x="90421" y="67597"/>
                  <a:pt x="90421" y="67652"/>
                  <a:pt x="90390" y="67652"/>
                </a:cubicBezTo>
                <a:cubicBezTo>
                  <a:pt x="90390" y="67707"/>
                  <a:pt x="90359" y="67707"/>
                  <a:pt x="90359" y="67763"/>
                </a:cubicBezTo>
                <a:cubicBezTo>
                  <a:pt x="90359" y="67874"/>
                  <a:pt x="90390" y="67874"/>
                  <a:pt x="90421" y="67929"/>
                </a:cubicBezTo>
                <a:cubicBezTo>
                  <a:pt x="90452" y="67929"/>
                  <a:pt x="90452" y="67985"/>
                  <a:pt x="90484" y="67985"/>
                </a:cubicBezTo>
                <a:cubicBezTo>
                  <a:pt x="90484" y="68040"/>
                  <a:pt x="90484" y="68096"/>
                  <a:pt x="90515" y="68040"/>
                </a:cubicBezTo>
                <a:cubicBezTo>
                  <a:pt x="90546" y="68040"/>
                  <a:pt x="90546" y="67929"/>
                  <a:pt x="90577" y="67874"/>
                </a:cubicBezTo>
                <a:cubicBezTo>
                  <a:pt x="90609" y="67874"/>
                  <a:pt x="90609" y="67818"/>
                  <a:pt x="90640" y="67818"/>
                </a:cubicBezTo>
                <a:cubicBezTo>
                  <a:pt x="90640" y="67763"/>
                  <a:pt x="90671" y="67763"/>
                  <a:pt x="90671" y="67707"/>
                </a:cubicBezTo>
                <a:cubicBezTo>
                  <a:pt x="90671" y="67652"/>
                  <a:pt x="90702" y="67652"/>
                  <a:pt x="90733" y="67597"/>
                </a:cubicBezTo>
                <a:cubicBezTo>
                  <a:pt x="90733" y="67597"/>
                  <a:pt x="90765" y="67541"/>
                  <a:pt x="90796" y="67541"/>
                </a:cubicBezTo>
                <a:cubicBezTo>
                  <a:pt x="90796" y="67541"/>
                  <a:pt x="90796" y="67486"/>
                  <a:pt x="90827" y="67486"/>
                </a:cubicBezTo>
                <a:cubicBezTo>
                  <a:pt x="90858" y="67486"/>
                  <a:pt x="90858" y="67541"/>
                  <a:pt x="90858" y="67541"/>
                </a:cubicBezTo>
                <a:cubicBezTo>
                  <a:pt x="90890" y="67597"/>
                  <a:pt x="90921" y="67541"/>
                  <a:pt x="90921" y="67597"/>
                </a:cubicBezTo>
                <a:cubicBezTo>
                  <a:pt x="90952" y="67597"/>
                  <a:pt x="90952" y="67652"/>
                  <a:pt x="90952" y="67652"/>
                </a:cubicBezTo>
                <a:cubicBezTo>
                  <a:pt x="90983" y="67707"/>
                  <a:pt x="90983" y="67652"/>
                  <a:pt x="91015" y="67652"/>
                </a:cubicBezTo>
                <a:cubicBezTo>
                  <a:pt x="91015" y="67597"/>
                  <a:pt x="91046" y="67541"/>
                  <a:pt x="91046" y="67541"/>
                </a:cubicBezTo>
                <a:cubicBezTo>
                  <a:pt x="91046" y="67486"/>
                  <a:pt x="91077" y="67486"/>
                  <a:pt x="91077" y="67486"/>
                </a:cubicBezTo>
                <a:cubicBezTo>
                  <a:pt x="91077" y="67375"/>
                  <a:pt x="91015" y="67430"/>
                  <a:pt x="90983" y="67375"/>
                </a:cubicBezTo>
                <a:cubicBezTo>
                  <a:pt x="90952" y="67319"/>
                  <a:pt x="90952" y="67264"/>
                  <a:pt x="90921" y="67208"/>
                </a:cubicBezTo>
                <a:cubicBezTo>
                  <a:pt x="90890" y="67208"/>
                  <a:pt x="90890" y="67153"/>
                  <a:pt x="90858" y="67153"/>
                </a:cubicBezTo>
                <a:cubicBezTo>
                  <a:pt x="90858" y="67097"/>
                  <a:pt x="90858" y="67097"/>
                  <a:pt x="90827" y="67097"/>
                </a:cubicBezTo>
                <a:cubicBezTo>
                  <a:pt x="90765" y="67097"/>
                  <a:pt x="90765" y="67153"/>
                  <a:pt x="90702" y="67042"/>
                </a:cubicBezTo>
                <a:cubicBezTo>
                  <a:pt x="90671" y="66987"/>
                  <a:pt x="90640" y="66987"/>
                  <a:pt x="90609" y="66931"/>
                </a:cubicBezTo>
                <a:cubicBezTo>
                  <a:pt x="90577" y="66931"/>
                  <a:pt x="90546" y="66820"/>
                  <a:pt x="90546" y="66765"/>
                </a:cubicBezTo>
                <a:cubicBezTo>
                  <a:pt x="90577" y="66765"/>
                  <a:pt x="90609" y="66709"/>
                  <a:pt x="90609" y="66654"/>
                </a:cubicBezTo>
                <a:cubicBezTo>
                  <a:pt x="90609" y="66598"/>
                  <a:pt x="90640" y="66654"/>
                  <a:pt x="90640" y="66598"/>
                </a:cubicBezTo>
                <a:cubicBezTo>
                  <a:pt x="90671" y="66598"/>
                  <a:pt x="90671" y="66543"/>
                  <a:pt x="90671" y="66543"/>
                </a:cubicBezTo>
                <a:cubicBezTo>
                  <a:pt x="90702" y="66487"/>
                  <a:pt x="90733" y="66487"/>
                  <a:pt x="90765" y="66487"/>
                </a:cubicBezTo>
                <a:cubicBezTo>
                  <a:pt x="90796" y="66487"/>
                  <a:pt x="90827" y="66543"/>
                  <a:pt x="90858" y="66543"/>
                </a:cubicBezTo>
                <a:cubicBezTo>
                  <a:pt x="90858" y="66598"/>
                  <a:pt x="90858" y="66598"/>
                  <a:pt x="90890" y="66654"/>
                </a:cubicBezTo>
                <a:cubicBezTo>
                  <a:pt x="90890" y="66654"/>
                  <a:pt x="90921" y="66654"/>
                  <a:pt x="90952" y="66709"/>
                </a:cubicBezTo>
                <a:cubicBezTo>
                  <a:pt x="90952" y="66709"/>
                  <a:pt x="90983" y="66709"/>
                  <a:pt x="90983" y="66765"/>
                </a:cubicBezTo>
                <a:cubicBezTo>
                  <a:pt x="90983" y="66820"/>
                  <a:pt x="90952" y="66820"/>
                  <a:pt x="90983" y="66876"/>
                </a:cubicBezTo>
                <a:cubicBezTo>
                  <a:pt x="91015" y="66876"/>
                  <a:pt x="91015" y="66820"/>
                  <a:pt x="91046" y="66820"/>
                </a:cubicBezTo>
                <a:cubicBezTo>
                  <a:pt x="91077" y="66765"/>
                  <a:pt x="91077" y="66820"/>
                  <a:pt x="91108" y="66765"/>
                </a:cubicBezTo>
                <a:cubicBezTo>
                  <a:pt x="91140" y="66654"/>
                  <a:pt x="91202" y="66598"/>
                  <a:pt x="91264" y="66543"/>
                </a:cubicBezTo>
                <a:cubicBezTo>
                  <a:pt x="91296" y="66487"/>
                  <a:pt x="91327" y="66487"/>
                  <a:pt x="91358" y="66487"/>
                </a:cubicBezTo>
                <a:cubicBezTo>
                  <a:pt x="91389" y="66487"/>
                  <a:pt x="91421" y="66432"/>
                  <a:pt x="91452" y="66487"/>
                </a:cubicBezTo>
                <a:cubicBezTo>
                  <a:pt x="91483" y="66487"/>
                  <a:pt x="91483" y="66543"/>
                  <a:pt x="91514" y="66543"/>
                </a:cubicBezTo>
                <a:cubicBezTo>
                  <a:pt x="91546" y="66543"/>
                  <a:pt x="91577" y="66543"/>
                  <a:pt x="91639" y="66598"/>
                </a:cubicBezTo>
                <a:cubicBezTo>
                  <a:pt x="91671" y="66654"/>
                  <a:pt x="91702" y="66654"/>
                  <a:pt x="91733" y="66709"/>
                </a:cubicBezTo>
                <a:cubicBezTo>
                  <a:pt x="91764" y="66709"/>
                  <a:pt x="91764" y="66765"/>
                  <a:pt x="91764" y="66765"/>
                </a:cubicBezTo>
                <a:cubicBezTo>
                  <a:pt x="91795" y="66820"/>
                  <a:pt x="91795" y="66820"/>
                  <a:pt x="91827" y="66820"/>
                </a:cubicBezTo>
                <a:cubicBezTo>
                  <a:pt x="91858" y="66820"/>
                  <a:pt x="91889" y="66876"/>
                  <a:pt x="91920" y="66931"/>
                </a:cubicBezTo>
                <a:cubicBezTo>
                  <a:pt x="91952" y="66931"/>
                  <a:pt x="92014" y="66987"/>
                  <a:pt x="92045" y="66987"/>
                </a:cubicBezTo>
                <a:cubicBezTo>
                  <a:pt x="92077" y="67042"/>
                  <a:pt x="92139" y="67042"/>
                  <a:pt x="92170" y="67097"/>
                </a:cubicBezTo>
                <a:cubicBezTo>
                  <a:pt x="92201" y="67097"/>
                  <a:pt x="92233" y="67153"/>
                  <a:pt x="92264" y="67208"/>
                </a:cubicBezTo>
                <a:cubicBezTo>
                  <a:pt x="92295" y="67208"/>
                  <a:pt x="92295" y="67264"/>
                  <a:pt x="92326" y="67264"/>
                </a:cubicBezTo>
                <a:cubicBezTo>
                  <a:pt x="92326" y="67264"/>
                  <a:pt x="92326" y="67319"/>
                  <a:pt x="92358" y="67319"/>
                </a:cubicBezTo>
                <a:cubicBezTo>
                  <a:pt x="92420" y="67375"/>
                  <a:pt x="92451" y="67097"/>
                  <a:pt x="92451" y="67042"/>
                </a:cubicBezTo>
                <a:cubicBezTo>
                  <a:pt x="92451" y="66931"/>
                  <a:pt x="92451" y="66820"/>
                  <a:pt x="92483" y="66765"/>
                </a:cubicBezTo>
                <a:cubicBezTo>
                  <a:pt x="92514" y="66709"/>
                  <a:pt x="92514" y="66654"/>
                  <a:pt x="92545" y="66598"/>
                </a:cubicBezTo>
                <a:cubicBezTo>
                  <a:pt x="92545" y="66487"/>
                  <a:pt x="92576" y="66432"/>
                  <a:pt x="92639" y="66377"/>
                </a:cubicBezTo>
                <a:cubicBezTo>
                  <a:pt x="92670" y="66321"/>
                  <a:pt x="92701" y="66266"/>
                  <a:pt x="92732" y="66210"/>
                </a:cubicBezTo>
                <a:cubicBezTo>
                  <a:pt x="92795" y="66099"/>
                  <a:pt x="92889" y="65988"/>
                  <a:pt x="92982" y="66044"/>
                </a:cubicBezTo>
                <a:cubicBezTo>
                  <a:pt x="93045" y="66044"/>
                  <a:pt x="93076" y="66044"/>
                  <a:pt x="93138" y="66044"/>
                </a:cubicBezTo>
                <a:cubicBezTo>
                  <a:pt x="93170" y="66044"/>
                  <a:pt x="93201" y="66044"/>
                  <a:pt x="93201" y="66044"/>
                </a:cubicBezTo>
                <a:cubicBezTo>
                  <a:pt x="93232" y="66044"/>
                  <a:pt x="93263" y="66044"/>
                  <a:pt x="93263" y="66044"/>
                </a:cubicBezTo>
                <a:cubicBezTo>
                  <a:pt x="93295" y="66044"/>
                  <a:pt x="93295" y="66044"/>
                  <a:pt x="93326" y="66044"/>
                </a:cubicBezTo>
                <a:cubicBezTo>
                  <a:pt x="93357" y="65988"/>
                  <a:pt x="93326" y="65988"/>
                  <a:pt x="93357" y="65933"/>
                </a:cubicBezTo>
                <a:cubicBezTo>
                  <a:pt x="93388" y="65878"/>
                  <a:pt x="93420" y="65988"/>
                  <a:pt x="93451" y="65988"/>
                </a:cubicBezTo>
                <a:cubicBezTo>
                  <a:pt x="93482" y="65988"/>
                  <a:pt x="93513" y="65933"/>
                  <a:pt x="93545" y="65878"/>
                </a:cubicBezTo>
                <a:cubicBezTo>
                  <a:pt x="93545" y="65822"/>
                  <a:pt x="93576" y="65822"/>
                  <a:pt x="93576" y="65822"/>
                </a:cubicBezTo>
                <a:cubicBezTo>
                  <a:pt x="93638" y="65822"/>
                  <a:pt x="93669" y="65767"/>
                  <a:pt x="93701" y="65767"/>
                </a:cubicBezTo>
                <a:cubicBezTo>
                  <a:pt x="93732" y="65711"/>
                  <a:pt x="93763" y="65656"/>
                  <a:pt x="93794" y="65600"/>
                </a:cubicBezTo>
                <a:cubicBezTo>
                  <a:pt x="93826" y="65600"/>
                  <a:pt x="93857" y="65545"/>
                  <a:pt x="93857" y="65545"/>
                </a:cubicBezTo>
                <a:cubicBezTo>
                  <a:pt x="93888" y="65545"/>
                  <a:pt x="93919" y="65545"/>
                  <a:pt x="93919" y="65489"/>
                </a:cubicBezTo>
                <a:cubicBezTo>
                  <a:pt x="93919" y="65434"/>
                  <a:pt x="93826" y="65489"/>
                  <a:pt x="93794" y="65545"/>
                </a:cubicBezTo>
                <a:close/>
                <a:moveTo>
                  <a:pt x="91015" y="62606"/>
                </a:moveTo>
                <a:cubicBezTo>
                  <a:pt x="91015" y="62606"/>
                  <a:pt x="90983" y="62661"/>
                  <a:pt x="90983" y="62661"/>
                </a:cubicBezTo>
                <a:cubicBezTo>
                  <a:pt x="90983" y="62717"/>
                  <a:pt x="90983" y="62717"/>
                  <a:pt x="91015" y="62772"/>
                </a:cubicBezTo>
                <a:cubicBezTo>
                  <a:pt x="91015" y="62772"/>
                  <a:pt x="91015" y="62828"/>
                  <a:pt x="91015" y="62828"/>
                </a:cubicBezTo>
                <a:cubicBezTo>
                  <a:pt x="91015" y="62883"/>
                  <a:pt x="91046" y="62828"/>
                  <a:pt x="91046" y="62828"/>
                </a:cubicBezTo>
                <a:cubicBezTo>
                  <a:pt x="91046" y="62772"/>
                  <a:pt x="91015" y="62717"/>
                  <a:pt x="91015" y="62717"/>
                </a:cubicBezTo>
                <a:cubicBezTo>
                  <a:pt x="91015" y="62661"/>
                  <a:pt x="91015" y="62606"/>
                  <a:pt x="91015" y="62606"/>
                </a:cubicBezTo>
                <a:close/>
                <a:moveTo>
                  <a:pt x="86267" y="74695"/>
                </a:moveTo>
                <a:cubicBezTo>
                  <a:pt x="86298" y="74639"/>
                  <a:pt x="86267" y="74528"/>
                  <a:pt x="86236" y="74584"/>
                </a:cubicBezTo>
                <a:cubicBezTo>
                  <a:pt x="86205" y="74584"/>
                  <a:pt x="86236" y="74695"/>
                  <a:pt x="86267" y="74695"/>
                </a:cubicBezTo>
                <a:close/>
                <a:moveTo>
                  <a:pt x="89297" y="72698"/>
                </a:moveTo>
                <a:cubicBezTo>
                  <a:pt x="89328" y="72698"/>
                  <a:pt x="89359" y="72698"/>
                  <a:pt x="89359" y="72698"/>
                </a:cubicBezTo>
                <a:cubicBezTo>
                  <a:pt x="89390" y="72698"/>
                  <a:pt x="89359" y="72643"/>
                  <a:pt x="89390" y="72643"/>
                </a:cubicBezTo>
                <a:cubicBezTo>
                  <a:pt x="89390" y="72587"/>
                  <a:pt x="89453" y="72587"/>
                  <a:pt x="89453" y="72532"/>
                </a:cubicBezTo>
                <a:cubicBezTo>
                  <a:pt x="89484" y="72476"/>
                  <a:pt x="89453" y="72421"/>
                  <a:pt x="89453" y="72365"/>
                </a:cubicBezTo>
                <a:cubicBezTo>
                  <a:pt x="89453" y="72310"/>
                  <a:pt x="89484" y="72199"/>
                  <a:pt x="89484" y="72088"/>
                </a:cubicBezTo>
                <a:cubicBezTo>
                  <a:pt x="89453" y="71977"/>
                  <a:pt x="89390" y="72144"/>
                  <a:pt x="89359" y="72199"/>
                </a:cubicBezTo>
                <a:cubicBezTo>
                  <a:pt x="89359" y="72199"/>
                  <a:pt x="89328" y="72199"/>
                  <a:pt x="89328" y="72255"/>
                </a:cubicBezTo>
                <a:cubicBezTo>
                  <a:pt x="89297" y="72310"/>
                  <a:pt x="89297" y="72365"/>
                  <a:pt x="89297" y="72365"/>
                </a:cubicBezTo>
                <a:cubicBezTo>
                  <a:pt x="89297" y="72421"/>
                  <a:pt x="89297" y="72476"/>
                  <a:pt x="89328" y="72476"/>
                </a:cubicBezTo>
                <a:cubicBezTo>
                  <a:pt x="89328" y="72532"/>
                  <a:pt x="89328" y="72532"/>
                  <a:pt x="89328" y="72587"/>
                </a:cubicBezTo>
                <a:cubicBezTo>
                  <a:pt x="89297" y="72587"/>
                  <a:pt x="89266" y="72643"/>
                  <a:pt x="89297" y="72698"/>
                </a:cubicBezTo>
                <a:close/>
                <a:moveTo>
                  <a:pt x="90015" y="76524"/>
                </a:moveTo>
                <a:cubicBezTo>
                  <a:pt x="90015" y="76524"/>
                  <a:pt x="90015" y="76580"/>
                  <a:pt x="90015" y="76580"/>
                </a:cubicBezTo>
                <a:cubicBezTo>
                  <a:pt x="90015" y="76580"/>
                  <a:pt x="90015" y="76635"/>
                  <a:pt x="90046" y="76635"/>
                </a:cubicBezTo>
                <a:cubicBezTo>
                  <a:pt x="90046" y="76635"/>
                  <a:pt x="90046" y="76580"/>
                  <a:pt x="90046" y="76580"/>
                </a:cubicBezTo>
                <a:cubicBezTo>
                  <a:pt x="90046" y="76524"/>
                  <a:pt x="90046" y="76524"/>
                  <a:pt x="90015" y="76524"/>
                </a:cubicBezTo>
                <a:close/>
                <a:moveTo>
                  <a:pt x="89890" y="77301"/>
                </a:moveTo>
                <a:cubicBezTo>
                  <a:pt x="89859" y="77301"/>
                  <a:pt x="89859" y="77356"/>
                  <a:pt x="89859" y="77356"/>
                </a:cubicBezTo>
                <a:cubicBezTo>
                  <a:pt x="89859" y="77356"/>
                  <a:pt x="89890" y="77356"/>
                  <a:pt x="89890" y="77356"/>
                </a:cubicBezTo>
                <a:cubicBezTo>
                  <a:pt x="89953" y="77356"/>
                  <a:pt x="89890" y="77301"/>
                  <a:pt x="89890" y="77301"/>
                </a:cubicBezTo>
                <a:close/>
                <a:moveTo>
                  <a:pt x="90109" y="77412"/>
                </a:moveTo>
                <a:cubicBezTo>
                  <a:pt x="90078" y="77467"/>
                  <a:pt x="90078" y="77467"/>
                  <a:pt x="90109" y="77523"/>
                </a:cubicBezTo>
                <a:cubicBezTo>
                  <a:pt x="90140" y="77523"/>
                  <a:pt x="90171" y="77467"/>
                  <a:pt x="90171" y="77412"/>
                </a:cubicBezTo>
                <a:cubicBezTo>
                  <a:pt x="90171" y="77356"/>
                  <a:pt x="90109" y="77412"/>
                  <a:pt x="90109" y="77412"/>
                </a:cubicBezTo>
                <a:close/>
                <a:moveTo>
                  <a:pt x="99510" y="56839"/>
                </a:moveTo>
                <a:cubicBezTo>
                  <a:pt x="99510" y="56839"/>
                  <a:pt x="99510" y="56839"/>
                  <a:pt x="99510" y="56839"/>
                </a:cubicBezTo>
                <a:cubicBezTo>
                  <a:pt x="99479" y="56839"/>
                  <a:pt x="99448" y="56894"/>
                  <a:pt x="99448" y="56950"/>
                </a:cubicBezTo>
                <a:cubicBezTo>
                  <a:pt x="99448" y="57005"/>
                  <a:pt x="99448" y="57060"/>
                  <a:pt x="99448" y="57116"/>
                </a:cubicBezTo>
                <a:cubicBezTo>
                  <a:pt x="99416" y="57171"/>
                  <a:pt x="99354" y="57227"/>
                  <a:pt x="99354" y="57338"/>
                </a:cubicBezTo>
                <a:cubicBezTo>
                  <a:pt x="99385" y="57338"/>
                  <a:pt x="99416" y="57338"/>
                  <a:pt x="99416" y="57338"/>
                </a:cubicBezTo>
                <a:cubicBezTo>
                  <a:pt x="99416" y="57282"/>
                  <a:pt x="99448" y="57282"/>
                  <a:pt x="99448" y="57282"/>
                </a:cubicBezTo>
                <a:cubicBezTo>
                  <a:pt x="99448" y="57282"/>
                  <a:pt x="99479" y="57282"/>
                  <a:pt x="99479" y="57282"/>
                </a:cubicBezTo>
                <a:cubicBezTo>
                  <a:pt x="99541" y="57282"/>
                  <a:pt x="99510" y="57171"/>
                  <a:pt x="99510" y="57060"/>
                </a:cubicBezTo>
                <a:cubicBezTo>
                  <a:pt x="99510" y="57005"/>
                  <a:pt x="99573" y="57005"/>
                  <a:pt x="99573" y="56950"/>
                </a:cubicBezTo>
                <a:cubicBezTo>
                  <a:pt x="99573" y="56894"/>
                  <a:pt x="99573" y="56839"/>
                  <a:pt x="99510" y="56839"/>
                </a:cubicBezTo>
                <a:close/>
                <a:moveTo>
                  <a:pt x="94357" y="64048"/>
                </a:moveTo>
                <a:cubicBezTo>
                  <a:pt x="94325" y="64048"/>
                  <a:pt x="94325" y="63992"/>
                  <a:pt x="94294" y="63992"/>
                </a:cubicBezTo>
                <a:cubicBezTo>
                  <a:pt x="94263" y="63992"/>
                  <a:pt x="94263" y="63992"/>
                  <a:pt x="94232" y="63992"/>
                </a:cubicBezTo>
                <a:cubicBezTo>
                  <a:pt x="94200" y="63937"/>
                  <a:pt x="94232" y="63881"/>
                  <a:pt x="94200" y="63881"/>
                </a:cubicBezTo>
                <a:cubicBezTo>
                  <a:pt x="94169" y="63881"/>
                  <a:pt x="94169" y="63937"/>
                  <a:pt x="94169" y="63937"/>
                </a:cubicBezTo>
                <a:cubicBezTo>
                  <a:pt x="94138" y="64048"/>
                  <a:pt x="94107" y="64103"/>
                  <a:pt x="94076" y="64158"/>
                </a:cubicBezTo>
                <a:cubicBezTo>
                  <a:pt x="94044" y="64214"/>
                  <a:pt x="94013" y="64269"/>
                  <a:pt x="93982" y="64325"/>
                </a:cubicBezTo>
                <a:cubicBezTo>
                  <a:pt x="93951" y="64380"/>
                  <a:pt x="93919" y="64436"/>
                  <a:pt x="93888" y="64491"/>
                </a:cubicBezTo>
                <a:cubicBezTo>
                  <a:pt x="93857" y="64547"/>
                  <a:pt x="93826" y="64658"/>
                  <a:pt x="93794" y="64713"/>
                </a:cubicBezTo>
                <a:cubicBezTo>
                  <a:pt x="93763" y="64713"/>
                  <a:pt x="93763" y="64768"/>
                  <a:pt x="93732" y="64768"/>
                </a:cubicBezTo>
                <a:cubicBezTo>
                  <a:pt x="93732" y="64824"/>
                  <a:pt x="93732" y="65046"/>
                  <a:pt x="93794" y="65046"/>
                </a:cubicBezTo>
                <a:cubicBezTo>
                  <a:pt x="93826" y="65046"/>
                  <a:pt x="93826" y="64990"/>
                  <a:pt x="93826" y="64935"/>
                </a:cubicBezTo>
                <a:cubicBezTo>
                  <a:pt x="93826" y="64879"/>
                  <a:pt x="93826" y="64824"/>
                  <a:pt x="93857" y="64768"/>
                </a:cubicBezTo>
                <a:cubicBezTo>
                  <a:pt x="93888" y="64768"/>
                  <a:pt x="93919" y="64768"/>
                  <a:pt x="93951" y="64713"/>
                </a:cubicBezTo>
                <a:cubicBezTo>
                  <a:pt x="93951" y="64713"/>
                  <a:pt x="93982" y="64658"/>
                  <a:pt x="93982" y="64602"/>
                </a:cubicBezTo>
                <a:cubicBezTo>
                  <a:pt x="93982" y="64602"/>
                  <a:pt x="94013" y="64547"/>
                  <a:pt x="94013" y="64491"/>
                </a:cubicBezTo>
                <a:cubicBezTo>
                  <a:pt x="94044" y="64436"/>
                  <a:pt x="94076" y="64380"/>
                  <a:pt x="94138" y="64325"/>
                </a:cubicBezTo>
                <a:cubicBezTo>
                  <a:pt x="94169" y="64269"/>
                  <a:pt x="94232" y="64269"/>
                  <a:pt x="94263" y="64214"/>
                </a:cubicBezTo>
                <a:cubicBezTo>
                  <a:pt x="94294" y="64158"/>
                  <a:pt x="94357" y="64158"/>
                  <a:pt x="94388" y="64103"/>
                </a:cubicBezTo>
                <a:cubicBezTo>
                  <a:pt x="94419" y="64103"/>
                  <a:pt x="94419" y="64048"/>
                  <a:pt x="94419" y="64048"/>
                </a:cubicBezTo>
                <a:cubicBezTo>
                  <a:pt x="94388" y="63992"/>
                  <a:pt x="94357" y="64048"/>
                  <a:pt x="94357" y="64048"/>
                </a:cubicBezTo>
                <a:close/>
                <a:moveTo>
                  <a:pt x="98417" y="59445"/>
                </a:moveTo>
                <a:cubicBezTo>
                  <a:pt x="98386" y="59445"/>
                  <a:pt x="98386" y="59500"/>
                  <a:pt x="98417" y="59500"/>
                </a:cubicBezTo>
                <a:cubicBezTo>
                  <a:pt x="98448" y="59500"/>
                  <a:pt x="98448" y="59390"/>
                  <a:pt x="98417" y="59445"/>
                </a:cubicBezTo>
                <a:close/>
                <a:moveTo>
                  <a:pt x="98042" y="60110"/>
                </a:moveTo>
                <a:cubicBezTo>
                  <a:pt x="98073" y="60110"/>
                  <a:pt x="98105" y="60055"/>
                  <a:pt x="98105" y="60055"/>
                </a:cubicBezTo>
                <a:cubicBezTo>
                  <a:pt x="98073" y="60000"/>
                  <a:pt x="98011" y="60055"/>
                  <a:pt x="98042" y="60110"/>
                </a:cubicBezTo>
                <a:close/>
                <a:moveTo>
                  <a:pt x="99135" y="57837"/>
                </a:moveTo>
                <a:cubicBezTo>
                  <a:pt x="99104" y="57837"/>
                  <a:pt x="99042" y="57948"/>
                  <a:pt x="99042" y="57948"/>
                </a:cubicBezTo>
                <a:cubicBezTo>
                  <a:pt x="99042" y="57948"/>
                  <a:pt x="99010" y="58059"/>
                  <a:pt x="99010" y="58059"/>
                </a:cubicBezTo>
                <a:cubicBezTo>
                  <a:pt x="99042" y="58059"/>
                  <a:pt x="99073" y="58003"/>
                  <a:pt x="99104" y="57948"/>
                </a:cubicBezTo>
                <a:cubicBezTo>
                  <a:pt x="99104" y="57948"/>
                  <a:pt x="99167" y="57837"/>
                  <a:pt x="99135" y="57837"/>
                </a:cubicBezTo>
                <a:close/>
                <a:moveTo>
                  <a:pt x="97792" y="60499"/>
                </a:moveTo>
                <a:cubicBezTo>
                  <a:pt x="97761" y="60554"/>
                  <a:pt x="97761" y="60609"/>
                  <a:pt x="97699" y="60609"/>
                </a:cubicBezTo>
                <a:cubicBezTo>
                  <a:pt x="97667" y="60665"/>
                  <a:pt x="97605" y="60720"/>
                  <a:pt x="97605" y="60831"/>
                </a:cubicBezTo>
                <a:cubicBezTo>
                  <a:pt x="97699" y="60831"/>
                  <a:pt x="97730" y="60665"/>
                  <a:pt x="97792" y="60609"/>
                </a:cubicBezTo>
                <a:cubicBezTo>
                  <a:pt x="97792" y="60554"/>
                  <a:pt x="97824" y="60554"/>
                  <a:pt x="97855" y="60499"/>
                </a:cubicBezTo>
                <a:cubicBezTo>
                  <a:pt x="97886" y="60443"/>
                  <a:pt x="97917" y="60443"/>
                  <a:pt x="97917" y="60388"/>
                </a:cubicBezTo>
                <a:cubicBezTo>
                  <a:pt x="97886" y="60332"/>
                  <a:pt x="97792" y="60499"/>
                  <a:pt x="97792" y="60499"/>
                </a:cubicBezTo>
                <a:close/>
                <a:moveTo>
                  <a:pt x="98511" y="59001"/>
                </a:moveTo>
                <a:cubicBezTo>
                  <a:pt x="98479" y="59057"/>
                  <a:pt x="98511" y="59057"/>
                  <a:pt x="98511" y="59057"/>
                </a:cubicBezTo>
                <a:cubicBezTo>
                  <a:pt x="98542" y="59057"/>
                  <a:pt x="98542" y="58946"/>
                  <a:pt x="98511" y="59001"/>
                </a:cubicBezTo>
                <a:close/>
                <a:moveTo>
                  <a:pt x="97511" y="119223"/>
                </a:moveTo>
                <a:cubicBezTo>
                  <a:pt x="97480" y="119168"/>
                  <a:pt x="97418" y="119168"/>
                  <a:pt x="97386" y="119168"/>
                </a:cubicBezTo>
                <a:cubicBezTo>
                  <a:pt x="97355" y="119168"/>
                  <a:pt x="97324" y="119112"/>
                  <a:pt x="97293" y="119112"/>
                </a:cubicBezTo>
                <a:cubicBezTo>
                  <a:pt x="97261" y="119057"/>
                  <a:pt x="97230" y="119001"/>
                  <a:pt x="97199" y="119001"/>
                </a:cubicBezTo>
                <a:cubicBezTo>
                  <a:pt x="97168" y="119001"/>
                  <a:pt x="97136" y="118946"/>
                  <a:pt x="97105" y="118890"/>
                </a:cubicBezTo>
                <a:cubicBezTo>
                  <a:pt x="97105" y="118890"/>
                  <a:pt x="97074" y="118780"/>
                  <a:pt x="97043" y="118835"/>
                </a:cubicBezTo>
                <a:cubicBezTo>
                  <a:pt x="97043" y="118890"/>
                  <a:pt x="97043" y="118890"/>
                  <a:pt x="97074" y="118890"/>
                </a:cubicBezTo>
                <a:cubicBezTo>
                  <a:pt x="97074" y="118946"/>
                  <a:pt x="97105" y="119001"/>
                  <a:pt x="97074" y="119001"/>
                </a:cubicBezTo>
                <a:cubicBezTo>
                  <a:pt x="97043" y="119001"/>
                  <a:pt x="97011" y="118946"/>
                  <a:pt x="97011" y="119057"/>
                </a:cubicBezTo>
                <a:cubicBezTo>
                  <a:pt x="97043" y="119057"/>
                  <a:pt x="97074" y="119057"/>
                  <a:pt x="97105" y="119057"/>
                </a:cubicBezTo>
                <a:cubicBezTo>
                  <a:pt x="97199" y="119112"/>
                  <a:pt x="97261" y="119279"/>
                  <a:pt x="97355" y="119334"/>
                </a:cubicBezTo>
                <a:cubicBezTo>
                  <a:pt x="97355" y="119334"/>
                  <a:pt x="97386" y="119390"/>
                  <a:pt x="97386" y="119390"/>
                </a:cubicBezTo>
                <a:cubicBezTo>
                  <a:pt x="97574" y="119390"/>
                  <a:pt x="97574" y="119390"/>
                  <a:pt x="97574" y="119390"/>
                </a:cubicBezTo>
                <a:cubicBezTo>
                  <a:pt x="97574" y="119390"/>
                  <a:pt x="97574" y="119390"/>
                  <a:pt x="97574" y="119334"/>
                </a:cubicBezTo>
                <a:cubicBezTo>
                  <a:pt x="97542" y="119334"/>
                  <a:pt x="97542" y="119279"/>
                  <a:pt x="97511" y="119223"/>
                </a:cubicBezTo>
                <a:close/>
                <a:moveTo>
                  <a:pt x="88360" y="117948"/>
                </a:moveTo>
                <a:cubicBezTo>
                  <a:pt x="88328" y="117948"/>
                  <a:pt x="88266" y="117948"/>
                  <a:pt x="88235" y="117892"/>
                </a:cubicBezTo>
                <a:cubicBezTo>
                  <a:pt x="88172" y="117892"/>
                  <a:pt x="88141" y="117892"/>
                  <a:pt x="88110" y="117892"/>
                </a:cubicBezTo>
                <a:cubicBezTo>
                  <a:pt x="88079" y="117837"/>
                  <a:pt x="88047" y="117837"/>
                  <a:pt x="88047" y="117837"/>
                </a:cubicBezTo>
                <a:cubicBezTo>
                  <a:pt x="88016" y="117837"/>
                  <a:pt x="87985" y="117837"/>
                  <a:pt x="87954" y="117837"/>
                </a:cubicBezTo>
                <a:cubicBezTo>
                  <a:pt x="87922" y="117837"/>
                  <a:pt x="87891" y="117837"/>
                  <a:pt x="87891" y="117837"/>
                </a:cubicBezTo>
                <a:cubicBezTo>
                  <a:pt x="87860" y="117837"/>
                  <a:pt x="87829" y="117837"/>
                  <a:pt x="87798" y="117837"/>
                </a:cubicBezTo>
                <a:cubicBezTo>
                  <a:pt x="87766" y="117781"/>
                  <a:pt x="87704" y="117726"/>
                  <a:pt x="87641" y="117781"/>
                </a:cubicBezTo>
                <a:cubicBezTo>
                  <a:pt x="87579" y="117781"/>
                  <a:pt x="87673" y="117837"/>
                  <a:pt x="87704" y="117837"/>
                </a:cubicBezTo>
                <a:cubicBezTo>
                  <a:pt x="87704" y="117892"/>
                  <a:pt x="87735" y="117892"/>
                  <a:pt x="87766" y="117892"/>
                </a:cubicBezTo>
                <a:cubicBezTo>
                  <a:pt x="87766" y="117892"/>
                  <a:pt x="87798" y="117892"/>
                  <a:pt x="87798" y="117948"/>
                </a:cubicBezTo>
                <a:cubicBezTo>
                  <a:pt x="87860" y="117948"/>
                  <a:pt x="87891" y="117948"/>
                  <a:pt x="87922" y="118003"/>
                </a:cubicBezTo>
                <a:cubicBezTo>
                  <a:pt x="87954" y="118059"/>
                  <a:pt x="88016" y="118003"/>
                  <a:pt x="88047" y="118059"/>
                </a:cubicBezTo>
                <a:cubicBezTo>
                  <a:pt x="88079" y="118059"/>
                  <a:pt x="88079" y="118114"/>
                  <a:pt x="88110" y="118114"/>
                </a:cubicBezTo>
                <a:cubicBezTo>
                  <a:pt x="88141" y="118170"/>
                  <a:pt x="88172" y="118170"/>
                  <a:pt x="88172" y="118170"/>
                </a:cubicBezTo>
                <a:cubicBezTo>
                  <a:pt x="88235" y="118114"/>
                  <a:pt x="88266" y="118114"/>
                  <a:pt x="88328" y="118059"/>
                </a:cubicBezTo>
                <a:cubicBezTo>
                  <a:pt x="88328" y="118059"/>
                  <a:pt x="88360" y="118003"/>
                  <a:pt x="88391" y="118059"/>
                </a:cubicBezTo>
                <a:cubicBezTo>
                  <a:pt x="88422" y="118059"/>
                  <a:pt x="88453" y="118059"/>
                  <a:pt x="88453" y="118003"/>
                </a:cubicBezTo>
                <a:cubicBezTo>
                  <a:pt x="88516" y="117892"/>
                  <a:pt x="88391" y="117892"/>
                  <a:pt x="88360" y="117948"/>
                </a:cubicBezTo>
                <a:close/>
                <a:moveTo>
                  <a:pt x="94606" y="64768"/>
                </a:moveTo>
                <a:cubicBezTo>
                  <a:pt x="94575" y="64768"/>
                  <a:pt x="94575" y="64768"/>
                  <a:pt x="94575" y="64768"/>
                </a:cubicBezTo>
                <a:cubicBezTo>
                  <a:pt x="94513" y="64824"/>
                  <a:pt x="94450" y="64824"/>
                  <a:pt x="94450" y="64935"/>
                </a:cubicBezTo>
                <a:cubicBezTo>
                  <a:pt x="94482" y="64935"/>
                  <a:pt x="94513" y="64879"/>
                  <a:pt x="94513" y="64879"/>
                </a:cubicBezTo>
                <a:cubicBezTo>
                  <a:pt x="94544" y="64824"/>
                  <a:pt x="94575" y="64879"/>
                  <a:pt x="94606" y="64824"/>
                </a:cubicBezTo>
                <a:cubicBezTo>
                  <a:pt x="94606" y="64768"/>
                  <a:pt x="94606" y="64768"/>
                  <a:pt x="94606" y="64768"/>
                </a:cubicBezTo>
                <a:close/>
                <a:moveTo>
                  <a:pt x="96824" y="61608"/>
                </a:moveTo>
                <a:cubicBezTo>
                  <a:pt x="96793" y="61663"/>
                  <a:pt x="96730" y="61608"/>
                  <a:pt x="96699" y="61663"/>
                </a:cubicBezTo>
                <a:cubicBezTo>
                  <a:pt x="96668" y="61663"/>
                  <a:pt x="96637" y="61774"/>
                  <a:pt x="96574" y="61829"/>
                </a:cubicBezTo>
                <a:cubicBezTo>
                  <a:pt x="96574" y="61829"/>
                  <a:pt x="96543" y="61829"/>
                  <a:pt x="96512" y="61885"/>
                </a:cubicBezTo>
                <a:cubicBezTo>
                  <a:pt x="96480" y="61885"/>
                  <a:pt x="96480" y="61940"/>
                  <a:pt x="96449" y="61996"/>
                </a:cubicBezTo>
                <a:cubicBezTo>
                  <a:pt x="96418" y="62051"/>
                  <a:pt x="96387" y="62107"/>
                  <a:pt x="96387" y="62107"/>
                </a:cubicBezTo>
                <a:cubicBezTo>
                  <a:pt x="96356" y="62162"/>
                  <a:pt x="96324" y="62273"/>
                  <a:pt x="96293" y="62329"/>
                </a:cubicBezTo>
                <a:cubicBezTo>
                  <a:pt x="96262" y="62384"/>
                  <a:pt x="96231" y="62439"/>
                  <a:pt x="96231" y="62495"/>
                </a:cubicBezTo>
                <a:cubicBezTo>
                  <a:pt x="96231" y="62550"/>
                  <a:pt x="96262" y="62495"/>
                  <a:pt x="96293" y="62495"/>
                </a:cubicBezTo>
                <a:cubicBezTo>
                  <a:pt x="96324" y="62439"/>
                  <a:pt x="96356" y="62384"/>
                  <a:pt x="96418" y="62329"/>
                </a:cubicBezTo>
                <a:cubicBezTo>
                  <a:pt x="96449" y="62273"/>
                  <a:pt x="96512" y="62218"/>
                  <a:pt x="96543" y="62162"/>
                </a:cubicBezTo>
                <a:cubicBezTo>
                  <a:pt x="96605" y="62107"/>
                  <a:pt x="96637" y="61996"/>
                  <a:pt x="96699" y="61940"/>
                </a:cubicBezTo>
                <a:cubicBezTo>
                  <a:pt x="96730" y="61829"/>
                  <a:pt x="96793" y="61774"/>
                  <a:pt x="96855" y="61719"/>
                </a:cubicBezTo>
                <a:cubicBezTo>
                  <a:pt x="96887" y="61719"/>
                  <a:pt x="96918" y="61608"/>
                  <a:pt x="96824" y="61608"/>
                </a:cubicBezTo>
                <a:close/>
                <a:moveTo>
                  <a:pt x="91514" y="52624"/>
                </a:moveTo>
                <a:cubicBezTo>
                  <a:pt x="91483" y="52680"/>
                  <a:pt x="91483" y="52735"/>
                  <a:pt x="91483" y="52791"/>
                </a:cubicBezTo>
                <a:cubicBezTo>
                  <a:pt x="91483" y="52846"/>
                  <a:pt x="91452" y="52957"/>
                  <a:pt x="91452" y="53068"/>
                </a:cubicBezTo>
                <a:cubicBezTo>
                  <a:pt x="91452" y="53123"/>
                  <a:pt x="91421" y="53179"/>
                  <a:pt x="91421" y="53234"/>
                </a:cubicBezTo>
                <a:cubicBezTo>
                  <a:pt x="91389" y="53290"/>
                  <a:pt x="91389" y="53401"/>
                  <a:pt x="91389" y="53456"/>
                </a:cubicBezTo>
                <a:cubicBezTo>
                  <a:pt x="91421" y="53567"/>
                  <a:pt x="91421" y="53678"/>
                  <a:pt x="91421" y="53733"/>
                </a:cubicBezTo>
                <a:cubicBezTo>
                  <a:pt x="91452" y="53789"/>
                  <a:pt x="91483" y="53789"/>
                  <a:pt x="91514" y="53900"/>
                </a:cubicBezTo>
                <a:cubicBezTo>
                  <a:pt x="91546" y="53955"/>
                  <a:pt x="91514" y="54066"/>
                  <a:pt x="91546" y="54121"/>
                </a:cubicBezTo>
                <a:cubicBezTo>
                  <a:pt x="91577" y="54121"/>
                  <a:pt x="91608" y="54177"/>
                  <a:pt x="91608" y="54177"/>
                </a:cubicBezTo>
                <a:cubicBezTo>
                  <a:pt x="91639" y="54232"/>
                  <a:pt x="91639" y="54232"/>
                  <a:pt x="91639" y="54288"/>
                </a:cubicBezTo>
                <a:cubicBezTo>
                  <a:pt x="91671" y="54343"/>
                  <a:pt x="91671" y="54399"/>
                  <a:pt x="91671" y="54454"/>
                </a:cubicBezTo>
                <a:cubicBezTo>
                  <a:pt x="91671" y="54510"/>
                  <a:pt x="91702" y="54510"/>
                  <a:pt x="91733" y="54565"/>
                </a:cubicBezTo>
                <a:cubicBezTo>
                  <a:pt x="91764" y="54621"/>
                  <a:pt x="91764" y="54676"/>
                  <a:pt x="91764" y="54731"/>
                </a:cubicBezTo>
                <a:cubicBezTo>
                  <a:pt x="91795" y="54842"/>
                  <a:pt x="91764" y="54898"/>
                  <a:pt x="91733" y="55009"/>
                </a:cubicBezTo>
                <a:cubicBezTo>
                  <a:pt x="91702" y="55064"/>
                  <a:pt x="91702" y="55175"/>
                  <a:pt x="91671" y="55231"/>
                </a:cubicBezTo>
                <a:cubicBezTo>
                  <a:pt x="91639" y="55452"/>
                  <a:pt x="91733" y="55674"/>
                  <a:pt x="91702" y="55841"/>
                </a:cubicBezTo>
                <a:cubicBezTo>
                  <a:pt x="91702" y="56007"/>
                  <a:pt x="91702" y="56173"/>
                  <a:pt x="91702" y="56340"/>
                </a:cubicBezTo>
                <a:cubicBezTo>
                  <a:pt x="91702" y="56395"/>
                  <a:pt x="91733" y="56451"/>
                  <a:pt x="91733" y="56506"/>
                </a:cubicBezTo>
                <a:cubicBezTo>
                  <a:pt x="91733" y="56506"/>
                  <a:pt x="91702" y="56561"/>
                  <a:pt x="91702" y="56617"/>
                </a:cubicBezTo>
                <a:cubicBezTo>
                  <a:pt x="91702" y="56783"/>
                  <a:pt x="91671" y="56894"/>
                  <a:pt x="91671" y="57060"/>
                </a:cubicBezTo>
                <a:cubicBezTo>
                  <a:pt x="91639" y="57171"/>
                  <a:pt x="91608" y="57338"/>
                  <a:pt x="91577" y="57449"/>
                </a:cubicBezTo>
                <a:cubicBezTo>
                  <a:pt x="91546" y="57670"/>
                  <a:pt x="91546" y="57837"/>
                  <a:pt x="91546" y="58003"/>
                </a:cubicBezTo>
                <a:cubicBezTo>
                  <a:pt x="91546" y="58114"/>
                  <a:pt x="91546" y="58170"/>
                  <a:pt x="91577" y="58280"/>
                </a:cubicBezTo>
                <a:cubicBezTo>
                  <a:pt x="91577" y="58336"/>
                  <a:pt x="91639" y="58447"/>
                  <a:pt x="91639" y="58502"/>
                </a:cubicBezTo>
                <a:cubicBezTo>
                  <a:pt x="91639" y="58558"/>
                  <a:pt x="91671" y="58613"/>
                  <a:pt x="91702" y="58613"/>
                </a:cubicBezTo>
                <a:cubicBezTo>
                  <a:pt x="91733" y="58724"/>
                  <a:pt x="91702" y="58780"/>
                  <a:pt x="91702" y="58890"/>
                </a:cubicBezTo>
                <a:cubicBezTo>
                  <a:pt x="91702" y="58946"/>
                  <a:pt x="91733" y="59001"/>
                  <a:pt x="91733" y="59112"/>
                </a:cubicBezTo>
                <a:cubicBezTo>
                  <a:pt x="91733" y="59168"/>
                  <a:pt x="91702" y="59223"/>
                  <a:pt x="91702" y="59279"/>
                </a:cubicBezTo>
                <a:cubicBezTo>
                  <a:pt x="91702" y="59279"/>
                  <a:pt x="91702" y="59334"/>
                  <a:pt x="91671" y="59390"/>
                </a:cubicBezTo>
                <a:cubicBezTo>
                  <a:pt x="91639" y="59445"/>
                  <a:pt x="91608" y="59500"/>
                  <a:pt x="91608" y="59556"/>
                </a:cubicBezTo>
                <a:cubicBezTo>
                  <a:pt x="91608" y="59667"/>
                  <a:pt x="91608" y="59722"/>
                  <a:pt x="91608" y="59833"/>
                </a:cubicBezTo>
                <a:cubicBezTo>
                  <a:pt x="91608" y="59889"/>
                  <a:pt x="91608" y="59944"/>
                  <a:pt x="91639" y="60055"/>
                </a:cubicBezTo>
                <a:cubicBezTo>
                  <a:pt x="91671" y="60110"/>
                  <a:pt x="91639" y="60221"/>
                  <a:pt x="91639" y="60277"/>
                </a:cubicBezTo>
                <a:cubicBezTo>
                  <a:pt x="91639" y="60332"/>
                  <a:pt x="91639" y="60443"/>
                  <a:pt x="91639" y="60554"/>
                </a:cubicBezTo>
                <a:cubicBezTo>
                  <a:pt x="91639" y="60609"/>
                  <a:pt x="91608" y="60665"/>
                  <a:pt x="91608" y="60720"/>
                </a:cubicBezTo>
                <a:cubicBezTo>
                  <a:pt x="91577" y="60831"/>
                  <a:pt x="91577" y="60887"/>
                  <a:pt x="91546" y="60942"/>
                </a:cubicBezTo>
                <a:cubicBezTo>
                  <a:pt x="91546" y="61053"/>
                  <a:pt x="91514" y="61109"/>
                  <a:pt x="91514" y="61164"/>
                </a:cubicBezTo>
                <a:cubicBezTo>
                  <a:pt x="91514" y="61275"/>
                  <a:pt x="91546" y="61330"/>
                  <a:pt x="91546" y="61441"/>
                </a:cubicBezTo>
                <a:cubicBezTo>
                  <a:pt x="91546" y="61497"/>
                  <a:pt x="91577" y="61608"/>
                  <a:pt x="91577" y="61663"/>
                </a:cubicBezTo>
                <a:cubicBezTo>
                  <a:pt x="91577" y="61774"/>
                  <a:pt x="91577" y="61829"/>
                  <a:pt x="91608" y="61885"/>
                </a:cubicBezTo>
                <a:cubicBezTo>
                  <a:pt x="91639" y="61885"/>
                  <a:pt x="91639" y="61996"/>
                  <a:pt x="91671" y="62051"/>
                </a:cubicBezTo>
                <a:cubicBezTo>
                  <a:pt x="91733" y="61996"/>
                  <a:pt x="91702" y="61940"/>
                  <a:pt x="91733" y="61885"/>
                </a:cubicBezTo>
                <a:cubicBezTo>
                  <a:pt x="91733" y="61774"/>
                  <a:pt x="91733" y="61719"/>
                  <a:pt x="91764" y="61608"/>
                </a:cubicBezTo>
                <a:cubicBezTo>
                  <a:pt x="91764" y="61552"/>
                  <a:pt x="91795" y="61497"/>
                  <a:pt x="91827" y="61441"/>
                </a:cubicBezTo>
                <a:cubicBezTo>
                  <a:pt x="91889" y="61275"/>
                  <a:pt x="91827" y="61109"/>
                  <a:pt x="91920" y="60998"/>
                </a:cubicBezTo>
                <a:cubicBezTo>
                  <a:pt x="91952" y="60998"/>
                  <a:pt x="91983" y="60942"/>
                  <a:pt x="91983" y="60942"/>
                </a:cubicBezTo>
                <a:cubicBezTo>
                  <a:pt x="92014" y="60942"/>
                  <a:pt x="92014" y="60887"/>
                  <a:pt x="92045" y="60887"/>
                </a:cubicBezTo>
                <a:cubicBezTo>
                  <a:pt x="92077" y="60942"/>
                  <a:pt x="92077" y="60942"/>
                  <a:pt x="92077" y="60998"/>
                </a:cubicBezTo>
                <a:cubicBezTo>
                  <a:pt x="92077" y="61053"/>
                  <a:pt x="92108" y="61053"/>
                  <a:pt x="92108" y="61053"/>
                </a:cubicBezTo>
                <a:cubicBezTo>
                  <a:pt x="92170" y="61109"/>
                  <a:pt x="92233" y="61109"/>
                  <a:pt x="92264" y="61109"/>
                </a:cubicBezTo>
                <a:cubicBezTo>
                  <a:pt x="92295" y="61109"/>
                  <a:pt x="92326" y="61109"/>
                  <a:pt x="92358" y="61109"/>
                </a:cubicBezTo>
                <a:cubicBezTo>
                  <a:pt x="92389" y="61164"/>
                  <a:pt x="92389" y="61109"/>
                  <a:pt x="92420" y="61164"/>
                </a:cubicBezTo>
                <a:cubicBezTo>
                  <a:pt x="92451" y="61164"/>
                  <a:pt x="92483" y="61164"/>
                  <a:pt x="92451" y="61219"/>
                </a:cubicBezTo>
                <a:cubicBezTo>
                  <a:pt x="92451" y="61219"/>
                  <a:pt x="92451" y="61275"/>
                  <a:pt x="92451" y="61275"/>
                </a:cubicBezTo>
                <a:cubicBezTo>
                  <a:pt x="92451" y="61330"/>
                  <a:pt x="92451" y="61386"/>
                  <a:pt x="92451" y="61386"/>
                </a:cubicBezTo>
                <a:cubicBezTo>
                  <a:pt x="92483" y="61441"/>
                  <a:pt x="92451" y="61497"/>
                  <a:pt x="92483" y="61497"/>
                </a:cubicBezTo>
                <a:cubicBezTo>
                  <a:pt x="92483" y="61552"/>
                  <a:pt x="92483" y="61608"/>
                  <a:pt x="92514" y="61608"/>
                </a:cubicBezTo>
                <a:cubicBezTo>
                  <a:pt x="92514" y="61663"/>
                  <a:pt x="92514" y="61829"/>
                  <a:pt x="92545" y="61829"/>
                </a:cubicBezTo>
                <a:cubicBezTo>
                  <a:pt x="92545" y="61774"/>
                  <a:pt x="92545" y="61719"/>
                  <a:pt x="92545" y="61719"/>
                </a:cubicBezTo>
                <a:cubicBezTo>
                  <a:pt x="92545" y="61663"/>
                  <a:pt x="92545" y="61608"/>
                  <a:pt x="92576" y="61608"/>
                </a:cubicBezTo>
                <a:cubicBezTo>
                  <a:pt x="92576" y="61552"/>
                  <a:pt x="92639" y="61441"/>
                  <a:pt x="92639" y="61386"/>
                </a:cubicBezTo>
                <a:cubicBezTo>
                  <a:pt x="92639" y="61330"/>
                  <a:pt x="92608" y="61386"/>
                  <a:pt x="92576" y="61330"/>
                </a:cubicBezTo>
                <a:cubicBezTo>
                  <a:pt x="92576" y="61275"/>
                  <a:pt x="92576" y="61219"/>
                  <a:pt x="92576" y="61219"/>
                </a:cubicBezTo>
                <a:cubicBezTo>
                  <a:pt x="92576" y="61109"/>
                  <a:pt x="92545" y="61109"/>
                  <a:pt x="92545" y="60998"/>
                </a:cubicBezTo>
                <a:cubicBezTo>
                  <a:pt x="92545" y="60942"/>
                  <a:pt x="92576" y="60831"/>
                  <a:pt x="92545" y="60776"/>
                </a:cubicBezTo>
                <a:cubicBezTo>
                  <a:pt x="92514" y="60720"/>
                  <a:pt x="92451" y="60776"/>
                  <a:pt x="92420" y="60720"/>
                </a:cubicBezTo>
                <a:cubicBezTo>
                  <a:pt x="92389" y="60720"/>
                  <a:pt x="92358" y="60720"/>
                  <a:pt x="92358" y="60720"/>
                </a:cubicBezTo>
                <a:cubicBezTo>
                  <a:pt x="92326" y="60720"/>
                  <a:pt x="92358" y="60776"/>
                  <a:pt x="92358" y="60776"/>
                </a:cubicBezTo>
                <a:cubicBezTo>
                  <a:pt x="92389" y="60831"/>
                  <a:pt x="92389" y="60831"/>
                  <a:pt x="92389" y="60887"/>
                </a:cubicBezTo>
                <a:cubicBezTo>
                  <a:pt x="92420" y="60887"/>
                  <a:pt x="92451" y="60887"/>
                  <a:pt x="92451" y="60942"/>
                </a:cubicBezTo>
                <a:cubicBezTo>
                  <a:pt x="92420" y="60942"/>
                  <a:pt x="92389" y="60942"/>
                  <a:pt x="92358" y="60942"/>
                </a:cubicBezTo>
                <a:cubicBezTo>
                  <a:pt x="92358" y="60887"/>
                  <a:pt x="92358" y="60831"/>
                  <a:pt x="92326" y="60831"/>
                </a:cubicBezTo>
                <a:cubicBezTo>
                  <a:pt x="92326" y="60776"/>
                  <a:pt x="92295" y="60665"/>
                  <a:pt x="92295" y="60609"/>
                </a:cubicBezTo>
                <a:cubicBezTo>
                  <a:pt x="92295" y="60443"/>
                  <a:pt x="92295" y="60277"/>
                  <a:pt x="92201" y="60166"/>
                </a:cubicBezTo>
                <a:cubicBezTo>
                  <a:pt x="92170" y="60110"/>
                  <a:pt x="92139" y="60110"/>
                  <a:pt x="92108" y="60000"/>
                </a:cubicBezTo>
                <a:cubicBezTo>
                  <a:pt x="92108" y="60000"/>
                  <a:pt x="92077" y="59944"/>
                  <a:pt x="92077" y="59889"/>
                </a:cubicBezTo>
                <a:cubicBezTo>
                  <a:pt x="92045" y="59889"/>
                  <a:pt x="92045" y="59833"/>
                  <a:pt x="92045" y="59778"/>
                </a:cubicBezTo>
                <a:cubicBezTo>
                  <a:pt x="92014" y="59722"/>
                  <a:pt x="91983" y="59667"/>
                  <a:pt x="91983" y="59556"/>
                </a:cubicBezTo>
                <a:cubicBezTo>
                  <a:pt x="91920" y="59445"/>
                  <a:pt x="91952" y="59168"/>
                  <a:pt x="91983" y="59057"/>
                </a:cubicBezTo>
                <a:cubicBezTo>
                  <a:pt x="92014" y="58946"/>
                  <a:pt x="92014" y="58890"/>
                  <a:pt x="92045" y="58835"/>
                </a:cubicBezTo>
                <a:cubicBezTo>
                  <a:pt x="92045" y="58780"/>
                  <a:pt x="92077" y="58669"/>
                  <a:pt x="92077" y="58613"/>
                </a:cubicBezTo>
                <a:cubicBezTo>
                  <a:pt x="92077" y="58558"/>
                  <a:pt x="92108" y="58447"/>
                  <a:pt x="92108" y="58391"/>
                </a:cubicBezTo>
                <a:cubicBezTo>
                  <a:pt x="92139" y="58280"/>
                  <a:pt x="92170" y="58225"/>
                  <a:pt x="92170" y="58170"/>
                </a:cubicBezTo>
                <a:cubicBezTo>
                  <a:pt x="92201" y="58059"/>
                  <a:pt x="92201" y="58003"/>
                  <a:pt x="92201" y="57892"/>
                </a:cubicBezTo>
                <a:cubicBezTo>
                  <a:pt x="92201" y="57837"/>
                  <a:pt x="92233" y="57726"/>
                  <a:pt x="92264" y="57670"/>
                </a:cubicBezTo>
                <a:cubicBezTo>
                  <a:pt x="92295" y="57560"/>
                  <a:pt x="92295" y="57449"/>
                  <a:pt x="92358" y="57393"/>
                </a:cubicBezTo>
                <a:cubicBezTo>
                  <a:pt x="92420" y="57282"/>
                  <a:pt x="92483" y="57393"/>
                  <a:pt x="92576" y="57338"/>
                </a:cubicBezTo>
                <a:cubicBezTo>
                  <a:pt x="92608" y="57338"/>
                  <a:pt x="92639" y="57227"/>
                  <a:pt x="92670" y="57282"/>
                </a:cubicBezTo>
                <a:cubicBezTo>
                  <a:pt x="92701" y="57282"/>
                  <a:pt x="92701" y="57338"/>
                  <a:pt x="92732" y="57338"/>
                </a:cubicBezTo>
                <a:cubicBezTo>
                  <a:pt x="92732" y="57338"/>
                  <a:pt x="92764" y="57338"/>
                  <a:pt x="92795" y="57338"/>
                </a:cubicBezTo>
                <a:cubicBezTo>
                  <a:pt x="92826" y="57338"/>
                  <a:pt x="92857" y="57393"/>
                  <a:pt x="92889" y="57449"/>
                </a:cubicBezTo>
                <a:cubicBezTo>
                  <a:pt x="92951" y="57504"/>
                  <a:pt x="92982" y="57504"/>
                  <a:pt x="92982" y="57560"/>
                </a:cubicBezTo>
                <a:cubicBezTo>
                  <a:pt x="93014" y="57670"/>
                  <a:pt x="93045" y="57670"/>
                  <a:pt x="93076" y="57726"/>
                </a:cubicBezTo>
                <a:cubicBezTo>
                  <a:pt x="93107" y="57781"/>
                  <a:pt x="93138" y="57781"/>
                  <a:pt x="93170" y="57892"/>
                </a:cubicBezTo>
                <a:cubicBezTo>
                  <a:pt x="93170" y="57948"/>
                  <a:pt x="93201" y="57948"/>
                  <a:pt x="93232" y="58003"/>
                </a:cubicBezTo>
                <a:cubicBezTo>
                  <a:pt x="93232" y="58059"/>
                  <a:pt x="93295" y="58225"/>
                  <a:pt x="93295" y="58059"/>
                </a:cubicBezTo>
                <a:cubicBezTo>
                  <a:pt x="93326" y="57948"/>
                  <a:pt x="93201" y="57837"/>
                  <a:pt x="93170" y="57726"/>
                </a:cubicBezTo>
                <a:cubicBezTo>
                  <a:pt x="93138" y="57670"/>
                  <a:pt x="93107" y="57615"/>
                  <a:pt x="93076" y="57560"/>
                </a:cubicBezTo>
                <a:cubicBezTo>
                  <a:pt x="93045" y="57504"/>
                  <a:pt x="93014" y="57338"/>
                  <a:pt x="93014" y="57282"/>
                </a:cubicBezTo>
                <a:cubicBezTo>
                  <a:pt x="93014" y="57171"/>
                  <a:pt x="93014" y="57116"/>
                  <a:pt x="92982" y="57060"/>
                </a:cubicBezTo>
                <a:cubicBezTo>
                  <a:pt x="92982" y="56950"/>
                  <a:pt x="92951" y="56950"/>
                  <a:pt x="92951" y="56839"/>
                </a:cubicBezTo>
                <a:cubicBezTo>
                  <a:pt x="92920" y="56783"/>
                  <a:pt x="92920" y="56728"/>
                  <a:pt x="92920" y="56617"/>
                </a:cubicBezTo>
                <a:cubicBezTo>
                  <a:pt x="92889" y="56451"/>
                  <a:pt x="92826" y="56284"/>
                  <a:pt x="92795" y="56118"/>
                </a:cubicBezTo>
                <a:cubicBezTo>
                  <a:pt x="92795" y="56007"/>
                  <a:pt x="92764" y="55896"/>
                  <a:pt x="92764" y="55841"/>
                </a:cubicBezTo>
                <a:cubicBezTo>
                  <a:pt x="92764" y="55730"/>
                  <a:pt x="92732" y="55619"/>
                  <a:pt x="92732" y="55563"/>
                </a:cubicBezTo>
                <a:cubicBezTo>
                  <a:pt x="92701" y="55452"/>
                  <a:pt x="92701" y="55397"/>
                  <a:pt x="92670" y="55286"/>
                </a:cubicBezTo>
                <a:cubicBezTo>
                  <a:pt x="92639" y="55175"/>
                  <a:pt x="92639" y="55009"/>
                  <a:pt x="92608" y="54898"/>
                </a:cubicBezTo>
                <a:cubicBezTo>
                  <a:pt x="92608" y="54842"/>
                  <a:pt x="92608" y="54842"/>
                  <a:pt x="92608" y="54787"/>
                </a:cubicBezTo>
                <a:cubicBezTo>
                  <a:pt x="92608" y="54731"/>
                  <a:pt x="92576" y="54731"/>
                  <a:pt x="92576" y="54676"/>
                </a:cubicBezTo>
                <a:cubicBezTo>
                  <a:pt x="92576" y="54621"/>
                  <a:pt x="92576" y="54510"/>
                  <a:pt x="92545" y="54454"/>
                </a:cubicBezTo>
                <a:cubicBezTo>
                  <a:pt x="92514" y="54454"/>
                  <a:pt x="92514" y="54454"/>
                  <a:pt x="92483" y="54454"/>
                </a:cubicBezTo>
                <a:cubicBezTo>
                  <a:pt x="92483" y="54399"/>
                  <a:pt x="92483" y="54343"/>
                  <a:pt x="92483" y="54343"/>
                </a:cubicBezTo>
                <a:cubicBezTo>
                  <a:pt x="92483" y="54232"/>
                  <a:pt x="92514" y="54232"/>
                  <a:pt x="92483" y="54121"/>
                </a:cubicBezTo>
                <a:cubicBezTo>
                  <a:pt x="92483" y="54066"/>
                  <a:pt x="92483" y="54066"/>
                  <a:pt x="92483" y="54011"/>
                </a:cubicBezTo>
                <a:cubicBezTo>
                  <a:pt x="92483" y="54011"/>
                  <a:pt x="92483" y="53900"/>
                  <a:pt x="92451" y="53955"/>
                </a:cubicBezTo>
                <a:cubicBezTo>
                  <a:pt x="92420" y="54011"/>
                  <a:pt x="92451" y="54177"/>
                  <a:pt x="92389" y="54121"/>
                </a:cubicBezTo>
                <a:cubicBezTo>
                  <a:pt x="92358" y="54121"/>
                  <a:pt x="92358" y="53955"/>
                  <a:pt x="92358" y="53900"/>
                </a:cubicBezTo>
                <a:cubicBezTo>
                  <a:pt x="92358" y="53844"/>
                  <a:pt x="92358" y="53789"/>
                  <a:pt x="92326" y="53678"/>
                </a:cubicBezTo>
                <a:cubicBezTo>
                  <a:pt x="92295" y="53622"/>
                  <a:pt x="92295" y="53567"/>
                  <a:pt x="92295" y="53456"/>
                </a:cubicBezTo>
                <a:cubicBezTo>
                  <a:pt x="92295" y="53401"/>
                  <a:pt x="92326" y="53345"/>
                  <a:pt x="92326" y="53234"/>
                </a:cubicBezTo>
                <a:cubicBezTo>
                  <a:pt x="92358" y="53179"/>
                  <a:pt x="92326" y="53068"/>
                  <a:pt x="92326" y="53012"/>
                </a:cubicBezTo>
                <a:cubicBezTo>
                  <a:pt x="92326" y="52902"/>
                  <a:pt x="92358" y="52791"/>
                  <a:pt x="92358" y="52680"/>
                </a:cubicBezTo>
                <a:cubicBezTo>
                  <a:pt x="92389" y="52569"/>
                  <a:pt x="92420" y="52458"/>
                  <a:pt x="92389" y="52402"/>
                </a:cubicBezTo>
                <a:cubicBezTo>
                  <a:pt x="92389" y="52292"/>
                  <a:pt x="92389" y="52236"/>
                  <a:pt x="92389" y="52125"/>
                </a:cubicBezTo>
                <a:cubicBezTo>
                  <a:pt x="92389" y="52070"/>
                  <a:pt x="92389" y="51959"/>
                  <a:pt x="92358" y="51903"/>
                </a:cubicBezTo>
                <a:cubicBezTo>
                  <a:pt x="92358" y="51848"/>
                  <a:pt x="92358" y="51848"/>
                  <a:pt x="92326" y="51848"/>
                </a:cubicBezTo>
                <a:cubicBezTo>
                  <a:pt x="92326" y="51792"/>
                  <a:pt x="92326" y="51792"/>
                  <a:pt x="92326" y="51737"/>
                </a:cubicBezTo>
                <a:cubicBezTo>
                  <a:pt x="92326" y="51626"/>
                  <a:pt x="92295" y="51571"/>
                  <a:pt x="92295" y="51515"/>
                </a:cubicBezTo>
                <a:cubicBezTo>
                  <a:pt x="92295" y="51460"/>
                  <a:pt x="92326" y="51404"/>
                  <a:pt x="92326" y="51460"/>
                </a:cubicBezTo>
                <a:cubicBezTo>
                  <a:pt x="92326" y="51515"/>
                  <a:pt x="92326" y="51571"/>
                  <a:pt x="92326" y="51626"/>
                </a:cubicBezTo>
                <a:cubicBezTo>
                  <a:pt x="92358" y="51626"/>
                  <a:pt x="92358" y="51682"/>
                  <a:pt x="92389" y="51682"/>
                </a:cubicBezTo>
                <a:cubicBezTo>
                  <a:pt x="92389" y="51737"/>
                  <a:pt x="92389" y="51792"/>
                  <a:pt x="92389" y="51792"/>
                </a:cubicBezTo>
                <a:cubicBezTo>
                  <a:pt x="92389" y="51848"/>
                  <a:pt x="92420" y="52014"/>
                  <a:pt x="92420" y="52014"/>
                </a:cubicBezTo>
                <a:cubicBezTo>
                  <a:pt x="92451" y="51959"/>
                  <a:pt x="92420" y="51848"/>
                  <a:pt x="92420" y="51792"/>
                </a:cubicBezTo>
                <a:cubicBezTo>
                  <a:pt x="92420" y="51737"/>
                  <a:pt x="92420" y="51626"/>
                  <a:pt x="92389" y="51571"/>
                </a:cubicBezTo>
                <a:cubicBezTo>
                  <a:pt x="92389" y="51515"/>
                  <a:pt x="92358" y="51460"/>
                  <a:pt x="92358" y="51404"/>
                </a:cubicBezTo>
                <a:cubicBezTo>
                  <a:pt x="92326" y="51293"/>
                  <a:pt x="92326" y="51238"/>
                  <a:pt x="92295" y="51182"/>
                </a:cubicBezTo>
                <a:cubicBezTo>
                  <a:pt x="92295" y="51072"/>
                  <a:pt x="92264" y="51016"/>
                  <a:pt x="92264" y="50961"/>
                </a:cubicBezTo>
                <a:cubicBezTo>
                  <a:pt x="92233" y="50905"/>
                  <a:pt x="92201" y="50850"/>
                  <a:pt x="92201" y="50794"/>
                </a:cubicBezTo>
                <a:cubicBezTo>
                  <a:pt x="92170" y="50739"/>
                  <a:pt x="92170" y="50628"/>
                  <a:pt x="92201" y="50573"/>
                </a:cubicBezTo>
                <a:cubicBezTo>
                  <a:pt x="92201" y="50517"/>
                  <a:pt x="92201" y="50517"/>
                  <a:pt x="92201" y="50517"/>
                </a:cubicBezTo>
                <a:cubicBezTo>
                  <a:pt x="92233" y="50517"/>
                  <a:pt x="92233" y="50462"/>
                  <a:pt x="92233" y="50462"/>
                </a:cubicBezTo>
                <a:cubicBezTo>
                  <a:pt x="92233" y="50406"/>
                  <a:pt x="92233" y="50351"/>
                  <a:pt x="92233" y="50351"/>
                </a:cubicBezTo>
                <a:cubicBezTo>
                  <a:pt x="92233" y="50240"/>
                  <a:pt x="92233" y="50184"/>
                  <a:pt x="92201" y="50129"/>
                </a:cubicBezTo>
                <a:cubicBezTo>
                  <a:pt x="92170" y="50073"/>
                  <a:pt x="92139" y="50073"/>
                  <a:pt x="92139" y="49963"/>
                </a:cubicBezTo>
                <a:cubicBezTo>
                  <a:pt x="92108" y="49963"/>
                  <a:pt x="92077" y="49852"/>
                  <a:pt x="92077" y="49852"/>
                </a:cubicBezTo>
                <a:cubicBezTo>
                  <a:pt x="92014" y="49852"/>
                  <a:pt x="92045" y="49963"/>
                  <a:pt x="92014" y="50018"/>
                </a:cubicBezTo>
                <a:cubicBezTo>
                  <a:pt x="92014" y="50018"/>
                  <a:pt x="91983" y="50018"/>
                  <a:pt x="91952" y="50018"/>
                </a:cubicBezTo>
                <a:cubicBezTo>
                  <a:pt x="91952" y="50018"/>
                  <a:pt x="91920" y="50073"/>
                  <a:pt x="91889" y="50073"/>
                </a:cubicBezTo>
                <a:cubicBezTo>
                  <a:pt x="91858" y="50073"/>
                  <a:pt x="91827" y="50018"/>
                  <a:pt x="91795" y="50018"/>
                </a:cubicBezTo>
                <a:cubicBezTo>
                  <a:pt x="91795" y="50073"/>
                  <a:pt x="91858" y="50129"/>
                  <a:pt x="91889" y="50184"/>
                </a:cubicBezTo>
                <a:cubicBezTo>
                  <a:pt x="91920" y="50240"/>
                  <a:pt x="91983" y="50351"/>
                  <a:pt x="92014" y="50406"/>
                </a:cubicBezTo>
                <a:cubicBezTo>
                  <a:pt x="92014" y="50462"/>
                  <a:pt x="92014" y="50462"/>
                  <a:pt x="92014" y="50462"/>
                </a:cubicBezTo>
                <a:cubicBezTo>
                  <a:pt x="92045" y="50517"/>
                  <a:pt x="92077" y="50517"/>
                  <a:pt x="92077" y="50573"/>
                </a:cubicBezTo>
                <a:cubicBezTo>
                  <a:pt x="92077" y="50628"/>
                  <a:pt x="92045" y="50683"/>
                  <a:pt x="92045" y="50683"/>
                </a:cubicBezTo>
                <a:cubicBezTo>
                  <a:pt x="92045" y="50739"/>
                  <a:pt x="92045" y="50739"/>
                  <a:pt x="92014" y="50794"/>
                </a:cubicBezTo>
                <a:cubicBezTo>
                  <a:pt x="92014" y="50794"/>
                  <a:pt x="91983" y="50794"/>
                  <a:pt x="91983" y="50794"/>
                </a:cubicBezTo>
                <a:cubicBezTo>
                  <a:pt x="91952" y="50850"/>
                  <a:pt x="92045" y="50905"/>
                  <a:pt x="92045" y="50961"/>
                </a:cubicBezTo>
                <a:cubicBezTo>
                  <a:pt x="92077" y="50961"/>
                  <a:pt x="92077" y="51016"/>
                  <a:pt x="92045" y="51016"/>
                </a:cubicBezTo>
                <a:cubicBezTo>
                  <a:pt x="92014" y="50961"/>
                  <a:pt x="92014" y="50905"/>
                  <a:pt x="91983" y="50961"/>
                </a:cubicBezTo>
                <a:cubicBezTo>
                  <a:pt x="91983" y="51016"/>
                  <a:pt x="91983" y="51016"/>
                  <a:pt x="91952" y="51072"/>
                </a:cubicBezTo>
                <a:cubicBezTo>
                  <a:pt x="91952" y="51072"/>
                  <a:pt x="91920" y="51127"/>
                  <a:pt x="91920" y="51127"/>
                </a:cubicBezTo>
                <a:cubicBezTo>
                  <a:pt x="91889" y="51238"/>
                  <a:pt x="91983" y="51182"/>
                  <a:pt x="92014" y="51182"/>
                </a:cubicBezTo>
                <a:cubicBezTo>
                  <a:pt x="92014" y="51238"/>
                  <a:pt x="91983" y="51238"/>
                  <a:pt x="91983" y="51293"/>
                </a:cubicBezTo>
                <a:cubicBezTo>
                  <a:pt x="91952" y="51293"/>
                  <a:pt x="91920" y="51404"/>
                  <a:pt x="91889" y="51404"/>
                </a:cubicBezTo>
                <a:cubicBezTo>
                  <a:pt x="91827" y="51404"/>
                  <a:pt x="91795" y="51404"/>
                  <a:pt x="91795" y="51349"/>
                </a:cubicBezTo>
                <a:cubicBezTo>
                  <a:pt x="91764" y="51238"/>
                  <a:pt x="91764" y="51182"/>
                  <a:pt x="91702" y="51182"/>
                </a:cubicBezTo>
                <a:cubicBezTo>
                  <a:pt x="91671" y="51182"/>
                  <a:pt x="91671" y="51238"/>
                  <a:pt x="91639" y="51238"/>
                </a:cubicBezTo>
                <a:cubicBezTo>
                  <a:pt x="91608" y="51293"/>
                  <a:pt x="91608" y="51293"/>
                  <a:pt x="91577" y="51293"/>
                </a:cubicBezTo>
                <a:cubicBezTo>
                  <a:pt x="91546" y="51349"/>
                  <a:pt x="91483" y="51349"/>
                  <a:pt x="91483" y="51460"/>
                </a:cubicBezTo>
                <a:cubicBezTo>
                  <a:pt x="91483" y="51515"/>
                  <a:pt x="91483" y="51571"/>
                  <a:pt x="91514" y="51682"/>
                </a:cubicBezTo>
                <a:cubicBezTo>
                  <a:pt x="91577" y="51848"/>
                  <a:pt x="91514" y="52070"/>
                  <a:pt x="91546" y="52236"/>
                </a:cubicBezTo>
                <a:cubicBezTo>
                  <a:pt x="91546" y="52292"/>
                  <a:pt x="91546" y="52402"/>
                  <a:pt x="91546" y="52458"/>
                </a:cubicBezTo>
                <a:cubicBezTo>
                  <a:pt x="91546" y="52513"/>
                  <a:pt x="91514" y="52513"/>
                  <a:pt x="91514" y="52624"/>
                </a:cubicBezTo>
                <a:close/>
                <a:moveTo>
                  <a:pt x="91577" y="69926"/>
                </a:moveTo>
                <a:cubicBezTo>
                  <a:pt x="91546" y="69815"/>
                  <a:pt x="91546" y="69815"/>
                  <a:pt x="91514" y="69704"/>
                </a:cubicBezTo>
                <a:cubicBezTo>
                  <a:pt x="91483" y="69537"/>
                  <a:pt x="91421" y="69426"/>
                  <a:pt x="91389" y="69260"/>
                </a:cubicBezTo>
                <a:cubicBezTo>
                  <a:pt x="91389" y="69205"/>
                  <a:pt x="91358" y="69149"/>
                  <a:pt x="91327" y="69094"/>
                </a:cubicBezTo>
                <a:cubicBezTo>
                  <a:pt x="91296" y="69038"/>
                  <a:pt x="91296" y="68983"/>
                  <a:pt x="91264" y="68872"/>
                </a:cubicBezTo>
                <a:cubicBezTo>
                  <a:pt x="91264" y="68817"/>
                  <a:pt x="91233" y="68761"/>
                  <a:pt x="91233" y="68650"/>
                </a:cubicBezTo>
                <a:cubicBezTo>
                  <a:pt x="91233" y="68595"/>
                  <a:pt x="91264" y="68484"/>
                  <a:pt x="91264" y="68428"/>
                </a:cubicBezTo>
                <a:cubicBezTo>
                  <a:pt x="91264" y="68317"/>
                  <a:pt x="91233" y="68262"/>
                  <a:pt x="91264" y="68151"/>
                </a:cubicBezTo>
                <a:cubicBezTo>
                  <a:pt x="91296" y="68151"/>
                  <a:pt x="91296" y="68151"/>
                  <a:pt x="91296" y="68096"/>
                </a:cubicBezTo>
                <a:cubicBezTo>
                  <a:pt x="91327" y="68040"/>
                  <a:pt x="91296" y="67985"/>
                  <a:pt x="91264" y="67985"/>
                </a:cubicBezTo>
                <a:cubicBezTo>
                  <a:pt x="91233" y="67985"/>
                  <a:pt x="91202" y="68040"/>
                  <a:pt x="91140" y="67985"/>
                </a:cubicBezTo>
                <a:cubicBezTo>
                  <a:pt x="91140" y="67985"/>
                  <a:pt x="91140" y="67929"/>
                  <a:pt x="91108" y="67929"/>
                </a:cubicBezTo>
                <a:cubicBezTo>
                  <a:pt x="91077" y="67929"/>
                  <a:pt x="91046" y="67929"/>
                  <a:pt x="91046" y="67929"/>
                </a:cubicBezTo>
                <a:cubicBezTo>
                  <a:pt x="91015" y="67874"/>
                  <a:pt x="90952" y="67874"/>
                  <a:pt x="90952" y="67985"/>
                </a:cubicBezTo>
                <a:cubicBezTo>
                  <a:pt x="90921" y="67985"/>
                  <a:pt x="90952" y="68040"/>
                  <a:pt x="90921" y="68040"/>
                </a:cubicBezTo>
                <a:cubicBezTo>
                  <a:pt x="90921" y="68096"/>
                  <a:pt x="90890" y="68096"/>
                  <a:pt x="90890" y="68151"/>
                </a:cubicBezTo>
                <a:cubicBezTo>
                  <a:pt x="90890" y="68207"/>
                  <a:pt x="90890" y="68207"/>
                  <a:pt x="90890" y="68262"/>
                </a:cubicBezTo>
                <a:cubicBezTo>
                  <a:pt x="90890" y="68317"/>
                  <a:pt x="90858" y="68373"/>
                  <a:pt x="90858" y="68373"/>
                </a:cubicBezTo>
                <a:cubicBezTo>
                  <a:pt x="90890" y="68428"/>
                  <a:pt x="90890" y="68428"/>
                  <a:pt x="90921" y="68428"/>
                </a:cubicBezTo>
                <a:cubicBezTo>
                  <a:pt x="90952" y="68428"/>
                  <a:pt x="90952" y="68373"/>
                  <a:pt x="90952" y="68317"/>
                </a:cubicBezTo>
                <a:cubicBezTo>
                  <a:pt x="90983" y="68262"/>
                  <a:pt x="91046" y="68317"/>
                  <a:pt x="91077" y="68262"/>
                </a:cubicBezTo>
                <a:cubicBezTo>
                  <a:pt x="91108" y="68262"/>
                  <a:pt x="91108" y="68207"/>
                  <a:pt x="91140" y="68262"/>
                </a:cubicBezTo>
                <a:cubicBezTo>
                  <a:pt x="91264" y="68317"/>
                  <a:pt x="91140" y="68484"/>
                  <a:pt x="91140" y="68595"/>
                </a:cubicBezTo>
                <a:cubicBezTo>
                  <a:pt x="91140" y="68650"/>
                  <a:pt x="91108" y="68761"/>
                  <a:pt x="91046" y="68761"/>
                </a:cubicBezTo>
                <a:cubicBezTo>
                  <a:pt x="91046" y="68761"/>
                  <a:pt x="91015" y="68761"/>
                  <a:pt x="90983" y="68706"/>
                </a:cubicBezTo>
                <a:cubicBezTo>
                  <a:pt x="90983" y="68706"/>
                  <a:pt x="90952" y="68706"/>
                  <a:pt x="90921" y="68706"/>
                </a:cubicBezTo>
                <a:cubicBezTo>
                  <a:pt x="90890" y="68761"/>
                  <a:pt x="90890" y="68761"/>
                  <a:pt x="90858" y="68761"/>
                </a:cubicBezTo>
                <a:cubicBezTo>
                  <a:pt x="90827" y="68706"/>
                  <a:pt x="90827" y="68706"/>
                  <a:pt x="90827" y="68650"/>
                </a:cubicBezTo>
                <a:cubicBezTo>
                  <a:pt x="90827" y="68595"/>
                  <a:pt x="90765" y="68539"/>
                  <a:pt x="90765" y="68484"/>
                </a:cubicBezTo>
                <a:cubicBezTo>
                  <a:pt x="90796" y="68373"/>
                  <a:pt x="90796" y="68317"/>
                  <a:pt x="90733" y="68317"/>
                </a:cubicBezTo>
                <a:cubicBezTo>
                  <a:pt x="90702" y="68317"/>
                  <a:pt x="90671" y="68317"/>
                  <a:pt x="90671" y="68262"/>
                </a:cubicBezTo>
                <a:cubicBezTo>
                  <a:pt x="90640" y="68262"/>
                  <a:pt x="90640" y="68207"/>
                  <a:pt x="90609" y="68207"/>
                </a:cubicBezTo>
                <a:cubicBezTo>
                  <a:pt x="90577" y="68262"/>
                  <a:pt x="90640" y="68373"/>
                  <a:pt x="90640" y="68428"/>
                </a:cubicBezTo>
                <a:cubicBezTo>
                  <a:pt x="90640" y="68539"/>
                  <a:pt x="90609" y="68595"/>
                  <a:pt x="90577" y="68650"/>
                </a:cubicBezTo>
                <a:cubicBezTo>
                  <a:pt x="90546" y="68706"/>
                  <a:pt x="90484" y="68761"/>
                  <a:pt x="90452" y="68817"/>
                </a:cubicBezTo>
                <a:cubicBezTo>
                  <a:pt x="90390" y="68927"/>
                  <a:pt x="90265" y="69038"/>
                  <a:pt x="90327" y="69205"/>
                </a:cubicBezTo>
                <a:cubicBezTo>
                  <a:pt x="90359" y="69260"/>
                  <a:pt x="90390" y="69316"/>
                  <a:pt x="90359" y="69426"/>
                </a:cubicBezTo>
                <a:cubicBezTo>
                  <a:pt x="90359" y="69482"/>
                  <a:pt x="90327" y="69537"/>
                  <a:pt x="90327" y="69593"/>
                </a:cubicBezTo>
                <a:cubicBezTo>
                  <a:pt x="90296" y="69648"/>
                  <a:pt x="90327" y="69704"/>
                  <a:pt x="90296" y="69815"/>
                </a:cubicBezTo>
                <a:cubicBezTo>
                  <a:pt x="90296" y="69870"/>
                  <a:pt x="90265" y="69870"/>
                  <a:pt x="90234" y="69870"/>
                </a:cubicBezTo>
                <a:cubicBezTo>
                  <a:pt x="90234" y="69815"/>
                  <a:pt x="90203" y="69815"/>
                  <a:pt x="90203" y="69815"/>
                </a:cubicBezTo>
                <a:cubicBezTo>
                  <a:pt x="90203" y="69870"/>
                  <a:pt x="90234" y="69870"/>
                  <a:pt x="90234" y="69870"/>
                </a:cubicBezTo>
                <a:cubicBezTo>
                  <a:pt x="90234" y="69926"/>
                  <a:pt x="90265" y="69926"/>
                  <a:pt x="90265" y="69981"/>
                </a:cubicBezTo>
                <a:cubicBezTo>
                  <a:pt x="90265" y="69981"/>
                  <a:pt x="90265" y="70036"/>
                  <a:pt x="90265" y="70092"/>
                </a:cubicBezTo>
                <a:cubicBezTo>
                  <a:pt x="90327" y="70092"/>
                  <a:pt x="90296" y="69981"/>
                  <a:pt x="90359" y="69981"/>
                </a:cubicBezTo>
                <a:cubicBezTo>
                  <a:pt x="90390" y="70036"/>
                  <a:pt x="90390" y="70092"/>
                  <a:pt x="90390" y="70147"/>
                </a:cubicBezTo>
                <a:cubicBezTo>
                  <a:pt x="90421" y="70258"/>
                  <a:pt x="90421" y="70425"/>
                  <a:pt x="90390" y="70536"/>
                </a:cubicBezTo>
                <a:cubicBezTo>
                  <a:pt x="90327" y="70702"/>
                  <a:pt x="90296" y="70868"/>
                  <a:pt x="90265" y="71035"/>
                </a:cubicBezTo>
                <a:cubicBezTo>
                  <a:pt x="90265" y="71146"/>
                  <a:pt x="90234" y="71201"/>
                  <a:pt x="90234" y="71312"/>
                </a:cubicBezTo>
                <a:cubicBezTo>
                  <a:pt x="90203" y="71478"/>
                  <a:pt x="90140" y="71589"/>
                  <a:pt x="90109" y="71756"/>
                </a:cubicBezTo>
                <a:cubicBezTo>
                  <a:pt x="90078" y="71811"/>
                  <a:pt x="90078" y="71922"/>
                  <a:pt x="90078" y="71977"/>
                </a:cubicBezTo>
                <a:cubicBezTo>
                  <a:pt x="90046" y="72144"/>
                  <a:pt x="90015" y="72255"/>
                  <a:pt x="89953" y="72365"/>
                </a:cubicBezTo>
                <a:cubicBezTo>
                  <a:pt x="89921" y="72421"/>
                  <a:pt x="89859" y="72476"/>
                  <a:pt x="89828" y="72532"/>
                </a:cubicBezTo>
                <a:cubicBezTo>
                  <a:pt x="89796" y="72643"/>
                  <a:pt x="89765" y="72698"/>
                  <a:pt x="89703" y="72754"/>
                </a:cubicBezTo>
                <a:cubicBezTo>
                  <a:pt x="89672" y="72809"/>
                  <a:pt x="89640" y="72920"/>
                  <a:pt x="89578" y="72975"/>
                </a:cubicBezTo>
                <a:cubicBezTo>
                  <a:pt x="89547" y="73031"/>
                  <a:pt x="89515" y="73197"/>
                  <a:pt x="89453" y="73253"/>
                </a:cubicBezTo>
                <a:cubicBezTo>
                  <a:pt x="89422" y="73308"/>
                  <a:pt x="89359" y="73364"/>
                  <a:pt x="89297" y="73419"/>
                </a:cubicBezTo>
                <a:cubicBezTo>
                  <a:pt x="89266" y="73419"/>
                  <a:pt x="89266" y="73475"/>
                  <a:pt x="89234" y="73475"/>
                </a:cubicBezTo>
                <a:cubicBezTo>
                  <a:pt x="89172" y="73475"/>
                  <a:pt x="89141" y="73530"/>
                  <a:pt x="89109" y="73530"/>
                </a:cubicBezTo>
                <a:cubicBezTo>
                  <a:pt x="89078" y="73585"/>
                  <a:pt x="89016" y="73641"/>
                  <a:pt x="88984" y="73696"/>
                </a:cubicBezTo>
                <a:cubicBezTo>
                  <a:pt x="88922" y="73696"/>
                  <a:pt x="88891" y="73807"/>
                  <a:pt x="88859" y="73863"/>
                </a:cubicBezTo>
                <a:cubicBezTo>
                  <a:pt x="88828" y="73918"/>
                  <a:pt x="88766" y="73974"/>
                  <a:pt x="88703" y="73974"/>
                </a:cubicBezTo>
                <a:cubicBezTo>
                  <a:pt x="88703" y="73974"/>
                  <a:pt x="88672" y="73974"/>
                  <a:pt x="88641" y="73974"/>
                </a:cubicBezTo>
                <a:cubicBezTo>
                  <a:pt x="88641" y="73974"/>
                  <a:pt x="88610" y="73918"/>
                  <a:pt x="88610" y="73918"/>
                </a:cubicBezTo>
                <a:cubicBezTo>
                  <a:pt x="88578" y="73863"/>
                  <a:pt x="88578" y="73863"/>
                  <a:pt x="88578" y="73807"/>
                </a:cubicBezTo>
                <a:cubicBezTo>
                  <a:pt x="88578" y="73752"/>
                  <a:pt x="88578" y="73696"/>
                  <a:pt x="88578" y="73696"/>
                </a:cubicBezTo>
                <a:cubicBezTo>
                  <a:pt x="88578" y="73641"/>
                  <a:pt x="88578" y="73585"/>
                  <a:pt x="88578" y="73585"/>
                </a:cubicBezTo>
                <a:cubicBezTo>
                  <a:pt x="88547" y="73530"/>
                  <a:pt x="88516" y="73530"/>
                  <a:pt x="88485" y="73530"/>
                </a:cubicBezTo>
                <a:cubicBezTo>
                  <a:pt x="88485" y="73530"/>
                  <a:pt x="88453" y="73530"/>
                  <a:pt x="88453" y="73475"/>
                </a:cubicBezTo>
                <a:cubicBezTo>
                  <a:pt x="88453" y="73419"/>
                  <a:pt x="88485" y="73419"/>
                  <a:pt x="88516" y="73419"/>
                </a:cubicBezTo>
                <a:cubicBezTo>
                  <a:pt x="88547" y="73475"/>
                  <a:pt x="88547" y="73475"/>
                  <a:pt x="88578" y="73419"/>
                </a:cubicBezTo>
                <a:cubicBezTo>
                  <a:pt x="88610" y="73364"/>
                  <a:pt x="88610" y="73364"/>
                  <a:pt x="88641" y="73364"/>
                </a:cubicBezTo>
                <a:cubicBezTo>
                  <a:pt x="88672" y="73364"/>
                  <a:pt x="88672" y="73364"/>
                  <a:pt x="88703" y="73308"/>
                </a:cubicBezTo>
                <a:cubicBezTo>
                  <a:pt x="88703" y="73253"/>
                  <a:pt x="88703" y="73197"/>
                  <a:pt x="88703" y="73197"/>
                </a:cubicBezTo>
                <a:cubicBezTo>
                  <a:pt x="88703" y="73142"/>
                  <a:pt x="88735" y="73142"/>
                  <a:pt x="88735" y="73086"/>
                </a:cubicBezTo>
                <a:cubicBezTo>
                  <a:pt x="88735" y="73031"/>
                  <a:pt x="88735" y="72975"/>
                  <a:pt x="88703" y="72975"/>
                </a:cubicBezTo>
                <a:cubicBezTo>
                  <a:pt x="88672" y="72975"/>
                  <a:pt x="88641" y="73031"/>
                  <a:pt x="88641" y="73031"/>
                </a:cubicBezTo>
                <a:cubicBezTo>
                  <a:pt x="88610" y="73086"/>
                  <a:pt x="88578" y="73086"/>
                  <a:pt x="88578" y="73086"/>
                </a:cubicBezTo>
                <a:cubicBezTo>
                  <a:pt x="88547" y="73086"/>
                  <a:pt x="88516" y="73197"/>
                  <a:pt x="88485" y="73197"/>
                </a:cubicBezTo>
                <a:cubicBezTo>
                  <a:pt x="88453" y="73197"/>
                  <a:pt x="88422" y="73197"/>
                  <a:pt x="88391" y="73253"/>
                </a:cubicBezTo>
                <a:cubicBezTo>
                  <a:pt x="88391" y="73253"/>
                  <a:pt x="88391" y="73308"/>
                  <a:pt x="88391" y="73308"/>
                </a:cubicBezTo>
                <a:cubicBezTo>
                  <a:pt x="88391" y="73364"/>
                  <a:pt x="88360" y="73475"/>
                  <a:pt x="88360" y="73530"/>
                </a:cubicBezTo>
                <a:cubicBezTo>
                  <a:pt x="88391" y="73585"/>
                  <a:pt x="88422" y="73641"/>
                  <a:pt x="88422" y="73696"/>
                </a:cubicBezTo>
                <a:cubicBezTo>
                  <a:pt x="88422" y="73752"/>
                  <a:pt x="88391" y="73863"/>
                  <a:pt x="88391" y="73918"/>
                </a:cubicBezTo>
                <a:cubicBezTo>
                  <a:pt x="88360" y="73974"/>
                  <a:pt x="88328" y="74029"/>
                  <a:pt x="88297" y="74085"/>
                </a:cubicBezTo>
                <a:cubicBezTo>
                  <a:pt x="88297" y="74085"/>
                  <a:pt x="88266" y="74140"/>
                  <a:pt x="88266" y="74140"/>
                </a:cubicBezTo>
                <a:cubicBezTo>
                  <a:pt x="88235" y="74195"/>
                  <a:pt x="88235" y="74195"/>
                  <a:pt x="88204" y="74251"/>
                </a:cubicBezTo>
                <a:cubicBezTo>
                  <a:pt x="88204" y="74362"/>
                  <a:pt x="88172" y="74362"/>
                  <a:pt x="88141" y="74417"/>
                </a:cubicBezTo>
                <a:cubicBezTo>
                  <a:pt x="88110" y="74473"/>
                  <a:pt x="88079" y="74528"/>
                  <a:pt x="88079" y="74528"/>
                </a:cubicBezTo>
                <a:cubicBezTo>
                  <a:pt x="88047" y="74584"/>
                  <a:pt x="88047" y="74639"/>
                  <a:pt x="88016" y="74695"/>
                </a:cubicBezTo>
                <a:cubicBezTo>
                  <a:pt x="87985" y="74750"/>
                  <a:pt x="87954" y="74805"/>
                  <a:pt x="87954" y="74861"/>
                </a:cubicBezTo>
                <a:cubicBezTo>
                  <a:pt x="87954" y="74916"/>
                  <a:pt x="87954" y="74972"/>
                  <a:pt x="87954" y="75027"/>
                </a:cubicBezTo>
                <a:cubicBezTo>
                  <a:pt x="87954" y="75083"/>
                  <a:pt x="87954" y="75138"/>
                  <a:pt x="87954" y="75138"/>
                </a:cubicBezTo>
                <a:cubicBezTo>
                  <a:pt x="87954" y="75194"/>
                  <a:pt x="87985" y="75194"/>
                  <a:pt x="87985" y="75249"/>
                </a:cubicBezTo>
                <a:cubicBezTo>
                  <a:pt x="87985" y="75360"/>
                  <a:pt x="87922" y="75304"/>
                  <a:pt x="87891" y="75360"/>
                </a:cubicBezTo>
                <a:cubicBezTo>
                  <a:pt x="87829" y="75415"/>
                  <a:pt x="87829" y="75526"/>
                  <a:pt x="87798" y="75526"/>
                </a:cubicBezTo>
                <a:cubicBezTo>
                  <a:pt x="87766" y="75582"/>
                  <a:pt x="87735" y="75582"/>
                  <a:pt x="87704" y="75582"/>
                </a:cubicBezTo>
                <a:cubicBezTo>
                  <a:pt x="87673" y="75582"/>
                  <a:pt x="87673" y="75582"/>
                  <a:pt x="87673" y="75526"/>
                </a:cubicBezTo>
                <a:cubicBezTo>
                  <a:pt x="87641" y="75526"/>
                  <a:pt x="87610" y="75526"/>
                  <a:pt x="87579" y="75526"/>
                </a:cubicBezTo>
                <a:cubicBezTo>
                  <a:pt x="87579" y="75526"/>
                  <a:pt x="87579" y="75582"/>
                  <a:pt x="87548" y="75582"/>
                </a:cubicBezTo>
                <a:cubicBezTo>
                  <a:pt x="87516" y="75582"/>
                  <a:pt x="87516" y="75582"/>
                  <a:pt x="87485" y="75526"/>
                </a:cubicBezTo>
                <a:cubicBezTo>
                  <a:pt x="87485" y="75471"/>
                  <a:pt x="87454" y="75471"/>
                  <a:pt x="87454" y="75415"/>
                </a:cubicBezTo>
                <a:cubicBezTo>
                  <a:pt x="87454" y="75360"/>
                  <a:pt x="87548" y="75304"/>
                  <a:pt x="87516" y="75249"/>
                </a:cubicBezTo>
                <a:cubicBezTo>
                  <a:pt x="87485" y="75194"/>
                  <a:pt x="87391" y="75194"/>
                  <a:pt x="87360" y="75249"/>
                </a:cubicBezTo>
                <a:cubicBezTo>
                  <a:pt x="87329" y="75304"/>
                  <a:pt x="87329" y="75360"/>
                  <a:pt x="87267" y="75415"/>
                </a:cubicBezTo>
                <a:cubicBezTo>
                  <a:pt x="87204" y="75415"/>
                  <a:pt x="87173" y="75360"/>
                  <a:pt x="87110" y="75360"/>
                </a:cubicBezTo>
                <a:cubicBezTo>
                  <a:pt x="87079" y="75415"/>
                  <a:pt x="87048" y="75471"/>
                  <a:pt x="86985" y="75471"/>
                </a:cubicBezTo>
                <a:cubicBezTo>
                  <a:pt x="86923" y="75415"/>
                  <a:pt x="86861" y="75415"/>
                  <a:pt x="86798" y="75415"/>
                </a:cubicBezTo>
                <a:cubicBezTo>
                  <a:pt x="86704" y="75415"/>
                  <a:pt x="86611" y="75471"/>
                  <a:pt x="86486" y="75471"/>
                </a:cubicBezTo>
                <a:cubicBezTo>
                  <a:pt x="86454" y="75471"/>
                  <a:pt x="86392" y="75415"/>
                  <a:pt x="86361" y="75471"/>
                </a:cubicBezTo>
                <a:cubicBezTo>
                  <a:pt x="86267" y="75526"/>
                  <a:pt x="86205" y="75526"/>
                  <a:pt x="86111" y="75526"/>
                </a:cubicBezTo>
                <a:cubicBezTo>
                  <a:pt x="86080" y="75526"/>
                  <a:pt x="86048" y="75637"/>
                  <a:pt x="85986" y="75637"/>
                </a:cubicBezTo>
                <a:cubicBezTo>
                  <a:pt x="85955" y="75637"/>
                  <a:pt x="85892" y="75582"/>
                  <a:pt x="85892" y="75637"/>
                </a:cubicBezTo>
                <a:cubicBezTo>
                  <a:pt x="85861" y="75748"/>
                  <a:pt x="85892" y="75804"/>
                  <a:pt x="85861" y="75859"/>
                </a:cubicBezTo>
                <a:cubicBezTo>
                  <a:pt x="85799" y="75914"/>
                  <a:pt x="85767" y="75914"/>
                  <a:pt x="85705" y="75970"/>
                </a:cubicBezTo>
                <a:cubicBezTo>
                  <a:pt x="85674" y="76025"/>
                  <a:pt x="85642" y="76136"/>
                  <a:pt x="85611" y="76192"/>
                </a:cubicBezTo>
                <a:cubicBezTo>
                  <a:pt x="85549" y="76192"/>
                  <a:pt x="85517" y="76247"/>
                  <a:pt x="85455" y="76303"/>
                </a:cubicBezTo>
                <a:cubicBezTo>
                  <a:pt x="85424" y="76358"/>
                  <a:pt x="85393" y="76414"/>
                  <a:pt x="85330" y="76469"/>
                </a:cubicBezTo>
                <a:cubicBezTo>
                  <a:pt x="85299" y="76524"/>
                  <a:pt x="85268" y="76580"/>
                  <a:pt x="85205" y="76635"/>
                </a:cubicBezTo>
                <a:cubicBezTo>
                  <a:pt x="85174" y="76635"/>
                  <a:pt x="85111" y="76746"/>
                  <a:pt x="85111" y="76802"/>
                </a:cubicBezTo>
                <a:cubicBezTo>
                  <a:pt x="85080" y="76913"/>
                  <a:pt x="85049" y="76913"/>
                  <a:pt x="84986" y="76913"/>
                </a:cubicBezTo>
                <a:cubicBezTo>
                  <a:pt x="84955" y="76913"/>
                  <a:pt x="84955" y="76968"/>
                  <a:pt x="84924" y="76913"/>
                </a:cubicBezTo>
                <a:cubicBezTo>
                  <a:pt x="84893" y="76913"/>
                  <a:pt x="84893" y="76857"/>
                  <a:pt x="84893" y="76857"/>
                </a:cubicBezTo>
                <a:cubicBezTo>
                  <a:pt x="84830" y="76802"/>
                  <a:pt x="84799" y="76913"/>
                  <a:pt x="84799" y="76968"/>
                </a:cubicBezTo>
                <a:cubicBezTo>
                  <a:pt x="84737" y="77079"/>
                  <a:pt x="84830" y="77079"/>
                  <a:pt x="84799" y="77134"/>
                </a:cubicBezTo>
                <a:cubicBezTo>
                  <a:pt x="84799" y="77190"/>
                  <a:pt x="84768" y="77190"/>
                  <a:pt x="84768" y="77245"/>
                </a:cubicBezTo>
                <a:cubicBezTo>
                  <a:pt x="84768" y="77301"/>
                  <a:pt x="84768" y="77301"/>
                  <a:pt x="84799" y="77356"/>
                </a:cubicBezTo>
                <a:cubicBezTo>
                  <a:pt x="84799" y="77412"/>
                  <a:pt x="84768" y="77523"/>
                  <a:pt x="84830" y="77523"/>
                </a:cubicBezTo>
                <a:cubicBezTo>
                  <a:pt x="84862" y="77467"/>
                  <a:pt x="84893" y="77467"/>
                  <a:pt x="84955" y="77467"/>
                </a:cubicBezTo>
                <a:cubicBezTo>
                  <a:pt x="84986" y="77467"/>
                  <a:pt x="85049" y="77412"/>
                  <a:pt x="85080" y="77412"/>
                </a:cubicBezTo>
                <a:cubicBezTo>
                  <a:pt x="85143" y="77467"/>
                  <a:pt x="85174" y="77523"/>
                  <a:pt x="85205" y="77467"/>
                </a:cubicBezTo>
                <a:cubicBezTo>
                  <a:pt x="85236" y="77412"/>
                  <a:pt x="85268" y="77412"/>
                  <a:pt x="85268" y="77412"/>
                </a:cubicBezTo>
                <a:cubicBezTo>
                  <a:pt x="85299" y="77412"/>
                  <a:pt x="85330" y="77412"/>
                  <a:pt x="85330" y="77412"/>
                </a:cubicBezTo>
                <a:cubicBezTo>
                  <a:pt x="85361" y="77467"/>
                  <a:pt x="85393" y="77467"/>
                  <a:pt x="85424" y="77467"/>
                </a:cubicBezTo>
                <a:cubicBezTo>
                  <a:pt x="85455" y="77467"/>
                  <a:pt x="85455" y="77523"/>
                  <a:pt x="85486" y="77523"/>
                </a:cubicBezTo>
                <a:cubicBezTo>
                  <a:pt x="85486" y="77523"/>
                  <a:pt x="85486" y="77578"/>
                  <a:pt x="85517" y="77578"/>
                </a:cubicBezTo>
                <a:cubicBezTo>
                  <a:pt x="85549" y="77578"/>
                  <a:pt x="85549" y="77467"/>
                  <a:pt x="85549" y="77412"/>
                </a:cubicBezTo>
                <a:cubicBezTo>
                  <a:pt x="85549" y="77412"/>
                  <a:pt x="85580" y="77356"/>
                  <a:pt x="85580" y="77356"/>
                </a:cubicBezTo>
                <a:cubicBezTo>
                  <a:pt x="85580" y="77301"/>
                  <a:pt x="85580" y="77245"/>
                  <a:pt x="85580" y="77245"/>
                </a:cubicBezTo>
                <a:cubicBezTo>
                  <a:pt x="85580" y="77190"/>
                  <a:pt x="85611" y="77190"/>
                  <a:pt x="85611" y="77134"/>
                </a:cubicBezTo>
                <a:cubicBezTo>
                  <a:pt x="85642" y="77079"/>
                  <a:pt x="85642" y="77079"/>
                  <a:pt x="85642" y="77024"/>
                </a:cubicBezTo>
                <a:cubicBezTo>
                  <a:pt x="85642" y="76968"/>
                  <a:pt x="85736" y="76968"/>
                  <a:pt x="85767" y="77024"/>
                </a:cubicBezTo>
                <a:cubicBezTo>
                  <a:pt x="85767" y="77024"/>
                  <a:pt x="85767" y="77079"/>
                  <a:pt x="85799" y="77079"/>
                </a:cubicBezTo>
                <a:cubicBezTo>
                  <a:pt x="85830" y="77134"/>
                  <a:pt x="85830" y="77134"/>
                  <a:pt x="85861" y="77134"/>
                </a:cubicBezTo>
                <a:cubicBezTo>
                  <a:pt x="85861" y="77190"/>
                  <a:pt x="85892" y="77190"/>
                  <a:pt x="85923" y="77190"/>
                </a:cubicBezTo>
                <a:cubicBezTo>
                  <a:pt x="85955" y="77190"/>
                  <a:pt x="85955" y="77134"/>
                  <a:pt x="85986" y="77134"/>
                </a:cubicBezTo>
                <a:cubicBezTo>
                  <a:pt x="86017" y="77134"/>
                  <a:pt x="86017" y="77134"/>
                  <a:pt x="86048" y="77134"/>
                </a:cubicBezTo>
                <a:cubicBezTo>
                  <a:pt x="86111" y="77134"/>
                  <a:pt x="86111" y="77079"/>
                  <a:pt x="86142" y="77024"/>
                </a:cubicBezTo>
                <a:cubicBezTo>
                  <a:pt x="86205" y="77024"/>
                  <a:pt x="86236" y="76968"/>
                  <a:pt x="86267" y="76913"/>
                </a:cubicBezTo>
                <a:cubicBezTo>
                  <a:pt x="86298" y="76913"/>
                  <a:pt x="86330" y="76802"/>
                  <a:pt x="86361" y="76802"/>
                </a:cubicBezTo>
                <a:cubicBezTo>
                  <a:pt x="86423" y="76802"/>
                  <a:pt x="86454" y="76857"/>
                  <a:pt x="86486" y="76857"/>
                </a:cubicBezTo>
                <a:cubicBezTo>
                  <a:pt x="86548" y="76857"/>
                  <a:pt x="86579" y="76913"/>
                  <a:pt x="86611" y="76857"/>
                </a:cubicBezTo>
                <a:cubicBezTo>
                  <a:pt x="86642" y="76857"/>
                  <a:pt x="86642" y="76802"/>
                  <a:pt x="86642" y="76746"/>
                </a:cubicBezTo>
                <a:cubicBezTo>
                  <a:pt x="86642" y="76746"/>
                  <a:pt x="86673" y="76691"/>
                  <a:pt x="86673" y="76691"/>
                </a:cubicBezTo>
                <a:cubicBezTo>
                  <a:pt x="86704" y="76691"/>
                  <a:pt x="86704" y="76635"/>
                  <a:pt x="86736" y="76635"/>
                </a:cubicBezTo>
                <a:cubicBezTo>
                  <a:pt x="86736" y="76580"/>
                  <a:pt x="86767" y="76580"/>
                  <a:pt x="86798" y="76524"/>
                </a:cubicBezTo>
                <a:cubicBezTo>
                  <a:pt x="86829" y="76524"/>
                  <a:pt x="86892" y="76524"/>
                  <a:pt x="86923" y="76524"/>
                </a:cubicBezTo>
                <a:cubicBezTo>
                  <a:pt x="86985" y="76580"/>
                  <a:pt x="87017" y="76580"/>
                  <a:pt x="87079" y="76524"/>
                </a:cubicBezTo>
                <a:cubicBezTo>
                  <a:pt x="87173" y="76524"/>
                  <a:pt x="87267" y="76524"/>
                  <a:pt x="87360" y="76524"/>
                </a:cubicBezTo>
                <a:cubicBezTo>
                  <a:pt x="87391" y="76524"/>
                  <a:pt x="87454" y="76580"/>
                  <a:pt x="87485" y="76580"/>
                </a:cubicBezTo>
                <a:cubicBezTo>
                  <a:pt x="87516" y="76580"/>
                  <a:pt x="87548" y="76580"/>
                  <a:pt x="87548" y="76580"/>
                </a:cubicBezTo>
                <a:cubicBezTo>
                  <a:pt x="87579" y="76524"/>
                  <a:pt x="87610" y="76524"/>
                  <a:pt x="87610" y="76580"/>
                </a:cubicBezTo>
                <a:cubicBezTo>
                  <a:pt x="87610" y="76635"/>
                  <a:pt x="87579" y="76635"/>
                  <a:pt x="87579" y="76691"/>
                </a:cubicBezTo>
                <a:cubicBezTo>
                  <a:pt x="87579" y="76746"/>
                  <a:pt x="87548" y="76746"/>
                  <a:pt x="87548" y="76802"/>
                </a:cubicBezTo>
                <a:cubicBezTo>
                  <a:pt x="87516" y="76802"/>
                  <a:pt x="87485" y="76857"/>
                  <a:pt x="87454" y="76913"/>
                </a:cubicBezTo>
                <a:cubicBezTo>
                  <a:pt x="87423" y="76968"/>
                  <a:pt x="87391" y="76968"/>
                  <a:pt x="87391" y="77024"/>
                </a:cubicBezTo>
                <a:cubicBezTo>
                  <a:pt x="87391" y="77079"/>
                  <a:pt x="87391" y="77134"/>
                  <a:pt x="87391" y="77190"/>
                </a:cubicBezTo>
                <a:cubicBezTo>
                  <a:pt x="87391" y="77190"/>
                  <a:pt x="87391" y="77190"/>
                  <a:pt x="87391" y="77245"/>
                </a:cubicBezTo>
                <a:cubicBezTo>
                  <a:pt x="87391" y="77245"/>
                  <a:pt x="87391" y="77301"/>
                  <a:pt x="87391" y="77301"/>
                </a:cubicBezTo>
                <a:cubicBezTo>
                  <a:pt x="87391" y="77356"/>
                  <a:pt x="87329" y="77467"/>
                  <a:pt x="87391" y="77523"/>
                </a:cubicBezTo>
                <a:cubicBezTo>
                  <a:pt x="87391" y="77578"/>
                  <a:pt x="87423" y="77578"/>
                  <a:pt x="87423" y="77578"/>
                </a:cubicBezTo>
                <a:cubicBezTo>
                  <a:pt x="87454" y="77634"/>
                  <a:pt x="87454" y="77634"/>
                  <a:pt x="87485" y="77689"/>
                </a:cubicBezTo>
                <a:cubicBezTo>
                  <a:pt x="87485" y="77689"/>
                  <a:pt x="87579" y="77744"/>
                  <a:pt x="87516" y="77800"/>
                </a:cubicBezTo>
                <a:cubicBezTo>
                  <a:pt x="87516" y="77911"/>
                  <a:pt x="87610" y="77966"/>
                  <a:pt x="87641" y="77966"/>
                </a:cubicBezTo>
                <a:cubicBezTo>
                  <a:pt x="87673" y="77966"/>
                  <a:pt x="87704" y="77966"/>
                  <a:pt x="87704" y="78022"/>
                </a:cubicBezTo>
                <a:cubicBezTo>
                  <a:pt x="87735" y="78077"/>
                  <a:pt x="87735" y="78133"/>
                  <a:pt x="87798" y="78077"/>
                </a:cubicBezTo>
                <a:cubicBezTo>
                  <a:pt x="87829" y="78077"/>
                  <a:pt x="87829" y="77966"/>
                  <a:pt x="87860" y="77911"/>
                </a:cubicBezTo>
                <a:cubicBezTo>
                  <a:pt x="87922" y="77855"/>
                  <a:pt x="87985" y="77800"/>
                  <a:pt x="88016" y="77634"/>
                </a:cubicBezTo>
                <a:cubicBezTo>
                  <a:pt x="88016" y="77578"/>
                  <a:pt x="88047" y="77523"/>
                  <a:pt x="88079" y="77467"/>
                </a:cubicBezTo>
                <a:cubicBezTo>
                  <a:pt x="88110" y="77412"/>
                  <a:pt x="88141" y="77356"/>
                  <a:pt x="88172" y="77245"/>
                </a:cubicBezTo>
                <a:cubicBezTo>
                  <a:pt x="88204" y="77134"/>
                  <a:pt x="88297" y="77024"/>
                  <a:pt x="88391" y="77024"/>
                </a:cubicBezTo>
                <a:cubicBezTo>
                  <a:pt x="88422" y="77024"/>
                  <a:pt x="88422" y="77079"/>
                  <a:pt x="88453" y="77079"/>
                </a:cubicBezTo>
                <a:cubicBezTo>
                  <a:pt x="88485" y="77079"/>
                  <a:pt x="88485" y="77079"/>
                  <a:pt x="88485" y="77024"/>
                </a:cubicBezTo>
                <a:cubicBezTo>
                  <a:pt x="88453" y="76968"/>
                  <a:pt x="88422" y="76913"/>
                  <a:pt x="88391" y="76857"/>
                </a:cubicBezTo>
                <a:cubicBezTo>
                  <a:pt x="88360" y="76746"/>
                  <a:pt x="88360" y="76691"/>
                  <a:pt x="88328" y="76635"/>
                </a:cubicBezTo>
                <a:cubicBezTo>
                  <a:pt x="88266" y="76580"/>
                  <a:pt x="88266" y="76524"/>
                  <a:pt x="88297" y="76469"/>
                </a:cubicBezTo>
                <a:cubicBezTo>
                  <a:pt x="88297" y="76414"/>
                  <a:pt x="88328" y="76414"/>
                  <a:pt x="88328" y="76358"/>
                </a:cubicBezTo>
                <a:cubicBezTo>
                  <a:pt x="88360" y="76303"/>
                  <a:pt x="88328" y="76247"/>
                  <a:pt x="88360" y="76192"/>
                </a:cubicBezTo>
                <a:cubicBezTo>
                  <a:pt x="88360" y="76192"/>
                  <a:pt x="88453" y="76081"/>
                  <a:pt x="88453" y="76081"/>
                </a:cubicBezTo>
                <a:cubicBezTo>
                  <a:pt x="88485" y="76136"/>
                  <a:pt x="88453" y="76192"/>
                  <a:pt x="88453" y="76192"/>
                </a:cubicBezTo>
                <a:cubicBezTo>
                  <a:pt x="88422" y="76247"/>
                  <a:pt x="88422" y="76247"/>
                  <a:pt x="88422" y="76303"/>
                </a:cubicBezTo>
                <a:cubicBezTo>
                  <a:pt x="88453" y="76358"/>
                  <a:pt x="88453" y="76358"/>
                  <a:pt x="88453" y="76414"/>
                </a:cubicBezTo>
                <a:cubicBezTo>
                  <a:pt x="88453" y="76469"/>
                  <a:pt x="88453" y="76524"/>
                  <a:pt x="88485" y="76524"/>
                </a:cubicBezTo>
                <a:cubicBezTo>
                  <a:pt x="88485" y="76469"/>
                  <a:pt x="88485" y="76469"/>
                  <a:pt x="88485" y="76469"/>
                </a:cubicBezTo>
                <a:cubicBezTo>
                  <a:pt x="88485" y="76469"/>
                  <a:pt x="88485" y="76358"/>
                  <a:pt x="88485" y="76358"/>
                </a:cubicBezTo>
                <a:cubicBezTo>
                  <a:pt x="88516" y="76303"/>
                  <a:pt x="88516" y="76358"/>
                  <a:pt x="88547" y="76358"/>
                </a:cubicBezTo>
                <a:cubicBezTo>
                  <a:pt x="88547" y="76414"/>
                  <a:pt x="88547" y="76469"/>
                  <a:pt x="88578" y="76469"/>
                </a:cubicBezTo>
                <a:cubicBezTo>
                  <a:pt x="88578" y="76469"/>
                  <a:pt x="88610" y="76469"/>
                  <a:pt x="88610" y="76524"/>
                </a:cubicBezTo>
                <a:cubicBezTo>
                  <a:pt x="88641" y="76524"/>
                  <a:pt x="88641" y="76580"/>
                  <a:pt x="88610" y="76635"/>
                </a:cubicBezTo>
                <a:cubicBezTo>
                  <a:pt x="88610" y="76635"/>
                  <a:pt x="88547" y="76580"/>
                  <a:pt x="88547" y="76635"/>
                </a:cubicBezTo>
                <a:cubicBezTo>
                  <a:pt x="88516" y="76691"/>
                  <a:pt x="88641" y="76691"/>
                  <a:pt x="88672" y="76691"/>
                </a:cubicBezTo>
                <a:cubicBezTo>
                  <a:pt x="88672" y="76691"/>
                  <a:pt x="88703" y="76635"/>
                  <a:pt x="88703" y="76635"/>
                </a:cubicBezTo>
                <a:cubicBezTo>
                  <a:pt x="88735" y="76635"/>
                  <a:pt x="88766" y="76635"/>
                  <a:pt x="88797" y="76635"/>
                </a:cubicBezTo>
                <a:cubicBezTo>
                  <a:pt x="88828" y="76580"/>
                  <a:pt x="88828" y="76635"/>
                  <a:pt x="88859" y="76635"/>
                </a:cubicBezTo>
                <a:cubicBezTo>
                  <a:pt x="88891" y="76580"/>
                  <a:pt x="88891" y="76580"/>
                  <a:pt x="88922" y="76580"/>
                </a:cubicBezTo>
                <a:cubicBezTo>
                  <a:pt x="88953" y="76580"/>
                  <a:pt x="89016" y="76580"/>
                  <a:pt x="89078" y="76524"/>
                </a:cubicBezTo>
                <a:cubicBezTo>
                  <a:pt x="89141" y="76524"/>
                  <a:pt x="89203" y="76580"/>
                  <a:pt x="89266" y="76524"/>
                </a:cubicBezTo>
                <a:cubicBezTo>
                  <a:pt x="89297" y="76469"/>
                  <a:pt x="89297" y="76469"/>
                  <a:pt x="89359" y="76469"/>
                </a:cubicBezTo>
                <a:cubicBezTo>
                  <a:pt x="89390" y="76469"/>
                  <a:pt x="89390" y="76358"/>
                  <a:pt x="89422" y="76303"/>
                </a:cubicBezTo>
                <a:cubicBezTo>
                  <a:pt x="89422" y="76247"/>
                  <a:pt x="89484" y="76247"/>
                  <a:pt x="89484" y="76136"/>
                </a:cubicBezTo>
                <a:cubicBezTo>
                  <a:pt x="89515" y="76025"/>
                  <a:pt x="89547" y="76025"/>
                  <a:pt x="89578" y="76025"/>
                </a:cubicBezTo>
                <a:cubicBezTo>
                  <a:pt x="89609" y="76025"/>
                  <a:pt x="89640" y="76025"/>
                  <a:pt x="89672" y="76025"/>
                </a:cubicBezTo>
                <a:cubicBezTo>
                  <a:pt x="89672" y="76025"/>
                  <a:pt x="89672" y="76081"/>
                  <a:pt x="89672" y="76081"/>
                </a:cubicBezTo>
                <a:cubicBezTo>
                  <a:pt x="89672" y="76081"/>
                  <a:pt x="89672" y="76081"/>
                  <a:pt x="89703" y="76136"/>
                </a:cubicBezTo>
                <a:cubicBezTo>
                  <a:pt x="89703" y="76136"/>
                  <a:pt x="89734" y="76136"/>
                  <a:pt x="89703" y="76192"/>
                </a:cubicBezTo>
                <a:cubicBezTo>
                  <a:pt x="89703" y="76192"/>
                  <a:pt x="89672" y="76192"/>
                  <a:pt x="89672" y="76247"/>
                </a:cubicBezTo>
                <a:cubicBezTo>
                  <a:pt x="89640" y="76303"/>
                  <a:pt x="89640" y="76303"/>
                  <a:pt x="89640" y="76358"/>
                </a:cubicBezTo>
                <a:cubicBezTo>
                  <a:pt x="89640" y="76414"/>
                  <a:pt x="89640" y="76469"/>
                  <a:pt x="89640" y="76469"/>
                </a:cubicBezTo>
                <a:cubicBezTo>
                  <a:pt x="89640" y="76524"/>
                  <a:pt x="89609" y="76524"/>
                  <a:pt x="89609" y="76580"/>
                </a:cubicBezTo>
                <a:cubicBezTo>
                  <a:pt x="89609" y="76635"/>
                  <a:pt x="89640" y="76635"/>
                  <a:pt x="89672" y="76635"/>
                </a:cubicBezTo>
                <a:cubicBezTo>
                  <a:pt x="89672" y="76691"/>
                  <a:pt x="89672" y="76746"/>
                  <a:pt x="89672" y="76746"/>
                </a:cubicBezTo>
                <a:cubicBezTo>
                  <a:pt x="89703" y="76802"/>
                  <a:pt x="89765" y="76691"/>
                  <a:pt x="89765" y="76635"/>
                </a:cubicBezTo>
                <a:cubicBezTo>
                  <a:pt x="89796" y="76580"/>
                  <a:pt x="89796" y="76524"/>
                  <a:pt x="89828" y="76469"/>
                </a:cubicBezTo>
                <a:cubicBezTo>
                  <a:pt x="89828" y="76469"/>
                  <a:pt x="89859" y="76414"/>
                  <a:pt x="89859" y="76358"/>
                </a:cubicBezTo>
                <a:cubicBezTo>
                  <a:pt x="89859" y="76358"/>
                  <a:pt x="89859" y="76303"/>
                  <a:pt x="89859" y="76247"/>
                </a:cubicBezTo>
                <a:cubicBezTo>
                  <a:pt x="89859" y="76247"/>
                  <a:pt x="89828" y="76192"/>
                  <a:pt x="89828" y="76136"/>
                </a:cubicBezTo>
                <a:cubicBezTo>
                  <a:pt x="89828" y="76081"/>
                  <a:pt x="89859" y="76081"/>
                  <a:pt x="89859" y="76081"/>
                </a:cubicBezTo>
                <a:cubicBezTo>
                  <a:pt x="89890" y="76025"/>
                  <a:pt x="89859" y="75914"/>
                  <a:pt x="89921" y="75859"/>
                </a:cubicBezTo>
                <a:cubicBezTo>
                  <a:pt x="89953" y="75804"/>
                  <a:pt x="89984" y="75804"/>
                  <a:pt x="90046" y="75804"/>
                </a:cubicBezTo>
                <a:cubicBezTo>
                  <a:pt x="90078" y="75804"/>
                  <a:pt x="90109" y="75804"/>
                  <a:pt x="90140" y="75859"/>
                </a:cubicBezTo>
                <a:cubicBezTo>
                  <a:pt x="90140" y="75914"/>
                  <a:pt x="90171" y="76025"/>
                  <a:pt x="90171" y="75970"/>
                </a:cubicBezTo>
                <a:cubicBezTo>
                  <a:pt x="90171" y="75970"/>
                  <a:pt x="90171" y="75914"/>
                  <a:pt x="90171" y="75914"/>
                </a:cubicBezTo>
                <a:cubicBezTo>
                  <a:pt x="90171" y="75914"/>
                  <a:pt x="90203" y="75859"/>
                  <a:pt x="90203" y="75859"/>
                </a:cubicBezTo>
                <a:cubicBezTo>
                  <a:pt x="90203" y="75804"/>
                  <a:pt x="90203" y="75804"/>
                  <a:pt x="90171" y="75748"/>
                </a:cubicBezTo>
                <a:cubicBezTo>
                  <a:pt x="90171" y="75748"/>
                  <a:pt x="90140" y="75693"/>
                  <a:pt x="90171" y="75637"/>
                </a:cubicBezTo>
                <a:cubicBezTo>
                  <a:pt x="90171" y="75637"/>
                  <a:pt x="90203" y="75582"/>
                  <a:pt x="90234" y="75582"/>
                </a:cubicBezTo>
                <a:cubicBezTo>
                  <a:pt x="90234" y="75582"/>
                  <a:pt x="90265" y="75582"/>
                  <a:pt x="90265" y="75526"/>
                </a:cubicBezTo>
                <a:cubicBezTo>
                  <a:pt x="90296" y="75471"/>
                  <a:pt x="90265" y="75471"/>
                  <a:pt x="90296" y="75415"/>
                </a:cubicBezTo>
                <a:cubicBezTo>
                  <a:pt x="90296" y="75415"/>
                  <a:pt x="90327" y="75415"/>
                  <a:pt x="90359" y="75415"/>
                </a:cubicBezTo>
                <a:cubicBezTo>
                  <a:pt x="90390" y="75471"/>
                  <a:pt x="90390" y="75471"/>
                  <a:pt x="90421" y="75471"/>
                </a:cubicBezTo>
                <a:cubicBezTo>
                  <a:pt x="90452" y="75471"/>
                  <a:pt x="90452" y="75526"/>
                  <a:pt x="90390" y="75582"/>
                </a:cubicBezTo>
                <a:cubicBezTo>
                  <a:pt x="90390" y="75582"/>
                  <a:pt x="90359" y="75582"/>
                  <a:pt x="90359" y="75582"/>
                </a:cubicBezTo>
                <a:cubicBezTo>
                  <a:pt x="90327" y="75637"/>
                  <a:pt x="90359" y="75693"/>
                  <a:pt x="90327" y="75693"/>
                </a:cubicBezTo>
                <a:cubicBezTo>
                  <a:pt x="90296" y="75748"/>
                  <a:pt x="90296" y="75693"/>
                  <a:pt x="90265" y="75748"/>
                </a:cubicBezTo>
                <a:cubicBezTo>
                  <a:pt x="90265" y="75748"/>
                  <a:pt x="90296" y="75804"/>
                  <a:pt x="90296" y="75804"/>
                </a:cubicBezTo>
                <a:cubicBezTo>
                  <a:pt x="90327" y="75859"/>
                  <a:pt x="90296" y="75859"/>
                  <a:pt x="90296" y="75914"/>
                </a:cubicBezTo>
                <a:cubicBezTo>
                  <a:pt x="90296" y="75970"/>
                  <a:pt x="90296" y="75970"/>
                  <a:pt x="90296" y="76025"/>
                </a:cubicBezTo>
                <a:cubicBezTo>
                  <a:pt x="90296" y="76025"/>
                  <a:pt x="90296" y="76081"/>
                  <a:pt x="90296" y="76136"/>
                </a:cubicBezTo>
                <a:cubicBezTo>
                  <a:pt x="90296" y="76192"/>
                  <a:pt x="90296" y="76192"/>
                  <a:pt x="90327" y="76192"/>
                </a:cubicBezTo>
                <a:cubicBezTo>
                  <a:pt x="90327" y="76247"/>
                  <a:pt x="90327" y="76303"/>
                  <a:pt x="90359" y="76303"/>
                </a:cubicBezTo>
                <a:cubicBezTo>
                  <a:pt x="90359" y="76303"/>
                  <a:pt x="90390" y="76247"/>
                  <a:pt x="90421" y="76247"/>
                </a:cubicBezTo>
                <a:cubicBezTo>
                  <a:pt x="90452" y="76192"/>
                  <a:pt x="90452" y="76136"/>
                  <a:pt x="90515" y="76081"/>
                </a:cubicBezTo>
                <a:cubicBezTo>
                  <a:pt x="90546" y="76081"/>
                  <a:pt x="90577" y="76025"/>
                  <a:pt x="90577" y="75970"/>
                </a:cubicBezTo>
                <a:cubicBezTo>
                  <a:pt x="90609" y="75914"/>
                  <a:pt x="90609" y="75914"/>
                  <a:pt x="90609" y="75859"/>
                </a:cubicBezTo>
                <a:cubicBezTo>
                  <a:pt x="90640" y="75804"/>
                  <a:pt x="90640" y="75693"/>
                  <a:pt x="90671" y="75582"/>
                </a:cubicBezTo>
                <a:cubicBezTo>
                  <a:pt x="90671" y="75582"/>
                  <a:pt x="90702" y="75526"/>
                  <a:pt x="90702" y="75526"/>
                </a:cubicBezTo>
                <a:cubicBezTo>
                  <a:pt x="90702" y="75415"/>
                  <a:pt x="90733" y="75415"/>
                  <a:pt x="90796" y="75415"/>
                </a:cubicBezTo>
                <a:cubicBezTo>
                  <a:pt x="90827" y="75415"/>
                  <a:pt x="90827" y="75360"/>
                  <a:pt x="90890" y="75304"/>
                </a:cubicBezTo>
                <a:cubicBezTo>
                  <a:pt x="90890" y="75304"/>
                  <a:pt x="90921" y="75304"/>
                  <a:pt x="90952" y="75304"/>
                </a:cubicBezTo>
                <a:cubicBezTo>
                  <a:pt x="90952" y="75249"/>
                  <a:pt x="90921" y="75194"/>
                  <a:pt x="90921" y="75194"/>
                </a:cubicBezTo>
                <a:cubicBezTo>
                  <a:pt x="90890" y="75194"/>
                  <a:pt x="90858" y="75138"/>
                  <a:pt x="90827" y="75083"/>
                </a:cubicBezTo>
                <a:cubicBezTo>
                  <a:pt x="90827" y="75027"/>
                  <a:pt x="90827" y="74972"/>
                  <a:pt x="90796" y="74972"/>
                </a:cubicBezTo>
                <a:cubicBezTo>
                  <a:pt x="90796" y="74916"/>
                  <a:pt x="90765" y="74916"/>
                  <a:pt x="90765" y="74916"/>
                </a:cubicBezTo>
                <a:cubicBezTo>
                  <a:pt x="90733" y="74861"/>
                  <a:pt x="90733" y="74750"/>
                  <a:pt x="90733" y="74695"/>
                </a:cubicBezTo>
                <a:cubicBezTo>
                  <a:pt x="90765" y="74584"/>
                  <a:pt x="90765" y="74528"/>
                  <a:pt x="90796" y="74473"/>
                </a:cubicBezTo>
                <a:cubicBezTo>
                  <a:pt x="90827" y="74417"/>
                  <a:pt x="90796" y="74306"/>
                  <a:pt x="90827" y="74251"/>
                </a:cubicBezTo>
                <a:cubicBezTo>
                  <a:pt x="90827" y="74195"/>
                  <a:pt x="90858" y="74140"/>
                  <a:pt x="90858" y="74029"/>
                </a:cubicBezTo>
                <a:cubicBezTo>
                  <a:pt x="90858" y="73974"/>
                  <a:pt x="90858" y="73863"/>
                  <a:pt x="90890" y="73807"/>
                </a:cubicBezTo>
                <a:cubicBezTo>
                  <a:pt x="90921" y="73807"/>
                  <a:pt x="90921" y="73807"/>
                  <a:pt x="90952" y="73752"/>
                </a:cubicBezTo>
                <a:cubicBezTo>
                  <a:pt x="90983" y="73752"/>
                  <a:pt x="90983" y="73696"/>
                  <a:pt x="91015" y="73641"/>
                </a:cubicBezTo>
                <a:cubicBezTo>
                  <a:pt x="91015" y="73530"/>
                  <a:pt x="91015" y="73419"/>
                  <a:pt x="91015" y="73364"/>
                </a:cubicBezTo>
                <a:cubicBezTo>
                  <a:pt x="91015" y="73308"/>
                  <a:pt x="90983" y="73253"/>
                  <a:pt x="90983" y="73142"/>
                </a:cubicBezTo>
                <a:cubicBezTo>
                  <a:pt x="90952" y="72975"/>
                  <a:pt x="90983" y="72865"/>
                  <a:pt x="90952" y="72698"/>
                </a:cubicBezTo>
                <a:cubicBezTo>
                  <a:pt x="90952" y="72587"/>
                  <a:pt x="90952" y="72532"/>
                  <a:pt x="90952" y="72476"/>
                </a:cubicBezTo>
                <a:cubicBezTo>
                  <a:pt x="90952" y="72365"/>
                  <a:pt x="90952" y="72310"/>
                  <a:pt x="90983" y="72199"/>
                </a:cubicBezTo>
                <a:cubicBezTo>
                  <a:pt x="90983" y="72199"/>
                  <a:pt x="90983" y="72144"/>
                  <a:pt x="91015" y="72144"/>
                </a:cubicBezTo>
                <a:cubicBezTo>
                  <a:pt x="91015" y="72088"/>
                  <a:pt x="91015" y="72088"/>
                  <a:pt x="91046" y="72033"/>
                </a:cubicBezTo>
                <a:cubicBezTo>
                  <a:pt x="91046" y="71977"/>
                  <a:pt x="91077" y="72033"/>
                  <a:pt x="91140" y="71977"/>
                </a:cubicBezTo>
                <a:cubicBezTo>
                  <a:pt x="91171" y="71977"/>
                  <a:pt x="91171" y="71866"/>
                  <a:pt x="91202" y="71922"/>
                </a:cubicBezTo>
                <a:cubicBezTo>
                  <a:pt x="91233" y="71922"/>
                  <a:pt x="91264" y="71922"/>
                  <a:pt x="91264" y="71977"/>
                </a:cubicBezTo>
                <a:cubicBezTo>
                  <a:pt x="91296" y="72033"/>
                  <a:pt x="91327" y="72088"/>
                  <a:pt x="91327" y="72033"/>
                </a:cubicBezTo>
                <a:cubicBezTo>
                  <a:pt x="91327" y="71977"/>
                  <a:pt x="91296" y="71922"/>
                  <a:pt x="91296" y="71866"/>
                </a:cubicBezTo>
                <a:cubicBezTo>
                  <a:pt x="91296" y="71756"/>
                  <a:pt x="91327" y="71700"/>
                  <a:pt x="91327" y="71589"/>
                </a:cubicBezTo>
                <a:cubicBezTo>
                  <a:pt x="91296" y="71478"/>
                  <a:pt x="91327" y="71423"/>
                  <a:pt x="91327" y="71312"/>
                </a:cubicBezTo>
                <a:cubicBezTo>
                  <a:pt x="91358" y="71256"/>
                  <a:pt x="91421" y="71201"/>
                  <a:pt x="91452" y="71146"/>
                </a:cubicBezTo>
                <a:cubicBezTo>
                  <a:pt x="91483" y="71090"/>
                  <a:pt x="91514" y="71035"/>
                  <a:pt x="91546" y="70979"/>
                </a:cubicBezTo>
                <a:cubicBezTo>
                  <a:pt x="91608" y="70924"/>
                  <a:pt x="91608" y="70813"/>
                  <a:pt x="91608" y="70757"/>
                </a:cubicBezTo>
                <a:cubicBezTo>
                  <a:pt x="91639" y="70646"/>
                  <a:pt x="91639" y="70591"/>
                  <a:pt x="91639" y="70536"/>
                </a:cubicBezTo>
                <a:cubicBezTo>
                  <a:pt x="91671" y="70425"/>
                  <a:pt x="91639" y="70369"/>
                  <a:pt x="91639" y="70258"/>
                </a:cubicBezTo>
                <a:cubicBezTo>
                  <a:pt x="91608" y="70147"/>
                  <a:pt x="91608" y="70036"/>
                  <a:pt x="91577" y="69926"/>
                </a:cubicBezTo>
                <a:close/>
                <a:moveTo>
                  <a:pt x="83237" y="113290"/>
                </a:moveTo>
                <a:cubicBezTo>
                  <a:pt x="83206" y="113345"/>
                  <a:pt x="83206" y="113401"/>
                  <a:pt x="83175" y="113456"/>
                </a:cubicBezTo>
                <a:cubicBezTo>
                  <a:pt x="83144" y="113512"/>
                  <a:pt x="83112" y="113567"/>
                  <a:pt x="83144" y="113622"/>
                </a:cubicBezTo>
                <a:cubicBezTo>
                  <a:pt x="83175" y="113678"/>
                  <a:pt x="83175" y="113678"/>
                  <a:pt x="83175" y="113733"/>
                </a:cubicBezTo>
                <a:cubicBezTo>
                  <a:pt x="83206" y="113733"/>
                  <a:pt x="83175" y="113789"/>
                  <a:pt x="83175" y="113844"/>
                </a:cubicBezTo>
                <a:cubicBezTo>
                  <a:pt x="83206" y="113955"/>
                  <a:pt x="83269" y="113789"/>
                  <a:pt x="83269" y="113789"/>
                </a:cubicBezTo>
                <a:cubicBezTo>
                  <a:pt x="83300" y="113733"/>
                  <a:pt x="83362" y="113733"/>
                  <a:pt x="83362" y="113678"/>
                </a:cubicBezTo>
                <a:cubicBezTo>
                  <a:pt x="83394" y="113567"/>
                  <a:pt x="83394" y="113512"/>
                  <a:pt x="83394" y="113401"/>
                </a:cubicBezTo>
                <a:cubicBezTo>
                  <a:pt x="83394" y="113345"/>
                  <a:pt x="83394" y="113234"/>
                  <a:pt x="83362" y="113179"/>
                </a:cubicBezTo>
                <a:cubicBezTo>
                  <a:pt x="83362" y="113068"/>
                  <a:pt x="83300" y="113179"/>
                  <a:pt x="83269" y="113234"/>
                </a:cubicBezTo>
                <a:cubicBezTo>
                  <a:pt x="83269" y="113234"/>
                  <a:pt x="83237" y="113290"/>
                  <a:pt x="83237" y="113290"/>
                </a:cubicBezTo>
                <a:close/>
                <a:moveTo>
                  <a:pt x="83081" y="117781"/>
                </a:moveTo>
                <a:cubicBezTo>
                  <a:pt x="83081" y="117781"/>
                  <a:pt x="83050" y="117781"/>
                  <a:pt x="83019" y="117781"/>
                </a:cubicBezTo>
                <a:cubicBezTo>
                  <a:pt x="83019" y="117726"/>
                  <a:pt x="82988" y="117726"/>
                  <a:pt x="82956" y="117670"/>
                </a:cubicBezTo>
                <a:cubicBezTo>
                  <a:pt x="82925" y="117615"/>
                  <a:pt x="82925" y="117560"/>
                  <a:pt x="82863" y="117560"/>
                </a:cubicBezTo>
                <a:cubicBezTo>
                  <a:pt x="82831" y="117504"/>
                  <a:pt x="82769" y="117560"/>
                  <a:pt x="82738" y="117560"/>
                </a:cubicBezTo>
                <a:cubicBezTo>
                  <a:pt x="82706" y="117560"/>
                  <a:pt x="82675" y="117560"/>
                  <a:pt x="82675" y="117615"/>
                </a:cubicBezTo>
                <a:cubicBezTo>
                  <a:pt x="82644" y="117670"/>
                  <a:pt x="82644" y="117726"/>
                  <a:pt x="82644" y="117781"/>
                </a:cubicBezTo>
                <a:cubicBezTo>
                  <a:pt x="82644" y="117837"/>
                  <a:pt x="82613" y="117892"/>
                  <a:pt x="82644" y="117892"/>
                </a:cubicBezTo>
                <a:cubicBezTo>
                  <a:pt x="82675" y="117948"/>
                  <a:pt x="82706" y="117948"/>
                  <a:pt x="82706" y="117892"/>
                </a:cubicBezTo>
                <a:cubicBezTo>
                  <a:pt x="82769" y="117892"/>
                  <a:pt x="82800" y="117892"/>
                  <a:pt x="82863" y="117892"/>
                </a:cubicBezTo>
                <a:cubicBezTo>
                  <a:pt x="82863" y="117892"/>
                  <a:pt x="82894" y="117892"/>
                  <a:pt x="82925" y="117892"/>
                </a:cubicBezTo>
                <a:cubicBezTo>
                  <a:pt x="82925" y="117892"/>
                  <a:pt x="82956" y="117837"/>
                  <a:pt x="82988" y="117837"/>
                </a:cubicBezTo>
                <a:cubicBezTo>
                  <a:pt x="83019" y="117837"/>
                  <a:pt x="83112" y="117892"/>
                  <a:pt x="83081" y="117781"/>
                </a:cubicBezTo>
                <a:close/>
                <a:moveTo>
                  <a:pt x="83831" y="76913"/>
                </a:moveTo>
                <a:cubicBezTo>
                  <a:pt x="83862" y="76913"/>
                  <a:pt x="83831" y="76857"/>
                  <a:pt x="83862" y="76857"/>
                </a:cubicBezTo>
                <a:cubicBezTo>
                  <a:pt x="83862" y="76802"/>
                  <a:pt x="83862" y="76746"/>
                  <a:pt x="83893" y="76691"/>
                </a:cubicBezTo>
                <a:cubicBezTo>
                  <a:pt x="83893" y="76635"/>
                  <a:pt x="83925" y="76580"/>
                  <a:pt x="83893" y="76580"/>
                </a:cubicBezTo>
                <a:cubicBezTo>
                  <a:pt x="83862" y="76469"/>
                  <a:pt x="83831" y="76691"/>
                  <a:pt x="83800" y="76746"/>
                </a:cubicBezTo>
                <a:cubicBezTo>
                  <a:pt x="83800" y="76802"/>
                  <a:pt x="83800" y="76802"/>
                  <a:pt x="83768" y="76857"/>
                </a:cubicBezTo>
                <a:cubicBezTo>
                  <a:pt x="83768" y="76857"/>
                  <a:pt x="83737" y="76913"/>
                  <a:pt x="83768" y="76968"/>
                </a:cubicBezTo>
                <a:cubicBezTo>
                  <a:pt x="83768" y="76968"/>
                  <a:pt x="83800" y="76913"/>
                  <a:pt x="83831" y="76913"/>
                </a:cubicBezTo>
                <a:close/>
                <a:moveTo>
                  <a:pt x="83737" y="77245"/>
                </a:moveTo>
                <a:cubicBezTo>
                  <a:pt x="83768" y="77245"/>
                  <a:pt x="83768" y="77190"/>
                  <a:pt x="83800" y="77134"/>
                </a:cubicBezTo>
                <a:cubicBezTo>
                  <a:pt x="83800" y="77134"/>
                  <a:pt x="83800" y="77190"/>
                  <a:pt x="83831" y="77134"/>
                </a:cubicBezTo>
                <a:cubicBezTo>
                  <a:pt x="83831" y="77134"/>
                  <a:pt x="83800" y="77079"/>
                  <a:pt x="83800" y="77079"/>
                </a:cubicBezTo>
                <a:cubicBezTo>
                  <a:pt x="83768" y="77024"/>
                  <a:pt x="83768" y="77024"/>
                  <a:pt x="83768" y="76968"/>
                </a:cubicBezTo>
                <a:cubicBezTo>
                  <a:pt x="83768" y="76968"/>
                  <a:pt x="83737" y="77024"/>
                  <a:pt x="83737" y="77024"/>
                </a:cubicBezTo>
                <a:cubicBezTo>
                  <a:pt x="83737" y="77024"/>
                  <a:pt x="83737" y="77079"/>
                  <a:pt x="83737" y="77079"/>
                </a:cubicBezTo>
                <a:cubicBezTo>
                  <a:pt x="83737" y="77134"/>
                  <a:pt x="83706" y="77245"/>
                  <a:pt x="83737" y="77245"/>
                </a:cubicBezTo>
                <a:close/>
                <a:moveTo>
                  <a:pt x="83706" y="78576"/>
                </a:moveTo>
                <a:cubicBezTo>
                  <a:pt x="83706" y="78521"/>
                  <a:pt x="83675" y="78521"/>
                  <a:pt x="83675" y="78521"/>
                </a:cubicBezTo>
                <a:cubicBezTo>
                  <a:pt x="83643" y="78576"/>
                  <a:pt x="83612" y="78687"/>
                  <a:pt x="83643" y="78743"/>
                </a:cubicBezTo>
                <a:cubicBezTo>
                  <a:pt x="83643" y="78743"/>
                  <a:pt x="83643" y="78743"/>
                  <a:pt x="83643" y="78743"/>
                </a:cubicBezTo>
                <a:cubicBezTo>
                  <a:pt x="83643" y="78743"/>
                  <a:pt x="83643" y="78798"/>
                  <a:pt x="83643" y="78798"/>
                </a:cubicBezTo>
                <a:cubicBezTo>
                  <a:pt x="83643" y="78853"/>
                  <a:pt x="83675" y="78909"/>
                  <a:pt x="83675" y="78853"/>
                </a:cubicBezTo>
                <a:cubicBezTo>
                  <a:pt x="83706" y="78853"/>
                  <a:pt x="83706" y="78798"/>
                  <a:pt x="83675" y="78743"/>
                </a:cubicBezTo>
                <a:cubicBezTo>
                  <a:pt x="83675" y="78743"/>
                  <a:pt x="83675" y="78687"/>
                  <a:pt x="83675" y="78687"/>
                </a:cubicBezTo>
                <a:cubicBezTo>
                  <a:pt x="83675" y="78632"/>
                  <a:pt x="83706" y="78632"/>
                  <a:pt x="83706" y="78576"/>
                </a:cubicBezTo>
                <a:close/>
                <a:moveTo>
                  <a:pt x="84456" y="119279"/>
                </a:moveTo>
                <a:cubicBezTo>
                  <a:pt x="84424" y="119279"/>
                  <a:pt x="84393" y="119279"/>
                  <a:pt x="84362" y="119279"/>
                </a:cubicBezTo>
                <a:cubicBezTo>
                  <a:pt x="84331" y="119279"/>
                  <a:pt x="84299" y="119279"/>
                  <a:pt x="84237" y="119279"/>
                </a:cubicBezTo>
                <a:cubicBezTo>
                  <a:pt x="84206" y="119279"/>
                  <a:pt x="84174" y="119223"/>
                  <a:pt x="84112" y="119223"/>
                </a:cubicBezTo>
                <a:cubicBezTo>
                  <a:pt x="84081" y="119168"/>
                  <a:pt x="84049" y="119112"/>
                  <a:pt x="84018" y="119112"/>
                </a:cubicBezTo>
                <a:cubicBezTo>
                  <a:pt x="83987" y="119057"/>
                  <a:pt x="83925" y="119057"/>
                  <a:pt x="83862" y="119057"/>
                </a:cubicBezTo>
                <a:cubicBezTo>
                  <a:pt x="83862" y="119112"/>
                  <a:pt x="83831" y="119168"/>
                  <a:pt x="83831" y="119168"/>
                </a:cubicBezTo>
                <a:cubicBezTo>
                  <a:pt x="83800" y="119223"/>
                  <a:pt x="83768" y="119223"/>
                  <a:pt x="83737" y="119223"/>
                </a:cubicBezTo>
                <a:cubicBezTo>
                  <a:pt x="83737" y="119223"/>
                  <a:pt x="83675" y="119223"/>
                  <a:pt x="83675" y="119223"/>
                </a:cubicBezTo>
                <a:cubicBezTo>
                  <a:pt x="83643" y="119168"/>
                  <a:pt x="83675" y="119112"/>
                  <a:pt x="83675" y="119112"/>
                </a:cubicBezTo>
                <a:cubicBezTo>
                  <a:pt x="83643" y="119001"/>
                  <a:pt x="83581" y="119112"/>
                  <a:pt x="83550" y="119112"/>
                </a:cubicBezTo>
                <a:cubicBezTo>
                  <a:pt x="83456" y="119223"/>
                  <a:pt x="83362" y="119112"/>
                  <a:pt x="83300" y="119112"/>
                </a:cubicBezTo>
                <a:cubicBezTo>
                  <a:pt x="83269" y="119168"/>
                  <a:pt x="83237" y="119168"/>
                  <a:pt x="83206" y="119168"/>
                </a:cubicBezTo>
                <a:cubicBezTo>
                  <a:pt x="83206" y="119168"/>
                  <a:pt x="83175" y="119112"/>
                  <a:pt x="83144" y="119112"/>
                </a:cubicBezTo>
                <a:cubicBezTo>
                  <a:pt x="83112" y="119112"/>
                  <a:pt x="83081" y="119112"/>
                  <a:pt x="83081" y="119168"/>
                </a:cubicBezTo>
                <a:cubicBezTo>
                  <a:pt x="83050" y="119223"/>
                  <a:pt x="83050" y="119279"/>
                  <a:pt x="83050" y="119279"/>
                </a:cubicBezTo>
                <a:cubicBezTo>
                  <a:pt x="83019" y="119334"/>
                  <a:pt x="83019" y="119334"/>
                  <a:pt x="82988" y="119390"/>
                </a:cubicBezTo>
                <a:cubicBezTo>
                  <a:pt x="84549" y="119390"/>
                  <a:pt x="84549" y="119390"/>
                  <a:pt x="84549" y="119390"/>
                </a:cubicBezTo>
                <a:cubicBezTo>
                  <a:pt x="84518" y="119334"/>
                  <a:pt x="84518" y="119334"/>
                  <a:pt x="84518" y="119334"/>
                </a:cubicBezTo>
                <a:cubicBezTo>
                  <a:pt x="84487" y="119279"/>
                  <a:pt x="84456" y="119279"/>
                  <a:pt x="84456" y="119279"/>
                </a:cubicBezTo>
                <a:close/>
                <a:moveTo>
                  <a:pt x="82769" y="114066"/>
                </a:moveTo>
                <a:cubicBezTo>
                  <a:pt x="82738" y="114177"/>
                  <a:pt x="82706" y="114288"/>
                  <a:pt x="82675" y="114343"/>
                </a:cubicBezTo>
                <a:cubicBezTo>
                  <a:pt x="82675" y="114399"/>
                  <a:pt x="82675" y="114454"/>
                  <a:pt x="82675" y="114454"/>
                </a:cubicBezTo>
                <a:cubicBezTo>
                  <a:pt x="82675" y="114510"/>
                  <a:pt x="82675" y="114621"/>
                  <a:pt x="82675" y="114621"/>
                </a:cubicBezTo>
                <a:cubicBezTo>
                  <a:pt x="82644" y="114731"/>
                  <a:pt x="82613" y="114787"/>
                  <a:pt x="82644" y="114842"/>
                </a:cubicBezTo>
                <a:cubicBezTo>
                  <a:pt x="82644" y="114898"/>
                  <a:pt x="82675" y="114953"/>
                  <a:pt x="82706" y="115009"/>
                </a:cubicBezTo>
                <a:cubicBezTo>
                  <a:pt x="82769" y="115064"/>
                  <a:pt x="82738" y="115120"/>
                  <a:pt x="82738" y="115231"/>
                </a:cubicBezTo>
                <a:cubicBezTo>
                  <a:pt x="82706" y="115286"/>
                  <a:pt x="82738" y="115397"/>
                  <a:pt x="82738" y="115452"/>
                </a:cubicBezTo>
                <a:cubicBezTo>
                  <a:pt x="82738" y="115563"/>
                  <a:pt x="82800" y="115563"/>
                  <a:pt x="82800" y="115674"/>
                </a:cubicBezTo>
                <a:cubicBezTo>
                  <a:pt x="82831" y="115730"/>
                  <a:pt x="82800" y="115785"/>
                  <a:pt x="82800" y="115896"/>
                </a:cubicBezTo>
                <a:cubicBezTo>
                  <a:pt x="82800" y="115896"/>
                  <a:pt x="82800" y="115951"/>
                  <a:pt x="82800" y="116007"/>
                </a:cubicBezTo>
                <a:cubicBezTo>
                  <a:pt x="82800" y="116062"/>
                  <a:pt x="82800" y="116062"/>
                  <a:pt x="82800" y="116118"/>
                </a:cubicBezTo>
                <a:cubicBezTo>
                  <a:pt x="82800" y="116173"/>
                  <a:pt x="82769" y="116284"/>
                  <a:pt x="82800" y="116340"/>
                </a:cubicBezTo>
                <a:cubicBezTo>
                  <a:pt x="82800" y="116451"/>
                  <a:pt x="82863" y="116451"/>
                  <a:pt x="82894" y="116506"/>
                </a:cubicBezTo>
                <a:cubicBezTo>
                  <a:pt x="82956" y="116561"/>
                  <a:pt x="82956" y="116617"/>
                  <a:pt x="82988" y="116672"/>
                </a:cubicBezTo>
                <a:cubicBezTo>
                  <a:pt x="82988" y="116783"/>
                  <a:pt x="83050" y="116783"/>
                  <a:pt x="83081" y="116839"/>
                </a:cubicBezTo>
                <a:cubicBezTo>
                  <a:pt x="83112" y="116839"/>
                  <a:pt x="83112" y="116894"/>
                  <a:pt x="83112" y="116894"/>
                </a:cubicBezTo>
                <a:cubicBezTo>
                  <a:pt x="83144" y="116894"/>
                  <a:pt x="83175" y="116894"/>
                  <a:pt x="83175" y="116894"/>
                </a:cubicBezTo>
                <a:cubicBezTo>
                  <a:pt x="83206" y="116950"/>
                  <a:pt x="83206" y="116950"/>
                  <a:pt x="83206" y="117005"/>
                </a:cubicBezTo>
                <a:cubicBezTo>
                  <a:pt x="83237" y="117005"/>
                  <a:pt x="83269" y="117060"/>
                  <a:pt x="83269" y="117005"/>
                </a:cubicBezTo>
                <a:cubicBezTo>
                  <a:pt x="83269" y="116894"/>
                  <a:pt x="83206" y="116839"/>
                  <a:pt x="83206" y="116783"/>
                </a:cubicBezTo>
                <a:cubicBezTo>
                  <a:pt x="83175" y="116783"/>
                  <a:pt x="83175" y="116728"/>
                  <a:pt x="83175" y="116672"/>
                </a:cubicBezTo>
                <a:cubicBezTo>
                  <a:pt x="83144" y="116617"/>
                  <a:pt x="83144" y="116617"/>
                  <a:pt x="83112" y="116561"/>
                </a:cubicBezTo>
                <a:cubicBezTo>
                  <a:pt x="83081" y="116506"/>
                  <a:pt x="83081" y="116395"/>
                  <a:pt x="83050" y="116340"/>
                </a:cubicBezTo>
                <a:cubicBezTo>
                  <a:pt x="83019" y="116229"/>
                  <a:pt x="82988" y="116173"/>
                  <a:pt x="82956" y="116118"/>
                </a:cubicBezTo>
                <a:cubicBezTo>
                  <a:pt x="82956" y="116062"/>
                  <a:pt x="82956" y="116062"/>
                  <a:pt x="82956" y="116007"/>
                </a:cubicBezTo>
                <a:cubicBezTo>
                  <a:pt x="82956" y="115951"/>
                  <a:pt x="82956" y="115951"/>
                  <a:pt x="82956" y="115896"/>
                </a:cubicBezTo>
                <a:cubicBezTo>
                  <a:pt x="82988" y="115785"/>
                  <a:pt x="82925" y="115730"/>
                  <a:pt x="82956" y="115619"/>
                </a:cubicBezTo>
                <a:cubicBezTo>
                  <a:pt x="82956" y="115563"/>
                  <a:pt x="82988" y="115508"/>
                  <a:pt x="83019" y="115563"/>
                </a:cubicBezTo>
                <a:cubicBezTo>
                  <a:pt x="83081" y="115563"/>
                  <a:pt x="83112" y="115563"/>
                  <a:pt x="83144" y="115563"/>
                </a:cubicBezTo>
                <a:cubicBezTo>
                  <a:pt x="83206" y="115619"/>
                  <a:pt x="83269" y="115563"/>
                  <a:pt x="83331" y="115674"/>
                </a:cubicBezTo>
                <a:cubicBezTo>
                  <a:pt x="83331" y="115674"/>
                  <a:pt x="83331" y="115674"/>
                  <a:pt x="83362" y="115730"/>
                </a:cubicBezTo>
                <a:cubicBezTo>
                  <a:pt x="83394" y="115730"/>
                  <a:pt x="83425" y="115730"/>
                  <a:pt x="83425" y="115730"/>
                </a:cubicBezTo>
                <a:cubicBezTo>
                  <a:pt x="83456" y="115730"/>
                  <a:pt x="83550" y="115841"/>
                  <a:pt x="83550" y="115785"/>
                </a:cubicBezTo>
                <a:cubicBezTo>
                  <a:pt x="83581" y="115730"/>
                  <a:pt x="83519" y="115619"/>
                  <a:pt x="83487" y="115619"/>
                </a:cubicBezTo>
                <a:cubicBezTo>
                  <a:pt x="83456" y="115563"/>
                  <a:pt x="83425" y="115508"/>
                  <a:pt x="83394" y="115452"/>
                </a:cubicBezTo>
                <a:cubicBezTo>
                  <a:pt x="83362" y="115397"/>
                  <a:pt x="83300" y="115341"/>
                  <a:pt x="83269" y="115341"/>
                </a:cubicBezTo>
                <a:cubicBezTo>
                  <a:pt x="83237" y="115286"/>
                  <a:pt x="83175" y="115286"/>
                  <a:pt x="83175" y="115231"/>
                </a:cubicBezTo>
                <a:cubicBezTo>
                  <a:pt x="83175" y="115175"/>
                  <a:pt x="83206" y="115064"/>
                  <a:pt x="83237" y="115009"/>
                </a:cubicBezTo>
                <a:cubicBezTo>
                  <a:pt x="83269" y="114953"/>
                  <a:pt x="83331" y="114953"/>
                  <a:pt x="83362" y="114953"/>
                </a:cubicBezTo>
                <a:cubicBezTo>
                  <a:pt x="83425" y="114898"/>
                  <a:pt x="83425" y="114787"/>
                  <a:pt x="83456" y="114731"/>
                </a:cubicBezTo>
                <a:cubicBezTo>
                  <a:pt x="83456" y="114621"/>
                  <a:pt x="83487" y="114565"/>
                  <a:pt x="83456" y="114454"/>
                </a:cubicBezTo>
                <a:cubicBezTo>
                  <a:pt x="83456" y="114454"/>
                  <a:pt x="83456" y="114454"/>
                  <a:pt x="83456" y="114454"/>
                </a:cubicBezTo>
                <a:cubicBezTo>
                  <a:pt x="83456" y="114399"/>
                  <a:pt x="83456" y="114399"/>
                  <a:pt x="83456" y="114343"/>
                </a:cubicBezTo>
                <a:cubicBezTo>
                  <a:pt x="83456" y="114343"/>
                  <a:pt x="83394" y="114343"/>
                  <a:pt x="83394" y="114343"/>
                </a:cubicBezTo>
                <a:cubicBezTo>
                  <a:pt x="83362" y="114343"/>
                  <a:pt x="83331" y="114343"/>
                  <a:pt x="83331" y="114343"/>
                </a:cubicBezTo>
                <a:cubicBezTo>
                  <a:pt x="83300" y="114399"/>
                  <a:pt x="83269" y="114399"/>
                  <a:pt x="83269" y="114399"/>
                </a:cubicBezTo>
                <a:cubicBezTo>
                  <a:pt x="83206" y="114399"/>
                  <a:pt x="83175" y="114510"/>
                  <a:pt x="83144" y="114510"/>
                </a:cubicBezTo>
                <a:cubicBezTo>
                  <a:pt x="83112" y="114565"/>
                  <a:pt x="83112" y="114565"/>
                  <a:pt x="83081" y="114565"/>
                </a:cubicBezTo>
                <a:cubicBezTo>
                  <a:pt x="83050" y="114565"/>
                  <a:pt x="83019" y="114621"/>
                  <a:pt x="83050" y="114676"/>
                </a:cubicBezTo>
                <a:cubicBezTo>
                  <a:pt x="83050" y="114676"/>
                  <a:pt x="83081" y="114676"/>
                  <a:pt x="83112" y="114731"/>
                </a:cubicBezTo>
                <a:cubicBezTo>
                  <a:pt x="83112" y="114787"/>
                  <a:pt x="83112" y="114787"/>
                  <a:pt x="83081" y="114787"/>
                </a:cubicBezTo>
                <a:cubicBezTo>
                  <a:pt x="83050" y="114842"/>
                  <a:pt x="82988" y="114787"/>
                  <a:pt x="82956" y="114898"/>
                </a:cubicBezTo>
                <a:cubicBezTo>
                  <a:pt x="82956" y="114953"/>
                  <a:pt x="82956" y="114953"/>
                  <a:pt x="82956" y="115009"/>
                </a:cubicBezTo>
                <a:cubicBezTo>
                  <a:pt x="82956" y="115064"/>
                  <a:pt x="82925" y="115120"/>
                  <a:pt x="82925" y="115120"/>
                </a:cubicBezTo>
                <a:cubicBezTo>
                  <a:pt x="82863" y="115175"/>
                  <a:pt x="82831" y="115120"/>
                  <a:pt x="82831" y="115064"/>
                </a:cubicBezTo>
                <a:cubicBezTo>
                  <a:pt x="82831" y="114953"/>
                  <a:pt x="82831" y="114898"/>
                  <a:pt x="82863" y="114842"/>
                </a:cubicBezTo>
                <a:cubicBezTo>
                  <a:pt x="82925" y="114787"/>
                  <a:pt x="82988" y="114731"/>
                  <a:pt x="82988" y="114621"/>
                </a:cubicBezTo>
                <a:cubicBezTo>
                  <a:pt x="83019" y="114565"/>
                  <a:pt x="83019" y="114454"/>
                  <a:pt x="83019" y="114399"/>
                </a:cubicBezTo>
                <a:cubicBezTo>
                  <a:pt x="83019" y="114343"/>
                  <a:pt x="83019" y="114288"/>
                  <a:pt x="82988" y="114232"/>
                </a:cubicBezTo>
                <a:cubicBezTo>
                  <a:pt x="82988" y="114177"/>
                  <a:pt x="82988" y="114177"/>
                  <a:pt x="82988" y="114121"/>
                </a:cubicBezTo>
                <a:cubicBezTo>
                  <a:pt x="82988" y="114066"/>
                  <a:pt x="82925" y="114011"/>
                  <a:pt x="82925" y="113955"/>
                </a:cubicBezTo>
                <a:cubicBezTo>
                  <a:pt x="82956" y="113900"/>
                  <a:pt x="82956" y="113844"/>
                  <a:pt x="82956" y="113844"/>
                </a:cubicBezTo>
                <a:cubicBezTo>
                  <a:pt x="82988" y="113789"/>
                  <a:pt x="83019" y="113789"/>
                  <a:pt x="83019" y="113733"/>
                </a:cubicBezTo>
                <a:cubicBezTo>
                  <a:pt x="83050" y="113733"/>
                  <a:pt x="83050" y="113622"/>
                  <a:pt x="83019" y="113622"/>
                </a:cubicBezTo>
                <a:cubicBezTo>
                  <a:pt x="82988" y="113622"/>
                  <a:pt x="82988" y="113678"/>
                  <a:pt x="82956" y="113733"/>
                </a:cubicBezTo>
                <a:cubicBezTo>
                  <a:pt x="82894" y="113844"/>
                  <a:pt x="82800" y="113955"/>
                  <a:pt x="82769" y="114066"/>
                </a:cubicBezTo>
                <a:close/>
                <a:moveTo>
                  <a:pt x="83394" y="79020"/>
                </a:moveTo>
                <a:cubicBezTo>
                  <a:pt x="83394" y="79131"/>
                  <a:pt x="83456" y="79131"/>
                  <a:pt x="83456" y="79075"/>
                </a:cubicBezTo>
                <a:cubicBezTo>
                  <a:pt x="83487" y="79075"/>
                  <a:pt x="83487" y="79075"/>
                  <a:pt x="83519" y="79075"/>
                </a:cubicBezTo>
                <a:cubicBezTo>
                  <a:pt x="83550" y="79075"/>
                  <a:pt x="83550" y="79075"/>
                  <a:pt x="83550" y="79020"/>
                </a:cubicBezTo>
                <a:cubicBezTo>
                  <a:pt x="83519" y="79020"/>
                  <a:pt x="83519" y="79020"/>
                  <a:pt x="83519" y="78964"/>
                </a:cubicBezTo>
                <a:cubicBezTo>
                  <a:pt x="83487" y="78964"/>
                  <a:pt x="83519" y="78853"/>
                  <a:pt x="83487" y="78853"/>
                </a:cubicBezTo>
                <a:cubicBezTo>
                  <a:pt x="83456" y="78909"/>
                  <a:pt x="83394" y="79020"/>
                  <a:pt x="83394" y="79020"/>
                </a:cubicBezTo>
                <a:close/>
                <a:moveTo>
                  <a:pt x="82925" y="76469"/>
                </a:moveTo>
                <a:cubicBezTo>
                  <a:pt x="82925" y="76524"/>
                  <a:pt x="82956" y="76524"/>
                  <a:pt x="82956" y="76524"/>
                </a:cubicBezTo>
                <a:cubicBezTo>
                  <a:pt x="82988" y="76524"/>
                  <a:pt x="82988" y="76635"/>
                  <a:pt x="83019" y="76580"/>
                </a:cubicBezTo>
                <a:cubicBezTo>
                  <a:pt x="83050" y="76580"/>
                  <a:pt x="83019" y="76469"/>
                  <a:pt x="83019" y="76414"/>
                </a:cubicBezTo>
                <a:cubicBezTo>
                  <a:pt x="83019" y="76414"/>
                  <a:pt x="83019" y="76358"/>
                  <a:pt x="82988" y="76358"/>
                </a:cubicBezTo>
                <a:cubicBezTo>
                  <a:pt x="82988" y="76358"/>
                  <a:pt x="82988" y="76358"/>
                  <a:pt x="82956" y="76303"/>
                </a:cubicBezTo>
                <a:cubicBezTo>
                  <a:pt x="82956" y="76303"/>
                  <a:pt x="82956" y="76247"/>
                  <a:pt x="82925" y="76247"/>
                </a:cubicBezTo>
                <a:cubicBezTo>
                  <a:pt x="82894" y="76303"/>
                  <a:pt x="82925" y="76303"/>
                  <a:pt x="82925" y="76358"/>
                </a:cubicBezTo>
                <a:cubicBezTo>
                  <a:pt x="82925" y="76358"/>
                  <a:pt x="82894" y="76469"/>
                  <a:pt x="82925" y="76469"/>
                </a:cubicBezTo>
                <a:close/>
                <a:moveTo>
                  <a:pt x="83425" y="76247"/>
                </a:moveTo>
                <a:cubicBezTo>
                  <a:pt x="83425" y="76247"/>
                  <a:pt x="83425" y="76247"/>
                  <a:pt x="83394" y="76247"/>
                </a:cubicBezTo>
                <a:cubicBezTo>
                  <a:pt x="83394" y="76247"/>
                  <a:pt x="83362" y="76247"/>
                  <a:pt x="83362" y="76247"/>
                </a:cubicBezTo>
                <a:cubicBezTo>
                  <a:pt x="83331" y="76247"/>
                  <a:pt x="83362" y="76303"/>
                  <a:pt x="83331" y="76303"/>
                </a:cubicBezTo>
                <a:cubicBezTo>
                  <a:pt x="83331" y="76358"/>
                  <a:pt x="83300" y="76303"/>
                  <a:pt x="83300" y="76358"/>
                </a:cubicBezTo>
                <a:cubicBezTo>
                  <a:pt x="83300" y="76414"/>
                  <a:pt x="83300" y="76414"/>
                  <a:pt x="83331" y="76469"/>
                </a:cubicBezTo>
                <a:cubicBezTo>
                  <a:pt x="83331" y="76469"/>
                  <a:pt x="83331" y="76469"/>
                  <a:pt x="83331" y="76469"/>
                </a:cubicBezTo>
                <a:cubicBezTo>
                  <a:pt x="83362" y="76469"/>
                  <a:pt x="83362" y="76524"/>
                  <a:pt x="83362" y="76524"/>
                </a:cubicBezTo>
                <a:cubicBezTo>
                  <a:pt x="83394" y="76524"/>
                  <a:pt x="83394" y="76524"/>
                  <a:pt x="83394" y="76524"/>
                </a:cubicBezTo>
                <a:cubicBezTo>
                  <a:pt x="83394" y="76469"/>
                  <a:pt x="83394" y="76414"/>
                  <a:pt x="83394" y="76414"/>
                </a:cubicBezTo>
                <a:cubicBezTo>
                  <a:pt x="83425" y="76358"/>
                  <a:pt x="83456" y="76358"/>
                  <a:pt x="83456" y="76303"/>
                </a:cubicBezTo>
                <a:cubicBezTo>
                  <a:pt x="83456" y="76247"/>
                  <a:pt x="83456" y="76192"/>
                  <a:pt x="83425" y="76247"/>
                </a:cubicBezTo>
                <a:close/>
                <a:moveTo>
                  <a:pt x="84112" y="77634"/>
                </a:moveTo>
                <a:cubicBezTo>
                  <a:pt x="84081" y="77578"/>
                  <a:pt x="84049" y="77634"/>
                  <a:pt x="84049" y="77689"/>
                </a:cubicBezTo>
                <a:cubicBezTo>
                  <a:pt x="84049" y="77689"/>
                  <a:pt x="84112" y="77689"/>
                  <a:pt x="84112" y="77634"/>
                </a:cubicBezTo>
                <a:close/>
                <a:moveTo>
                  <a:pt x="84268" y="79574"/>
                </a:moveTo>
                <a:cubicBezTo>
                  <a:pt x="84299" y="79574"/>
                  <a:pt x="84299" y="79519"/>
                  <a:pt x="84299" y="79463"/>
                </a:cubicBezTo>
                <a:cubicBezTo>
                  <a:pt x="84331" y="79463"/>
                  <a:pt x="84331" y="79463"/>
                  <a:pt x="84362" y="79408"/>
                </a:cubicBezTo>
                <a:cubicBezTo>
                  <a:pt x="84362" y="79408"/>
                  <a:pt x="84362" y="79353"/>
                  <a:pt x="84362" y="79297"/>
                </a:cubicBezTo>
                <a:cubicBezTo>
                  <a:pt x="84331" y="79242"/>
                  <a:pt x="84362" y="79242"/>
                  <a:pt x="84331" y="79186"/>
                </a:cubicBezTo>
                <a:cubicBezTo>
                  <a:pt x="84299" y="79186"/>
                  <a:pt x="84237" y="79186"/>
                  <a:pt x="84237" y="79297"/>
                </a:cubicBezTo>
                <a:cubicBezTo>
                  <a:pt x="84237" y="79297"/>
                  <a:pt x="84268" y="79353"/>
                  <a:pt x="84268" y="79408"/>
                </a:cubicBezTo>
                <a:cubicBezTo>
                  <a:pt x="84268" y="79408"/>
                  <a:pt x="84237" y="79630"/>
                  <a:pt x="84268" y="79574"/>
                </a:cubicBezTo>
                <a:close/>
                <a:moveTo>
                  <a:pt x="87079" y="77467"/>
                </a:moveTo>
                <a:cubicBezTo>
                  <a:pt x="87079" y="77412"/>
                  <a:pt x="87048" y="77301"/>
                  <a:pt x="87079" y="77245"/>
                </a:cubicBezTo>
                <a:cubicBezTo>
                  <a:pt x="87079" y="77190"/>
                  <a:pt x="87110" y="77190"/>
                  <a:pt x="87110" y="77134"/>
                </a:cubicBezTo>
                <a:cubicBezTo>
                  <a:pt x="87110" y="77079"/>
                  <a:pt x="87079" y="77079"/>
                  <a:pt x="87048" y="77134"/>
                </a:cubicBezTo>
                <a:cubicBezTo>
                  <a:pt x="87048" y="77134"/>
                  <a:pt x="87048" y="77134"/>
                  <a:pt x="87017" y="77190"/>
                </a:cubicBezTo>
                <a:cubicBezTo>
                  <a:pt x="86985" y="77190"/>
                  <a:pt x="86954" y="77134"/>
                  <a:pt x="86954" y="77134"/>
                </a:cubicBezTo>
                <a:cubicBezTo>
                  <a:pt x="86892" y="77079"/>
                  <a:pt x="86861" y="77079"/>
                  <a:pt x="86798" y="77079"/>
                </a:cubicBezTo>
                <a:cubicBezTo>
                  <a:pt x="86767" y="77024"/>
                  <a:pt x="86704" y="76913"/>
                  <a:pt x="86642" y="76968"/>
                </a:cubicBezTo>
                <a:cubicBezTo>
                  <a:pt x="86611" y="76968"/>
                  <a:pt x="86579" y="77079"/>
                  <a:pt x="86517" y="77079"/>
                </a:cubicBezTo>
                <a:cubicBezTo>
                  <a:pt x="86486" y="77079"/>
                  <a:pt x="86486" y="77024"/>
                  <a:pt x="86454" y="77079"/>
                </a:cubicBezTo>
                <a:cubicBezTo>
                  <a:pt x="86423" y="77079"/>
                  <a:pt x="86454" y="77134"/>
                  <a:pt x="86454" y="77134"/>
                </a:cubicBezTo>
                <a:cubicBezTo>
                  <a:pt x="86486" y="77190"/>
                  <a:pt x="86517" y="77190"/>
                  <a:pt x="86517" y="77245"/>
                </a:cubicBezTo>
                <a:cubicBezTo>
                  <a:pt x="86486" y="77301"/>
                  <a:pt x="86454" y="77245"/>
                  <a:pt x="86454" y="77301"/>
                </a:cubicBezTo>
                <a:cubicBezTo>
                  <a:pt x="86423" y="77356"/>
                  <a:pt x="86392" y="77412"/>
                  <a:pt x="86361" y="77412"/>
                </a:cubicBezTo>
                <a:cubicBezTo>
                  <a:pt x="86330" y="77412"/>
                  <a:pt x="86298" y="77412"/>
                  <a:pt x="86298" y="77467"/>
                </a:cubicBezTo>
                <a:cubicBezTo>
                  <a:pt x="86267" y="77467"/>
                  <a:pt x="86236" y="77523"/>
                  <a:pt x="86205" y="77523"/>
                </a:cubicBezTo>
                <a:cubicBezTo>
                  <a:pt x="86173" y="77523"/>
                  <a:pt x="86173" y="77467"/>
                  <a:pt x="86142" y="77467"/>
                </a:cubicBezTo>
                <a:cubicBezTo>
                  <a:pt x="86111" y="77412"/>
                  <a:pt x="86111" y="77467"/>
                  <a:pt x="86080" y="77412"/>
                </a:cubicBezTo>
                <a:cubicBezTo>
                  <a:pt x="86080" y="77356"/>
                  <a:pt x="86080" y="77356"/>
                  <a:pt x="86080" y="77301"/>
                </a:cubicBezTo>
                <a:cubicBezTo>
                  <a:pt x="86017" y="77190"/>
                  <a:pt x="86017" y="77301"/>
                  <a:pt x="85986" y="77356"/>
                </a:cubicBezTo>
                <a:cubicBezTo>
                  <a:pt x="85986" y="77412"/>
                  <a:pt x="85955" y="77412"/>
                  <a:pt x="85923" y="77467"/>
                </a:cubicBezTo>
                <a:cubicBezTo>
                  <a:pt x="85923" y="77467"/>
                  <a:pt x="85923" y="77523"/>
                  <a:pt x="85923" y="77578"/>
                </a:cubicBezTo>
                <a:cubicBezTo>
                  <a:pt x="85923" y="77689"/>
                  <a:pt x="85861" y="77689"/>
                  <a:pt x="85830" y="77744"/>
                </a:cubicBezTo>
                <a:cubicBezTo>
                  <a:pt x="85799" y="77800"/>
                  <a:pt x="85736" y="77855"/>
                  <a:pt x="85705" y="77911"/>
                </a:cubicBezTo>
                <a:cubicBezTo>
                  <a:pt x="85674" y="77966"/>
                  <a:pt x="85642" y="78022"/>
                  <a:pt x="85611" y="78077"/>
                </a:cubicBezTo>
                <a:cubicBezTo>
                  <a:pt x="85580" y="78133"/>
                  <a:pt x="85517" y="78133"/>
                  <a:pt x="85517" y="78243"/>
                </a:cubicBezTo>
                <a:cubicBezTo>
                  <a:pt x="85580" y="78243"/>
                  <a:pt x="85642" y="77966"/>
                  <a:pt x="85705" y="78077"/>
                </a:cubicBezTo>
                <a:cubicBezTo>
                  <a:pt x="85705" y="78133"/>
                  <a:pt x="85705" y="78188"/>
                  <a:pt x="85705" y="78188"/>
                </a:cubicBezTo>
                <a:cubicBezTo>
                  <a:pt x="85705" y="78243"/>
                  <a:pt x="85736" y="78243"/>
                  <a:pt x="85736" y="78299"/>
                </a:cubicBezTo>
                <a:cubicBezTo>
                  <a:pt x="85736" y="78299"/>
                  <a:pt x="85736" y="78354"/>
                  <a:pt x="85736" y="78354"/>
                </a:cubicBezTo>
                <a:cubicBezTo>
                  <a:pt x="85736" y="78354"/>
                  <a:pt x="85736" y="78410"/>
                  <a:pt x="85736" y="78410"/>
                </a:cubicBezTo>
                <a:cubicBezTo>
                  <a:pt x="85767" y="78465"/>
                  <a:pt x="85736" y="78521"/>
                  <a:pt x="85736" y="78521"/>
                </a:cubicBezTo>
                <a:cubicBezTo>
                  <a:pt x="85736" y="78576"/>
                  <a:pt x="85767" y="78576"/>
                  <a:pt x="85767" y="78632"/>
                </a:cubicBezTo>
                <a:cubicBezTo>
                  <a:pt x="85767" y="78687"/>
                  <a:pt x="85767" y="78743"/>
                  <a:pt x="85767" y="78743"/>
                </a:cubicBezTo>
                <a:cubicBezTo>
                  <a:pt x="85799" y="78798"/>
                  <a:pt x="85799" y="78743"/>
                  <a:pt x="85830" y="78743"/>
                </a:cubicBezTo>
                <a:cubicBezTo>
                  <a:pt x="85861" y="78743"/>
                  <a:pt x="85861" y="78798"/>
                  <a:pt x="85892" y="78853"/>
                </a:cubicBezTo>
                <a:cubicBezTo>
                  <a:pt x="85892" y="78964"/>
                  <a:pt x="85955" y="78853"/>
                  <a:pt x="85986" y="78909"/>
                </a:cubicBezTo>
                <a:cubicBezTo>
                  <a:pt x="86017" y="78964"/>
                  <a:pt x="86017" y="78964"/>
                  <a:pt x="86048" y="79020"/>
                </a:cubicBezTo>
                <a:cubicBezTo>
                  <a:pt x="86080" y="79020"/>
                  <a:pt x="86080" y="78964"/>
                  <a:pt x="86080" y="78964"/>
                </a:cubicBezTo>
                <a:cubicBezTo>
                  <a:pt x="86080" y="78909"/>
                  <a:pt x="86080" y="78853"/>
                  <a:pt x="86080" y="78798"/>
                </a:cubicBezTo>
                <a:cubicBezTo>
                  <a:pt x="86080" y="78743"/>
                  <a:pt x="86080" y="78743"/>
                  <a:pt x="86080" y="78687"/>
                </a:cubicBezTo>
                <a:cubicBezTo>
                  <a:pt x="86111" y="78632"/>
                  <a:pt x="86142" y="78521"/>
                  <a:pt x="86173" y="78465"/>
                </a:cubicBezTo>
                <a:cubicBezTo>
                  <a:pt x="86205" y="78410"/>
                  <a:pt x="86267" y="78354"/>
                  <a:pt x="86298" y="78299"/>
                </a:cubicBezTo>
                <a:cubicBezTo>
                  <a:pt x="86330" y="78299"/>
                  <a:pt x="86361" y="78243"/>
                  <a:pt x="86361" y="78243"/>
                </a:cubicBezTo>
                <a:cubicBezTo>
                  <a:pt x="86392" y="78188"/>
                  <a:pt x="86392" y="78133"/>
                  <a:pt x="86392" y="78133"/>
                </a:cubicBezTo>
                <a:cubicBezTo>
                  <a:pt x="86454" y="78022"/>
                  <a:pt x="86517" y="77966"/>
                  <a:pt x="86579" y="78022"/>
                </a:cubicBezTo>
                <a:cubicBezTo>
                  <a:pt x="86642" y="78022"/>
                  <a:pt x="86642" y="78077"/>
                  <a:pt x="86673" y="78133"/>
                </a:cubicBezTo>
                <a:cubicBezTo>
                  <a:pt x="86704" y="78133"/>
                  <a:pt x="86736" y="78133"/>
                  <a:pt x="86736" y="78188"/>
                </a:cubicBezTo>
                <a:cubicBezTo>
                  <a:pt x="86767" y="78188"/>
                  <a:pt x="86767" y="78243"/>
                  <a:pt x="86767" y="78299"/>
                </a:cubicBezTo>
                <a:cubicBezTo>
                  <a:pt x="86767" y="78354"/>
                  <a:pt x="86798" y="78354"/>
                  <a:pt x="86829" y="78299"/>
                </a:cubicBezTo>
                <a:cubicBezTo>
                  <a:pt x="86829" y="78299"/>
                  <a:pt x="86829" y="78243"/>
                  <a:pt x="86829" y="78188"/>
                </a:cubicBezTo>
                <a:cubicBezTo>
                  <a:pt x="86829" y="78077"/>
                  <a:pt x="86861" y="78077"/>
                  <a:pt x="86892" y="77966"/>
                </a:cubicBezTo>
                <a:cubicBezTo>
                  <a:pt x="86923" y="77911"/>
                  <a:pt x="86985" y="77855"/>
                  <a:pt x="87017" y="77800"/>
                </a:cubicBezTo>
                <a:cubicBezTo>
                  <a:pt x="87017" y="77744"/>
                  <a:pt x="87079" y="77689"/>
                  <a:pt x="87110" y="77634"/>
                </a:cubicBezTo>
                <a:cubicBezTo>
                  <a:pt x="87142" y="77634"/>
                  <a:pt x="87142" y="77578"/>
                  <a:pt x="87142" y="77578"/>
                </a:cubicBezTo>
                <a:cubicBezTo>
                  <a:pt x="87142" y="77467"/>
                  <a:pt x="87110" y="77523"/>
                  <a:pt x="87079" y="77467"/>
                </a:cubicBezTo>
                <a:close/>
                <a:moveTo>
                  <a:pt x="85455" y="78632"/>
                </a:moveTo>
                <a:cubicBezTo>
                  <a:pt x="85455" y="78632"/>
                  <a:pt x="85455" y="78576"/>
                  <a:pt x="85455" y="78521"/>
                </a:cubicBezTo>
                <a:cubicBezTo>
                  <a:pt x="85455" y="78410"/>
                  <a:pt x="85424" y="78354"/>
                  <a:pt x="85393" y="78354"/>
                </a:cubicBezTo>
                <a:cubicBezTo>
                  <a:pt x="85361" y="78354"/>
                  <a:pt x="85330" y="78354"/>
                  <a:pt x="85299" y="78354"/>
                </a:cubicBezTo>
                <a:cubicBezTo>
                  <a:pt x="85268" y="78354"/>
                  <a:pt x="85268" y="78299"/>
                  <a:pt x="85236" y="78299"/>
                </a:cubicBezTo>
                <a:cubicBezTo>
                  <a:pt x="85236" y="78243"/>
                  <a:pt x="85205" y="78299"/>
                  <a:pt x="85205" y="78243"/>
                </a:cubicBezTo>
                <a:cubicBezTo>
                  <a:pt x="85205" y="78133"/>
                  <a:pt x="85236" y="78188"/>
                  <a:pt x="85236" y="78133"/>
                </a:cubicBezTo>
                <a:cubicBezTo>
                  <a:pt x="85268" y="78133"/>
                  <a:pt x="85268" y="78077"/>
                  <a:pt x="85268" y="78077"/>
                </a:cubicBezTo>
                <a:cubicBezTo>
                  <a:pt x="85268" y="78022"/>
                  <a:pt x="85268" y="77966"/>
                  <a:pt x="85268" y="77911"/>
                </a:cubicBezTo>
                <a:cubicBezTo>
                  <a:pt x="85268" y="77855"/>
                  <a:pt x="85268" y="77744"/>
                  <a:pt x="85205" y="77800"/>
                </a:cubicBezTo>
                <a:cubicBezTo>
                  <a:pt x="85143" y="77800"/>
                  <a:pt x="85143" y="77911"/>
                  <a:pt x="85111" y="77911"/>
                </a:cubicBezTo>
                <a:cubicBezTo>
                  <a:pt x="85080" y="77966"/>
                  <a:pt x="85018" y="77966"/>
                  <a:pt x="84986" y="77911"/>
                </a:cubicBezTo>
                <a:cubicBezTo>
                  <a:pt x="84955" y="77855"/>
                  <a:pt x="84955" y="77800"/>
                  <a:pt x="84955" y="77800"/>
                </a:cubicBezTo>
                <a:cubicBezTo>
                  <a:pt x="84924" y="77744"/>
                  <a:pt x="84893" y="77800"/>
                  <a:pt x="84893" y="77744"/>
                </a:cubicBezTo>
                <a:cubicBezTo>
                  <a:pt x="84830" y="77689"/>
                  <a:pt x="84862" y="77578"/>
                  <a:pt x="84830" y="77523"/>
                </a:cubicBezTo>
                <a:cubicBezTo>
                  <a:pt x="84830" y="77523"/>
                  <a:pt x="84799" y="77523"/>
                  <a:pt x="84768" y="77523"/>
                </a:cubicBezTo>
                <a:cubicBezTo>
                  <a:pt x="84737" y="77523"/>
                  <a:pt x="84737" y="77523"/>
                  <a:pt x="84705" y="77523"/>
                </a:cubicBezTo>
                <a:cubicBezTo>
                  <a:pt x="84674" y="77523"/>
                  <a:pt x="84674" y="77523"/>
                  <a:pt x="84643" y="77523"/>
                </a:cubicBezTo>
                <a:cubicBezTo>
                  <a:pt x="84612" y="77523"/>
                  <a:pt x="84580" y="77578"/>
                  <a:pt x="84549" y="77578"/>
                </a:cubicBezTo>
                <a:cubicBezTo>
                  <a:pt x="84518" y="77634"/>
                  <a:pt x="84549" y="77634"/>
                  <a:pt x="84518" y="77689"/>
                </a:cubicBezTo>
                <a:cubicBezTo>
                  <a:pt x="84518" y="77744"/>
                  <a:pt x="84487" y="77744"/>
                  <a:pt x="84487" y="77744"/>
                </a:cubicBezTo>
                <a:cubicBezTo>
                  <a:pt x="84456" y="77744"/>
                  <a:pt x="84424" y="77800"/>
                  <a:pt x="84424" y="77800"/>
                </a:cubicBezTo>
                <a:cubicBezTo>
                  <a:pt x="84393" y="77800"/>
                  <a:pt x="84362" y="77800"/>
                  <a:pt x="84331" y="77855"/>
                </a:cubicBezTo>
                <a:cubicBezTo>
                  <a:pt x="84299" y="77855"/>
                  <a:pt x="84299" y="77966"/>
                  <a:pt x="84268" y="78022"/>
                </a:cubicBezTo>
                <a:cubicBezTo>
                  <a:pt x="84237" y="78022"/>
                  <a:pt x="84206" y="78022"/>
                  <a:pt x="84206" y="78022"/>
                </a:cubicBezTo>
                <a:cubicBezTo>
                  <a:pt x="84174" y="77966"/>
                  <a:pt x="84174" y="77911"/>
                  <a:pt x="84143" y="77966"/>
                </a:cubicBezTo>
                <a:cubicBezTo>
                  <a:pt x="84112" y="77966"/>
                  <a:pt x="84143" y="78133"/>
                  <a:pt x="84112" y="78188"/>
                </a:cubicBezTo>
                <a:cubicBezTo>
                  <a:pt x="84112" y="78243"/>
                  <a:pt x="84081" y="78243"/>
                  <a:pt x="84081" y="78243"/>
                </a:cubicBezTo>
                <a:cubicBezTo>
                  <a:pt x="84049" y="78243"/>
                  <a:pt x="84049" y="78188"/>
                  <a:pt x="84018" y="78188"/>
                </a:cubicBezTo>
                <a:cubicBezTo>
                  <a:pt x="83956" y="78077"/>
                  <a:pt x="83987" y="78243"/>
                  <a:pt x="83987" y="78299"/>
                </a:cubicBezTo>
                <a:cubicBezTo>
                  <a:pt x="83987" y="78354"/>
                  <a:pt x="83987" y="78410"/>
                  <a:pt x="84018" y="78410"/>
                </a:cubicBezTo>
                <a:cubicBezTo>
                  <a:pt x="84018" y="78465"/>
                  <a:pt x="84049" y="78465"/>
                  <a:pt x="84049" y="78521"/>
                </a:cubicBezTo>
                <a:cubicBezTo>
                  <a:pt x="84049" y="78576"/>
                  <a:pt x="84018" y="78576"/>
                  <a:pt x="84018" y="78632"/>
                </a:cubicBezTo>
                <a:cubicBezTo>
                  <a:pt x="84018" y="78632"/>
                  <a:pt x="84018" y="78687"/>
                  <a:pt x="84018" y="78743"/>
                </a:cubicBezTo>
                <a:cubicBezTo>
                  <a:pt x="84049" y="78743"/>
                  <a:pt x="84049" y="78743"/>
                  <a:pt x="84049" y="78798"/>
                </a:cubicBezTo>
                <a:cubicBezTo>
                  <a:pt x="84081" y="78853"/>
                  <a:pt x="84081" y="78909"/>
                  <a:pt x="84112" y="78909"/>
                </a:cubicBezTo>
                <a:cubicBezTo>
                  <a:pt x="84112" y="78964"/>
                  <a:pt x="84143" y="78964"/>
                  <a:pt x="84143" y="78964"/>
                </a:cubicBezTo>
                <a:cubicBezTo>
                  <a:pt x="84143" y="79020"/>
                  <a:pt x="84112" y="79075"/>
                  <a:pt x="84112" y="79131"/>
                </a:cubicBezTo>
                <a:cubicBezTo>
                  <a:pt x="84143" y="79131"/>
                  <a:pt x="84143" y="79020"/>
                  <a:pt x="84174" y="79020"/>
                </a:cubicBezTo>
                <a:cubicBezTo>
                  <a:pt x="84206" y="79020"/>
                  <a:pt x="84206" y="79020"/>
                  <a:pt x="84237" y="79020"/>
                </a:cubicBezTo>
                <a:cubicBezTo>
                  <a:pt x="84268" y="79020"/>
                  <a:pt x="84268" y="78964"/>
                  <a:pt x="84299" y="78964"/>
                </a:cubicBezTo>
                <a:cubicBezTo>
                  <a:pt x="84299" y="78964"/>
                  <a:pt x="84393" y="78909"/>
                  <a:pt x="84362" y="79020"/>
                </a:cubicBezTo>
                <a:cubicBezTo>
                  <a:pt x="84362" y="79020"/>
                  <a:pt x="84331" y="79020"/>
                  <a:pt x="84331" y="79075"/>
                </a:cubicBezTo>
                <a:cubicBezTo>
                  <a:pt x="84299" y="79075"/>
                  <a:pt x="84331" y="79131"/>
                  <a:pt x="84331" y="79131"/>
                </a:cubicBezTo>
                <a:cubicBezTo>
                  <a:pt x="84362" y="79020"/>
                  <a:pt x="84424" y="79131"/>
                  <a:pt x="84424" y="79020"/>
                </a:cubicBezTo>
                <a:cubicBezTo>
                  <a:pt x="84424" y="78964"/>
                  <a:pt x="84424" y="78909"/>
                  <a:pt x="84393" y="78909"/>
                </a:cubicBezTo>
                <a:cubicBezTo>
                  <a:pt x="84393" y="78853"/>
                  <a:pt x="84362" y="78909"/>
                  <a:pt x="84331" y="78853"/>
                </a:cubicBezTo>
                <a:cubicBezTo>
                  <a:pt x="84299" y="78798"/>
                  <a:pt x="84393" y="78743"/>
                  <a:pt x="84362" y="78687"/>
                </a:cubicBezTo>
                <a:cubicBezTo>
                  <a:pt x="84362" y="78632"/>
                  <a:pt x="84331" y="78632"/>
                  <a:pt x="84331" y="78576"/>
                </a:cubicBezTo>
                <a:cubicBezTo>
                  <a:pt x="84331" y="78576"/>
                  <a:pt x="84362" y="78576"/>
                  <a:pt x="84362" y="78521"/>
                </a:cubicBezTo>
                <a:cubicBezTo>
                  <a:pt x="84362" y="78521"/>
                  <a:pt x="84362" y="78521"/>
                  <a:pt x="84362" y="78465"/>
                </a:cubicBezTo>
                <a:cubicBezTo>
                  <a:pt x="84362" y="78465"/>
                  <a:pt x="84362" y="78410"/>
                  <a:pt x="84393" y="78410"/>
                </a:cubicBezTo>
                <a:cubicBezTo>
                  <a:pt x="84424" y="78410"/>
                  <a:pt x="84424" y="78465"/>
                  <a:pt x="84456" y="78465"/>
                </a:cubicBezTo>
                <a:cubicBezTo>
                  <a:pt x="84456" y="78521"/>
                  <a:pt x="84456" y="78521"/>
                  <a:pt x="84456" y="78521"/>
                </a:cubicBezTo>
                <a:cubicBezTo>
                  <a:pt x="84456" y="78521"/>
                  <a:pt x="84487" y="78521"/>
                  <a:pt x="84487" y="78576"/>
                </a:cubicBezTo>
                <a:cubicBezTo>
                  <a:pt x="84487" y="78576"/>
                  <a:pt x="84518" y="78632"/>
                  <a:pt x="84518" y="78632"/>
                </a:cubicBezTo>
                <a:cubicBezTo>
                  <a:pt x="84518" y="78687"/>
                  <a:pt x="84518" y="78687"/>
                  <a:pt x="84549" y="78743"/>
                </a:cubicBezTo>
                <a:cubicBezTo>
                  <a:pt x="84549" y="78798"/>
                  <a:pt x="84549" y="78798"/>
                  <a:pt x="84549" y="78853"/>
                </a:cubicBezTo>
                <a:cubicBezTo>
                  <a:pt x="84580" y="78853"/>
                  <a:pt x="84612" y="78909"/>
                  <a:pt x="84580" y="78964"/>
                </a:cubicBezTo>
                <a:cubicBezTo>
                  <a:pt x="84549" y="79020"/>
                  <a:pt x="84518" y="79075"/>
                  <a:pt x="84580" y="79075"/>
                </a:cubicBezTo>
                <a:cubicBezTo>
                  <a:pt x="84643" y="79075"/>
                  <a:pt x="84643" y="79075"/>
                  <a:pt x="84612" y="79186"/>
                </a:cubicBezTo>
                <a:cubicBezTo>
                  <a:pt x="84580" y="79186"/>
                  <a:pt x="84580" y="79242"/>
                  <a:pt x="84580" y="79242"/>
                </a:cubicBezTo>
                <a:cubicBezTo>
                  <a:pt x="84580" y="79297"/>
                  <a:pt x="84580" y="79353"/>
                  <a:pt x="84549" y="79353"/>
                </a:cubicBezTo>
                <a:cubicBezTo>
                  <a:pt x="84549" y="79408"/>
                  <a:pt x="84518" y="79408"/>
                  <a:pt x="84518" y="79463"/>
                </a:cubicBezTo>
                <a:cubicBezTo>
                  <a:pt x="84487" y="79463"/>
                  <a:pt x="84487" y="79519"/>
                  <a:pt x="84487" y="79519"/>
                </a:cubicBezTo>
                <a:cubicBezTo>
                  <a:pt x="84456" y="79630"/>
                  <a:pt x="84456" y="79685"/>
                  <a:pt x="84393" y="79685"/>
                </a:cubicBezTo>
                <a:cubicBezTo>
                  <a:pt x="84331" y="79796"/>
                  <a:pt x="84331" y="79907"/>
                  <a:pt x="84331" y="80073"/>
                </a:cubicBezTo>
                <a:cubicBezTo>
                  <a:pt x="84331" y="80129"/>
                  <a:pt x="84362" y="80129"/>
                  <a:pt x="84362" y="80184"/>
                </a:cubicBezTo>
                <a:cubicBezTo>
                  <a:pt x="84393" y="80240"/>
                  <a:pt x="84393" y="80295"/>
                  <a:pt x="84393" y="80351"/>
                </a:cubicBezTo>
                <a:cubicBezTo>
                  <a:pt x="84393" y="80406"/>
                  <a:pt x="84424" y="80462"/>
                  <a:pt x="84424" y="80517"/>
                </a:cubicBezTo>
                <a:cubicBezTo>
                  <a:pt x="84393" y="80683"/>
                  <a:pt x="84362" y="80462"/>
                  <a:pt x="84331" y="80517"/>
                </a:cubicBezTo>
                <a:cubicBezTo>
                  <a:pt x="84299" y="80628"/>
                  <a:pt x="84362" y="80683"/>
                  <a:pt x="84393" y="80683"/>
                </a:cubicBezTo>
                <a:cubicBezTo>
                  <a:pt x="84424" y="80739"/>
                  <a:pt x="84456" y="80739"/>
                  <a:pt x="84456" y="80739"/>
                </a:cubicBezTo>
                <a:cubicBezTo>
                  <a:pt x="84487" y="80794"/>
                  <a:pt x="84518" y="80739"/>
                  <a:pt x="84518" y="80794"/>
                </a:cubicBezTo>
                <a:cubicBezTo>
                  <a:pt x="84549" y="80794"/>
                  <a:pt x="84549" y="80850"/>
                  <a:pt x="84580" y="80850"/>
                </a:cubicBezTo>
                <a:cubicBezTo>
                  <a:pt x="84612" y="80961"/>
                  <a:pt x="84643" y="80739"/>
                  <a:pt x="84643" y="80683"/>
                </a:cubicBezTo>
                <a:cubicBezTo>
                  <a:pt x="84612" y="80628"/>
                  <a:pt x="84612" y="80628"/>
                  <a:pt x="84580" y="80628"/>
                </a:cubicBezTo>
                <a:cubicBezTo>
                  <a:pt x="84580" y="80573"/>
                  <a:pt x="84580" y="80573"/>
                  <a:pt x="84580" y="80517"/>
                </a:cubicBezTo>
                <a:cubicBezTo>
                  <a:pt x="84549" y="80462"/>
                  <a:pt x="84580" y="80351"/>
                  <a:pt x="84612" y="80295"/>
                </a:cubicBezTo>
                <a:cubicBezTo>
                  <a:pt x="84612" y="80295"/>
                  <a:pt x="84643" y="80295"/>
                  <a:pt x="84643" y="80240"/>
                </a:cubicBezTo>
                <a:cubicBezTo>
                  <a:pt x="84674" y="80240"/>
                  <a:pt x="84643" y="80184"/>
                  <a:pt x="84674" y="80184"/>
                </a:cubicBezTo>
                <a:cubicBezTo>
                  <a:pt x="84705" y="80129"/>
                  <a:pt x="84737" y="80295"/>
                  <a:pt x="84705" y="80351"/>
                </a:cubicBezTo>
                <a:cubicBezTo>
                  <a:pt x="84705" y="80351"/>
                  <a:pt x="84674" y="80351"/>
                  <a:pt x="84674" y="80406"/>
                </a:cubicBezTo>
                <a:cubicBezTo>
                  <a:pt x="84674" y="80462"/>
                  <a:pt x="84705" y="80517"/>
                  <a:pt x="84705" y="80517"/>
                </a:cubicBezTo>
                <a:cubicBezTo>
                  <a:pt x="84705" y="80628"/>
                  <a:pt x="84705" y="80739"/>
                  <a:pt x="84705" y="80794"/>
                </a:cubicBezTo>
                <a:cubicBezTo>
                  <a:pt x="84705" y="80850"/>
                  <a:pt x="84705" y="80905"/>
                  <a:pt x="84674" y="80905"/>
                </a:cubicBezTo>
                <a:cubicBezTo>
                  <a:pt x="84674" y="80961"/>
                  <a:pt x="84643" y="80961"/>
                  <a:pt x="84674" y="81016"/>
                </a:cubicBezTo>
                <a:cubicBezTo>
                  <a:pt x="84705" y="81016"/>
                  <a:pt x="84705" y="80961"/>
                  <a:pt x="84737" y="80905"/>
                </a:cubicBezTo>
                <a:cubicBezTo>
                  <a:pt x="84737" y="80905"/>
                  <a:pt x="84768" y="80905"/>
                  <a:pt x="84799" y="80850"/>
                </a:cubicBezTo>
                <a:cubicBezTo>
                  <a:pt x="84830" y="80850"/>
                  <a:pt x="84862" y="80794"/>
                  <a:pt x="84893" y="80794"/>
                </a:cubicBezTo>
                <a:cubicBezTo>
                  <a:pt x="84955" y="80739"/>
                  <a:pt x="84924" y="80683"/>
                  <a:pt x="84924" y="80628"/>
                </a:cubicBezTo>
                <a:cubicBezTo>
                  <a:pt x="84924" y="80462"/>
                  <a:pt x="84955" y="80517"/>
                  <a:pt x="85018" y="80517"/>
                </a:cubicBezTo>
                <a:cubicBezTo>
                  <a:pt x="85049" y="80517"/>
                  <a:pt x="85080" y="80573"/>
                  <a:pt x="85080" y="80517"/>
                </a:cubicBezTo>
                <a:cubicBezTo>
                  <a:pt x="85111" y="80406"/>
                  <a:pt x="85143" y="80295"/>
                  <a:pt x="85143" y="80240"/>
                </a:cubicBezTo>
                <a:cubicBezTo>
                  <a:pt x="85143" y="80129"/>
                  <a:pt x="85174" y="80073"/>
                  <a:pt x="85174" y="79963"/>
                </a:cubicBezTo>
                <a:cubicBezTo>
                  <a:pt x="85205" y="79907"/>
                  <a:pt x="85236" y="79796"/>
                  <a:pt x="85236" y="79741"/>
                </a:cubicBezTo>
                <a:cubicBezTo>
                  <a:pt x="85236" y="79630"/>
                  <a:pt x="85236" y="79519"/>
                  <a:pt x="85268" y="79463"/>
                </a:cubicBezTo>
                <a:cubicBezTo>
                  <a:pt x="85268" y="79408"/>
                  <a:pt x="85299" y="79408"/>
                  <a:pt x="85299" y="79353"/>
                </a:cubicBezTo>
                <a:cubicBezTo>
                  <a:pt x="85299" y="79353"/>
                  <a:pt x="85299" y="79297"/>
                  <a:pt x="85299" y="79297"/>
                </a:cubicBezTo>
                <a:cubicBezTo>
                  <a:pt x="85330" y="79186"/>
                  <a:pt x="85361" y="79075"/>
                  <a:pt x="85393" y="79020"/>
                </a:cubicBezTo>
                <a:cubicBezTo>
                  <a:pt x="85393" y="78964"/>
                  <a:pt x="85393" y="78909"/>
                  <a:pt x="85424" y="78909"/>
                </a:cubicBezTo>
                <a:cubicBezTo>
                  <a:pt x="85424" y="78853"/>
                  <a:pt x="85486" y="78798"/>
                  <a:pt x="85486" y="78687"/>
                </a:cubicBezTo>
                <a:cubicBezTo>
                  <a:pt x="85486" y="78687"/>
                  <a:pt x="85486" y="78687"/>
                  <a:pt x="85455" y="78632"/>
                </a:cubicBezTo>
                <a:close/>
                <a:moveTo>
                  <a:pt x="84143" y="78743"/>
                </a:moveTo>
                <a:cubicBezTo>
                  <a:pt x="84143" y="78687"/>
                  <a:pt x="84143" y="78687"/>
                  <a:pt x="84143" y="78687"/>
                </a:cubicBezTo>
                <a:cubicBezTo>
                  <a:pt x="84174" y="78687"/>
                  <a:pt x="84174" y="78687"/>
                  <a:pt x="84174" y="78687"/>
                </a:cubicBezTo>
                <a:cubicBezTo>
                  <a:pt x="84174" y="78687"/>
                  <a:pt x="84174" y="78743"/>
                  <a:pt x="84174" y="78743"/>
                </a:cubicBezTo>
                <a:cubicBezTo>
                  <a:pt x="84174" y="78743"/>
                  <a:pt x="84206" y="78743"/>
                  <a:pt x="84206" y="78798"/>
                </a:cubicBezTo>
                <a:cubicBezTo>
                  <a:pt x="84174" y="78798"/>
                  <a:pt x="84143" y="78743"/>
                  <a:pt x="84143" y="78743"/>
                </a:cubicBezTo>
                <a:close/>
                <a:moveTo>
                  <a:pt x="87204" y="76913"/>
                </a:moveTo>
                <a:cubicBezTo>
                  <a:pt x="87173" y="76968"/>
                  <a:pt x="87110" y="77024"/>
                  <a:pt x="87142" y="77079"/>
                </a:cubicBezTo>
                <a:cubicBezTo>
                  <a:pt x="87142" y="77134"/>
                  <a:pt x="87173" y="77134"/>
                  <a:pt x="87173" y="77190"/>
                </a:cubicBezTo>
                <a:cubicBezTo>
                  <a:pt x="87173" y="77190"/>
                  <a:pt x="87173" y="77245"/>
                  <a:pt x="87173" y="77190"/>
                </a:cubicBezTo>
                <a:cubicBezTo>
                  <a:pt x="87204" y="77190"/>
                  <a:pt x="87204" y="77190"/>
                  <a:pt x="87204" y="77134"/>
                </a:cubicBezTo>
                <a:cubicBezTo>
                  <a:pt x="87235" y="77134"/>
                  <a:pt x="87235" y="77134"/>
                  <a:pt x="87235" y="77079"/>
                </a:cubicBezTo>
                <a:cubicBezTo>
                  <a:pt x="87298" y="77024"/>
                  <a:pt x="87235" y="77024"/>
                  <a:pt x="87235" y="76968"/>
                </a:cubicBezTo>
                <a:cubicBezTo>
                  <a:pt x="87235" y="76913"/>
                  <a:pt x="87298" y="76857"/>
                  <a:pt x="87298" y="76802"/>
                </a:cubicBezTo>
                <a:cubicBezTo>
                  <a:pt x="87267" y="76802"/>
                  <a:pt x="87235" y="76913"/>
                  <a:pt x="87204" y="76913"/>
                </a:cubicBezTo>
                <a:close/>
                <a:moveTo>
                  <a:pt x="87704" y="116950"/>
                </a:moveTo>
                <a:cubicBezTo>
                  <a:pt x="87735" y="116950"/>
                  <a:pt x="87735" y="117005"/>
                  <a:pt x="87766" y="116950"/>
                </a:cubicBezTo>
                <a:cubicBezTo>
                  <a:pt x="87766" y="116950"/>
                  <a:pt x="87798" y="116839"/>
                  <a:pt x="87798" y="116894"/>
                </a:cubicBezTo>
                <a:cubicBezTo>
                  <a:pt x="87829" y="116894"/>
                  <a:pt x="87829" y="117005"/>
                  <a:pt x="87829" y="117005"/>
                </a:cubicBezTo>
                <a:cubicBezTo>
                  <a:pt x="87829" y="117060"/>
                  <a:pt x="87798" y="117171"/>
                  <a:pt x="87829" y="117227"/>
                </a:cubicBezTo>
                <a:cubicBezTo>
                  <a:pt x="87829" y="117282"/>
                  <a:pt x="87860" y="117282"/>
                  <a:pt x="87860" y="117282"/>
                </a:cubicBezTo>
                <a:cubicBezTo>
                  <a:pt x="87860" y="117338"/>
                  <a:pt x="87860" y="117338"/>
                  <a:pt x="87891" y="117393"/>
                </a:cubicBezTo>
                <a:cubicBezTo>
                  <a:pt x="87922" y="117393"/>
                  <a:pt x="87954" y="117393"/>
                  <a:pt x="87985" y="117338"/>
                </a:cubicBezTo>
                <a:cubicBezTo>
                  <a:pt x="88016" y="117338"/>
                  <a:pt x="88047" y="117338"/>
                  <a:pt x="88110" y="117338"/>
                </a:cubicBezTo>
                <a:cubicBezTo>
                  <a:pt x="88141" y="117338"/>
                  <a:pt x="88172" y="117282"/>
                  <a:pt x="88172" y="117227"/>
                </a:cubicBezTo>
                <a:cubicBezTo>
                  <a:pt x="88141" y="117227"/>
                  <a:pt x="88110" y="117227"/>
                  <a:pt x="88110" y="117227"/>
                </a:cubicBezTo>
                <a:cubicBezTo>
                  <a:pt x="88079" y="117227"/>
                  <a:pt x="88079" y="117171"/>
                  <a:pt x="88047" y="117171"/>
                </a:cubicBezTo>
                <a:cubicBezTo>
                  <a:pt x="88016" y="117171"/>
                  <a:pt x="88016" y="117171"/>
                  <a:pt x="87985" y="117116"/>
                </a:cubicBezTo>
                <a:cubicBezTo>
                  <a:pt x="87985" y="117060"/>
                  <a:pt x="87985" y="117005"/>
                  <a:pt x="87954" y="117005"/>
                </a:cubicBezTo>
                <a:cubicBezTo>
                  <a:pt x="87954" y="116950"/>
                  <a:pt x="87891" y="116839"/>
                  <a:pt x="87860" y="116839"/>
                </a:cubicBezTo>
                <a:cubicBezTo>
                  <a:pt x="87829" y="116783"/>
                  <a:pt x="87766" y="116839"/>
                  <a:pt x="87735" y="116783"/>
                </a:cubicBezTo>
                <a:cubicBezTo>
                  <a:pt x="87704" y="116783"/>
                  <a:pt x="87704" y="116728"/>
                  <a:pt x="87673" y="116728"/>
                </a:cubicBezTo>
                <a:cubicBezTo>
                  <a:pt x="87641" y="116728"/>
                  <a:pt x="87641" y="116728"/>
                  <a:pt x="87610" y="116728"/>
                </a:cubicBezTo>
                <a:cubicBezTo>
                  <a:pt x="87579" y="116728"/>
                  <a:pt x="87548" y="116728"/>
                  <a:pt x="87579" y="116783"/>
                </a:cubicBezTo>
                <a:cubicBezTo>
                  <a:pt x="87579" y="116839"/>
                  <a:pt x="87610" y="116894"/>
                  <a:pt x="87641" y="116894"/>
                </a:cubicBezTo>
                <a:cubicBezTo>
                  <a:pt x="87673" y="116894"/>
                  <a:pt x="87704" y="116894"/>
                  <a:pt x="87704" y="116950"/>
                </a:cubicBezTo>
                <a:close/>
                <a:moveTo>
                  <a:pt x="84986" y="116173"/>
                </a:moveTo>
                <a:cubicBezTo>
                  <a:pt x="84986" y="116118"/>
                  <a:pt x="84955" y="116118"/>
                  <a:pt x="84924" y="116118"/>
                </a:cubicBezTo>
                <a:cubicBezTo>
                  <a:pt x="84893" y="116118"/>
                  <a:pt x="84862" y="116062"/>
                  <a:pt x="84799" y="116062"/>
                </a:cubicBezTo>
                <a:cubicBezTo>
                  <a:pt x="84799" y="116007"/>
                  <a:pt x="84768" y="116007"/>
                  <a:pt x="84737" y="116007"/>
                </a:cubicBezTo>
                <a:cubicBezTo>
                  <a:pt x="84705" y="116062"/>
                  <a:pt x="84705" y="116062"/>
                  <a:pt x="84674" y="116062"/>
                </a:cubicBezTo>
                <a:cubicBezTo>
                  <a:pt x="84674" y="116062"/>
                  <a:pt x="84643" y="116007"/>
                  <a:pt x="84643" y="116062"/>
                </a:cubicBezTo>
                <a:cubicBezTo>
                  <a:pt x="84643" y="116118"/>
                  <a:pt x="84674" y="116118"/>
                  <a:pt x="84674" y="116173"/>
                </a:cubicBezTo>
                <a:cubicBezTo>
                  <a:pt x="84674" y="116173"/>
                  <a:pt x="84674" y="116173"/>
                  <a:pt x="84674" y="116229"/>
                </a:cubicBezTo>
                <a:cubicBezTo>
                  <a:pt x="84705" y="116229"/>
                  <a:pt x="84705" y="116229"/>
                  <a:pt x="84705" y="116229"/>
                </a:cubicBezTo>
                <a:cubicBezTo>
                  <a:pt x="84737" y="116229"/>
                  <a:pt x="84737" y="116284"/>
                  <a:pt x="84737" y="116340"/>
                </a:cubicBezTo>
                <a:cubicBezTo>
                  <a:pt x="84705" y="116340"/>
                  <a:pt x="84705" y="116340"/>
                  <a:pt x="84674" y="116284"/>
                </a:cubicBezTo>
                <a:cubicBezTo>
                  <a:pt x="84674" y="116284"/>
                  <a:pt x="84674" y="116284"/>
                  <a:pt x="84674" y="116229"/>
                </a:cubicBezTo>
                <a:cubicBezTo>
                  <a:pt x="84643" y="116229"/>
                  <a:pt x="84643" y="116229"/>
                  <a:pt x="84643" y="116229"/>
                </a:cubicBezTo>
                <a:cubicBezTo>
                  <a:pt x="84612" y="116229"/>
                  <a:pt x="84643" y="116173"/>
                  <a:pt x="84612" y="116118"/>
                </a:cubicBezTo>
                <a:cubicBezTo>
                  <a:pt x="84580" y="116118"/>
                  <a:pt x="84580" y="116118"/>
                  <a:pt x="84549" y="116118"/>
                </a:cubicBezTo>
                <a:cubicBezTo>
                  <a:pt x="84518" y="116173"/>
                  <a:pt x="84487" y="116229"/>
                  <a:pt x="84456" y="116229"/>
                </a:cubicBezTo>
                <a:cubicBezTo>
                  <a:pt x="84424" y="116229"/>
                  <a:pt x="84393" y="116173"/>
                  <a:pt x="84393" y="116229"/>
                </a:cubicBezTo>
                <a:cubicBezTo>
                  <a:pt x="84362" y="116229"/>
                  <a:pt x="84362" y="116229"/>
                  <a:pt x="84393" y="116284"/>
                </a:cubicBezTo>
                <a:cubicBezTo>
                  <a:pt x="84424" y="116284"/>
                  <a:pt x="84424" y="116340"/>
                  <a:pt x="84456" y="116340"/>
                </a:cubicBezTo>
                <a:cubicBezTo>
                  <a:pt x="84518" y="116340"/>
                  <a:pt x="84549" y="116284"/>
                  <a:pt x="84580" y="116395"/>
                </a:cubicBezTo>
                <a:cubicBezTo>
                  <a:pt x="84580" y="116451"/>
                  <a:pt x="84580" y="116506"/>
                  <a:pt x="84580" y="116506"/>
                </a:cubicBezTo>
                <a:cubicBezTo>
                  <a:pt x="84549" y="116561"/>
                  <a:pt x="84518" y="116561"/>
                  <a:pt x="84518" y="116617"/>
                </a:cubicBezTo>
                <a:cubicBezTo>
                  <a:pt x="84518" y="116617"/>
                  <a:pt x="84549" y="116617"/>
                  <a:pt x="84549" y="116561"/>
                </a:cubicBezTo>
                <a:cubicBezTo>
                  <a:pt x="84580" y="116561"/>
                  <a:pt x="84612" y="116561"/>
                  <a:pt x="84612" y="116561"/>
                </a:cubicBezTo>
                <a:cubicBezTo>
                  <a:pt x="84643" y="116506"/>
                  <a:pt x="84612" y="116451"/>
                  <a:pt x="84612" y="116451"/>
                </a:cubicBezTo>
                <a:cubicBezTo>
                  <a:pt x="84580" y="116395"/>
                  <a:pt x="84612" y="116395"/>
                  <a:pt x="84612" y="116340"/>
                </a:cubicBezTo>
                <a:cubicBezTo>
                  <a:pt x="84643" y="116340"/>
                  <a:pt x="84643" y="116395"/>
                  <a:pt x="84674" y="116451"/>
                </a:cubicBezTo>
                <a:cubicBezTo>
                  <a:pt x="84674" y="116451"/>
                  <a:pt x="84674" y="116451"/>
                  <a:pt x="84705" y="116506"/>
                </a:cubicBezTo>
                <a:cubicBezTo>
                  <a:pt x="84705" y="116506"/>
                  <a:pt x="84705" y="116561"/>
                  <a:pt x="84737" y="116561"/>
                </a:cubicBezTo>
                <a:cubicBezTo>
                  <a:pt x="84737" y="116561"/>
                  <a:pt x="84768" y="116561"/>
                  <a:pt x="84768" y="116561"/>
                </a:cubicBezTo>
                <a:cubicBezTo>
                  <a:pt x="84799" y="116506"/>
                  <a:pt x="84768" y="116451"/>
                  <a:pt x="84799" y="116451"/>
                </a:cubicBezTo>
                <a:cubicBezTo>
                  <a:pt x="84799" y="116395"/>
                  <a:pt x="84830" y="116395"/>
                  <a:pt x="84862" y="116451"/>
                </a:cubicBezTo>
                <a:cubicBezTo>
                  <a:pt x="84893" y="116451"/>
                  <a:pt x="84893" y="116451"/>
                  <a:pt x="84924" y="116395"/>
                </a:cubicBezTo>
                <a:cubicBezTo>
                  <a:pt x="84924" y="116395"/>
                  <a:pt x="84955" y="116395"/>
                  <a:pt x="84986" y="116395"/>
                </a:cubicBezTo>
                <a:cubicBezTo>
                  <a:pt x="85018" y="116451"/>
                  <a:pt x="85018" y="116451"/>
                  <a:pt x="85049" y="116451"/>
                </a:cubicBezTo>
                <a:cubicBezTo>
                  <a:pt x="85080" y="116451"/>
                  <a:pt x="85049" y="116284"/>
                  <a:pt x="85049" y="116229"/>
                </a:cubicBezTo>
                <a:cubicBezTo>
                  <a:pt x="85018" y="116229"/>
                  <a:pt x="85018" y="116173"/>
                  <a:pt x="84986" y="116173"/>
                </a:cubicBezTo>
                <a:close/>
                <a:moveTo>
                  <a:pt x="84049" y="118114"/>
                </a:moveTo>
                <a:cubicBezTo>
                  <a:pt x="84049" y="118114"/>
                  <a:pt x="84112" y="118114"/>
                  <a:pt x="84112" y="118114"/>
                </a:cubicBezTo>
                <a:cubicBezTo>
                  <a:pt x="84143" y="118114"/>
                  <a:pt x="84143" y="118170"/>
                  <a:pt x="84174" y="118170"/>
                </a:cubicBezTo>
                <a:cubicBezTo>
                  <a:pt x="84206" y="118225"/>
                  <a:pt x="84206" y="118225"/>
                  <a:pt x="84237" y="118225"/>
                </a:cubicBezTo>
                <a:cubicBezTo>
                  <a:pt x="84268" y="118225"/>
                  <a:pt x="84268" y="118280"/>
                  <a:pt x="84299" y="118280"/>
                </a:cubicBezTo>
                <a:cubicBezTo>
                  <a:pt x="84299" y="118336"/>
                  <a:pt x="84331" y="118336"/>
                  <a:pt x="84331" y="118336"/>
                </a:cubicBezTo>
                <a:cubicBezTo>
                  <a:pt x="84362" y="118336"/>
                  <a:pt x="84362" y="118280"/>
                  <a:pt x="84393" y="118225"/>
                </a:cubicBezTo>
                <a:cubicBezTo>
                  <a:pt x="84393" y="118225"/>
                  <a:pt x="84424" y="118225"/>
                  <a:pt x="84456" y="118225"/>
                </a:cubicBezTo>
                <a:cubicBezTo>
                  <a:pt x="84487" y="118225"/>
                  <a:pt x="84487" y="118170"/>
                  <a:pt x="84487" y="118114"/>
                </a:cubicBezTo>
                <a:cubicBezTo>
                  <a:pt x="84487" y="118114"/>
                  <a:pt x="84487" y="118114"/>
                  <a:pt x="84487" y="118059"/>
                </a:cubicBezTo>
                <a:cubicBezTo>
                  <a:pt x="84487" y="118059"/>
                  <a:pt x="84487" y="118059"/>
                  <a:pt x="84487" y="118059"/>
                </a:cubicBezTo>
                <a:cubicBezTo>
                  <a:pt x="84518" y="118003"/>
                  <a:pt x="84518" y="118003"/>
                  <a:pt x="84487" y="117948"/>
                </a:cubicBezTo>
                <a:cubicBezTo>
                  <a:pt x="84424" y="117892"/>
                  <a:pt x="84424" y="117726"/>
                  <a:pt x="84331" y="117837"/>
                </a:cubicBezTo>
                <a:cubicBezTo>
                  <a:pt x="84299" y="117892"/>
                  <a:pt x="84299" y="117948"/>
                  <a:pt x="84268" y="117948"/>
                </a:cubicBezTo>
                <a:cubicBezTo>
                  <a:pt x="84206" y="118003"/>
                  <a:pt x="84174" y="118003"/>
                  <a:pt x="84112" y="118059"/>
                </a:cubicBezTo>
                <a:cubicBezTo>
                  <a:pt x="84112" y="118059"/>
                  <a:pt x="84049" y="118059"/>
                  <a:pt x="84049" y="118114"/>
                </a:cubicBezTo>
                <a:close/>
                <a:moveTo>
                  <a:pt x="84862" y="81460"/>
                </a:moveTo>
                <a:cubicBezTo>
                  <a:pt x="84862" y="81460"/>
                  <a:pt x="84862" y="81404"/>
                  <a:pt x="84862" y="81404"/>
                </a:cubicBezTo>
                <a:cubicBezTo>
                  <a:pt x="84893" y="81349"/>
                  <a:pt x="84955" y="81238"/>
                  <a:pt x="84862" y="81293"/>
                </a:cubicBezTo>
                <a:cubicBezTo>
                  <a:pt x="84830" y="81293"/>
                  <a:pt x="84862" y="81404"/>
                  <a:pt x="84830" y="81460"/>
                </a:cubicBezTo>
                <a:cubicBezTo>
                  <a:pt x="84830" y="81515"/>
                  <a:pt x="84799" y="81515"/>
                  <a:pt x="84799" y="81571"/>
                </a:cubicBezTo>
                <a:cubicBezTo>
                  <a:pt x="84799" y="81626"/>
                  <a:pt x="84799" y="81682"/>
                  <a:pt x="84799" y="81682"/>
                </a:cubicBezTo>
                <a:cubicBezTo>
                  <a:pt x="84799" y="81737"/>
                  <a:pt x="84768" y="81792"/>
                  <a:pt x="84799" y="81792"/>
                </a:cubicBezTo>
                <a:cubicBezTo>
                  <a:pt x="84830" y="81792"/>
                  <a:pt x="84830" y="81737"/>
                  <a:pt x="84830" y="81682"/>
                </a:cubicBezTo>
                <a:cubicBezTo>
                  <a:pt x="84830" y="81626"/>
                  <a:pt x="84830" y="81626"/>
                  <a:pt x="84830" y="81571"/>
                </a:cubicBezTo>
                <a:cubicBezTo>
                  <a:pt x="84830" y="81515"/>
                  <a:pt x="84862" y="81515"/>
                  <a:pt x="84862" y="81460"/>
                </a:cubicBezTo>
                <a:close/>
                <a:moveTo>
                  <a:pt x="84612" y="81848"/>
                </a:moveTo>
                <a:cubicBezTo>
                  <a:pt x="84643" y="81792"/>
                  <a:pt x="84580" y="81737"/>
                  <a:pt x="84549" y="81737"/>
                </a:cubicBezTo>
                <a:cubicBezTo>
                  <a:pt x="84518" y="81737"/>
                  <a:pt x="84456" y="81792"/>
                  <a:pt x="84487" y="81848"/>
                </a:cubicBezTo>
                <a:cubicBezTo>
                  <a:pt x="84487" y="81903"/>
                  <a:pt x="84518" y="81848"/>
                  <a:pt x="84518" y="81903"/>
                </a:cubicBezTo>
                <a:cubicBezTo>
                  <a:pt x="84549" y="81903"/>
                  <a:pt x="84549" y="81959"/>
                  <a:pt x="84549" y="81959"/>
                </a:cubicBezTo>
                <a:cubicBezTo>
                  <a:pt x="84580" y="82014"/>
                  <a:pt x="84580" y="82014"/>
                  <a:pt x="84580" y="81959"/>
                </a:cubicBezTo>
                <a:cubicBezTo>
                  <a:pt x="84612" y="81903"/>
                  <a:pt x="84580" y="81903"/>
                  <a:pt x="84580" y="81903"/>
                </a:cubicBezTo>
                <a:cubicBezTo>
                  <a:pt x="84580" y="81848"/>
                  <a:pt x="84612" y="81848"/>
                  <a:pt x="84612" y="81848"/>
                </a:cubicBezTo>
                <a:close/>
                <a:moveTo>
                  <a:pt x="91171" y="63160"/>
                </a:moveTo>
                <a:cubicBezTo>
                  <a:pt x="91171" y="63160"/>
                  <a:pt x="91202" y="63105"/>
                  <a:pt x="91202" y="63105"/>
                </a:cubicBezTo>
                <a:cubicBezTo>
                  <a:pt x="91202" y="63049"/>
                  <a:pt x="91171" y="62994"/>
                  <a:pt x="91171" y="62994"/>
                </a:cubicBezTo>
                <a:cubicBezTo>
                  <a:pt x="91140" y="62939"/>
                  <a:pt x="91140" y="62939"/>
                  <a:pt x="91108" y="62994"/>
                </a:cubicBezTo>
                <a:cubicBezTo>
                  <a:pt x="91108" y="63049"/>
                  <a:pt x="91171" y="63216"/>
                  <a:pt x="91171" y="63160"/>
                </a:cubicBezTo>
                <a:close/>
                <a:moveTo>
                  <a:pt x="117313" y="53955"/>
                </a:moveTo>
                <a:cubicBezTo>
                  <a:pt x="117251" y="54011"/>
                  <a:pt x="117313" y="54011"/>
                  <a:pt x="117345" y="53955"/>
                </a:cubicBezTo>
                <a:cubicBezTo>
                  <a:pt x="117376" y="53900"/>
                  <a:pt x="117313" y="53955"/>
                  <a:pt x="117313" y="53955"/>
                </a:cubicBezTo>
                <a:close/>
                <a:moveTo>
                  <a:pt x="117220" y="54066"/>
                </a:moveTo>
                <a:cubicBezTo>
                  <a:pt x="117220" y="54066"/>
                  <a:pt x="117220" y="54011"/>
                  <a:pt x="117188" y="54066"/>
                </a:cubicBezTo>
                <a:cubicBezTo>
                  <a:pt x="117157" y="54121"/>
                  <a:pt x="117220" y="54177"/>
                  <a:pt x="117220" y="54121"/>
                </a:cubicBezTo>
                <a:cubicBezTo>
                  <a:pt x="117220" y="54121"/>
                  <a:pt x="117282" y="54121"/>
                  <a:pt x="117282" y="54066"/>
                </a:cubicBezTo>
                <a:cubicBezTo>
                  <a:pt x="117313" y="54011"/>
                  <a:pt x="117220" y="54066"/>
                  <a:pt x="117220" y="54066"/>
                </a:cubicBezTo>
                <a:close/>
                <a:moveTo>
                  <a:pt x="117188" y="54011"/>
                </a:moveTo>
                <a:cubicBezTo>
                  <a:pt x="117220" y="54011"/>
                  <a:pt x="117251" y="53955"/>
                  <a:pt x="117282" y="53900"/>
                </a:cubicBezTo>
                <a:cubicBezTo>
                  <a:pt x="117313" y="53844"/>
                  <a:pt x="117251" y="53844"/>
                  <a:pt x="117251" y="53789"/>
                </a:cubicBezTo>
                <a:cubicBezTo>
                  <a:pt x="117220" y="53733"/>
                  <a:pt x="117157" y="53789"/>
                  <a:pt x="117126" y="53844"/>
                </a:cubicBezTo>
                <a:cubicBezTo>
                  <a:pt x="117095" y="53844"/>
                  <a:pt x="117126" y="53844"/>
                  <a:pt x="117126" y="53955"/>
                </a:cubicBezTo>
                <a:cubicBezTo>
                  <a:pt x="117157" y="54011"/>
                  <a:pt x="117157" y="54011"/>
                  <a:pt x="117188" y="54011"/>
                </a:cubicBezTo>
                <a:close/>
                <a:moveTo>
                  <a:pt x="116595" y="54066"/>
                </a:moveTo>
                <a:cubicBezTo>
                  <a:pt x="116564" y="54066"/>
                  <a:pt x="116533" y="54066"/>
                  <a:pt x="116533" y="54066"/>
                </a:cubicBezTo>
                <a:cubicBezTo>
                  <a:pt x="116501" y="54011"/>
                  <a:pt x="116470" y="54121"/>
                  <a:pt x="116470" y="54177"/>
                </a:cubicBezTo>
                <a:cubicBezTo>
                  <a:pt x="116501" y="54177"/>
                  <a:pt x="116470" y="54232"/>
                  <a:pt x="116470" y="54288"/>
                </a:cubicBezTo>
                <a:cubicBezTo>
                  <a:pt x="116439" y="54288"/>
                  <a:pt x="116345" y="54343"/>
                  <a:pt x="116314" y="54343"/>
                </a:cubicBezTo>
                <a:cubicBezTo>
                  <a:pt x="116283" y="54343"/>
                  <a:pt x="116220" y="54343"/>
                  <a:pt x="116220" y="54399"/>
                </a:cubicBezTo>
                <a:cubicBezTo>
                  <a:pt x="116189" y="54399"/>
                  <a:pt x="116158" y="54454"/>
                  <a:pt x="116158" y="54510"/>
                </a:cubicBezTo>
                <a:cubicBezTo>
                  <a:pt x="116158" y="54565"/>
                  <a:pt x="116220" y="54510"/>
                  <a:pt x="116251" y="54454"/>
                </a:cubicBezTo>
                <a:cubicBezTo>
                  <a:pt x="116283" y="54399"/>
                  <a:pt x="116314" y="54399"/>
                  <a:pt x="116345" y="54454"/>
                </a:cubicBezTo>
                <a:cubicBezTo>
                  <a:pt x="116376" y="54454"/>
                  <a:pt x="116408" y="54454"/>
                  <a:pt x="116408" y="54454"/>
                </a:cubicBezTo>
                <a:cubicBezTo>
                  <a:pt x="116439" y="54454"/>
                  <a:pt x="116470" y="54454"/>
                  <a:pt x="116501" y="54454"/>
                </a:cubicBezTo>
                <a:cubicBezTo>
                  <a:pt x="116533" y="54399"/>
                  <a:pt x="116533" y="54343"/>
                  <a:pt x="116533" y="54232"/>
                </a:cubicBezTo>
                <a:cubicBezTo>
                  <a:pt x="116533" y="54177"/>
                  <a:pt x="116595" y="54177"/>
                  <a:pt x="116595" y="54121"/>
                </a:cubicBezTo>
                <a:cubicBezTo>
                  <a:pt x="116626" y="54121"/>
                  <a:pt x="116595" y="54066"/>
                  <a:pt x="116595" y="54066"/>
                </a:cubicBezTo>
                <a:close/>
                <a:moveTo>
                  <a:pt x="117438" y="53955"/>
                </a:moveTo>
                <a:cubicBezTo>
                  <a:pt x="117407" y="54011"/>
                  <a:pt x="117470" y="54011"/>
                  <a:pt x="117501" y="54011"/>
                </a:cubicBezTo>
                <a:cubicBezTo>
                  <a:pt x="117532" y="54011"/>
                  <a:pt x="117532" y="54011"/>
                  <a:pt x="117532" y="53955"/>
                </a:cubicBezTo>
                <a:cubicBezTo>
                  <a:pt x="117501" y="53900"/>
                  <a:pt x="117438" y="53955"/>
                  <a:pt x="117438" y="53955"/>
                </a:cubicBezTo>
                <a:close/>
                <a:moveTo>
                  <a:pt x="116408" y="54066"/>
                </a:moveTo>
                <a:cubicBezTo>
                  <a:pt x="116408" y="54066"/>
                  <a:pt x="116345" y="54066"/>
                  <a:pt x="116345" y="54121"/>
                </a:cubicBezTo>
                <a:cubicBezTo>
                  <a:pt x="116345" y="54121"/>
                  <a:pt x="116314" y="54232"/>
                  <a:pt x="116345" y="54177"/>
                </a:cubicBezTo>
                <a:cubicBezTo>
                  <a:pt x="116376" y="54177"/>
                  <a:pt x="116408" y="54121"/>
                  <a:pt x="116408" y="54066"/>
                </a:cubicBezTo>
                <a:close/>
                <a:moveTo>
                  <a:pt x="116876" y="54177"/>
                </a:moveTo>
                <a:cubicBezTo>
                  <a:pt x="116845" y="54177"/>
                  <a:pt x="116876" y="54121"/>
                  <a:pt x="116876" y="54121"/>
                </a:cubicBezTo>
                <a:cubicBezTo>
                  <a:pt x="116939" y="54121"/>
                  <a:pt x="116907" y="54011"/>
                  <a:pt x="116876" y="53955"/>
                </a:cubicBezTo>
                <a:cubicBezTo>
                  <a:pt x="116845" y="53955"/>
                  <a:pt x="116814" y="54011"/>
                  <a:pt x="116782" y="54066"/>
                </a:cubicBezTo>
                <a:cubicBezTo>
                  <a:pt x="116751" y="54066"/>
                  <a:pt x="116782" y="54121"/>
                  <a:pt x="116751" y="54177"/>
                </a:cubicBezTo>
                <a:cubicBezTo>
                  <a:pt x="116751" y="54232"/>
                  <a:pt x="116782" y="54232"/>
                  <a:pt x="116751" y="54288"/>
                </a:cubicBezTo>
                <a:cubicBezTo>
                  <a:pt x="116751" y="54288"/>
                  <a:pt x="116720" y="54232"/>
                  <a:pt x="116689" y="54232"/>
                </a:cubicBezTo>
                <a:cubicBezTo>
                  <a:pt x="116657" y="54232"/>
                  <a:pt x="116657" y="54288"/>
                  <a:pt x="116689" y="54343"/>
                </a:cubicBezTo>
                <a:cubicBezTo>
                  <a:pt x="116689" y="54343"/>
                  <a:pt x="116689" y="54399"/>
                  <a:pt x="116626" y="54510"/>
                </a:cubicBezTo>
                <a:cubicBezTo>
                  <a:pt x="116595" y="54565"/>
                  <a:pt x="116595" y="54565"/>
                  <a:pt x="116626" y="54621"/>
                </a:cubicBezTo>
                <a:cubicBezTo>
                  <a:pt x="116657" y="54621"/>
                  <a:pt x="116689" y="54565"/>
                  <a:pt x="116689" y="54510"/>
                </a:cubicBezTo>
                <a:cubicBezTo>
                  <a:pt x="116720" y="54454"/>
                  <a:pt x="116751" y="54510"/>
                  <a:pt x="116751" y="54565"/>
                </a:cubicBezTo>
                <a:cubicBezTo>
                  <a:pt x="116751" y="54621"/>
                  <a:pt x="116782" y="54565"/>
                  <a:pt x="116782" y="54510"/>
                </a:cubicBezTo>
                <a:cubicBezTo>
                  <a:pt x="116814" y="54454"/>
                  <a:pt x="116845" y="54454"/>
                  <a:pt x="116876" y="54454"/>
                </a:cubicBezTo>
                <a:cubicBezTo>
                  <a:pt x="116907" y="54454"/>
                  <a:pt x="116907" y="54399"/>
                  <a:pt x="116907" y="54343"/>
                </a:cubicBezTo>
                <a:cubicBezTo>
                  <a:pt x="116907" y="54343"/>
                  <a:pt x="116939" y="54343"/>
                  <a:pt x="116970" y="54343"/>
                </a:cubicBezTo>
                <a:cubicBezTo>
                  <a:pt x="117001" y="54343"/>
                  <a:pt x="116970" y="54232"/>
                  <a:pt x="116970" y="54232"/>
                </a:cubicBezTo>
                <a:cubicBezTo>
                  <a:pt x="116939" y="54177"/>
                  <a:pt x="116907" y="54177"/>
                  <a:pt x="116876" y="54177"/>
                </a:cubicBezTo>
                <a:close/>
                <a:moveTo>
                  <a:pt x="117188" y="54232"/>
                </a:moveTo>
                <a:cubicBezTo>
                  <a:pt x="117157" y="54232"/>
                  <a:pt x="117157" y="54177"/>
                  <a:pt x="117126" y="54121"/>
                </a:cubicBezTo>
                <a:cubicBezTo>
                  <a:pt x="117126" y="54121"/>
                  <a:pt x="117095" y="54232"/>
                  <a:pt x="117126" y="54232"/>
                </a:cubicBezTo>
                <a:cubicBezTo>
                  <a:pt x="117126" y="54232"/>
                  <a:pt x="117126" y="54288"/>
                  <a:pt x="117157" y="54343"/>
                </a:cubicBezTo>
                <a:cubicBezTo>
                  <a:pt x="117157" y="54399"/>
                  <a:pt x="117188" y="54288"/>
                  <a:pt x="117220" y="54232"/>
                </a:cubicBezTo>
                <a:cubicBezTo>
                  <a:pt x="117251" y="54232"/>
                  <a:pt x="117220" y="54232"/>
                  <a:pt x="117188" y="54232"/>
                </a:cubicBezTo>
                <a:close/>
                <a:moveTo>
                  <a:pt x="117626" y="53678"/>
                </a:moveTo>
                <a:cubicBezTo>
                  <a:pt x="117626" y="53622"/>
                  <a:pt x="117595" y="53622"/>
                  <a:pt x="117595" y="53622"/>
                </a:cubicBezTo>
                <a:cubicBezTo>
                  <a:pt x="117595" y="53622"/>
                  <a:pt x="117563" y="53678"/>
                  <a:pt x="117595" y="53678"/>
                </a:cubicBezTo>
                <a:cubicBezTo>
                  <a:pt x="117595" y="53678"/>
                  <a:pt x="117626" y="53678"/>
                  <a:pt x="117626" y="53678"/>
                </a:cubicBezTo>
                <a:close/>
                <a:moveTo>
                  <a:pt x="117064" y="54177"/>
                </a:moveTo>
                <a:cubicBezTo>
                  <a:pt x="117064" y="54121"/>
                  <a:pt x="117001" y="54121"/>
                  <a:pt x="117001" y="54177"/>
                </a:cubicBezTo>
                <a:cubicBezTo>
                  <a:pt x="116970" y="54232"/>
                  <a:pt x="117001" y="54288"/>
                  <a:pt x="117001" y="54343"/>
                </a:cubicBezTo>
                <a:cubicBezTo>
                  <a:pt x="117001" y="54399"/>
                  <a:pt x="117032" y="54399"/>
                  <a:pt x="117064" y="54399"/>
                </a:cubicBezTo>
                <a:cubicBezTo>
                  <a:pt x="117095" y="54343"/>
                  <a:pt x="117064" y="54343"/>
                  <a:pt x="117064" y="54288"/>
                </a:cubicBezTo>
                <a:cubicBezTo>
                  <a:pt x="117064" y="54288"/>
                  <a:pt x="117032" y="54232"/>
                  <a:pt x="117064" y="54232"/>
                </a:cubicBezTo>
                <a:cubicBezTo>
                  <a:pt x="117095" y="54177"/>
                  <a:pt x="117064" y="54177"/>
                  <a:pt x="117064" y="54177"/>
                </a:cubicBezTo>
                <a:close/>
                <a:moveTo>
                  <a:pt x="117376" y="54011"/>
                </a:moveTo>
                <a:cubicBezTo>
                  <a:pt x="117345" y="54011"/>
                  <a:pt x="117345" y="54011"/>
                  <a:pt x="117376" y="54066"/>
                </a:cubicBezTo>
                <a:cubicBezTo>
                  <a:pt x="117376" y="54121"/>
                  <a:pt x="117407" y="54066"/>
                  <a:pt x="117407" y="54066"/>
                </a:cubicBezTo>
                <a:cubicBezTo>
                  <a:pt x="117407" y="54011"/>
                  <a:pt x="117376" y="54011"/>
                  <a:pt x="117376" y="54011"/>
                </a:cubicBezTo>
                <a:close/>
                <a:moveTo>
                  <a:pt x="119562" y="31386"/>
                </a:moveTo>
                <a:cubicBezTo>
                  <a:pt x="119593" y="31386"/>
                  <a:pt x="119593" y="31330"/>
                  <a:pt x="119593" y="31330"/>
                </a:cubicBezTo>
                <a:cubicBezTo>
                  <a:pt x="119625" y="31386"/>
                  <a:pt x="119625" y="31386"/>
                  <a:pt x="119656" y="31441"/>
                </a:cubicBezTo>
                <a:cubicBezTo>
                  <a:pt x="119656" y="31441"/>
                  <a:pt x="119687" y="31441"/>
                  <a:pt x="119718" y="31441"/>
                </a:cubicBezTo>
                <a:cubicBezTo>
                  <a:pt x="119750" y="31497"/>
                  <a:pt x="119750" y="31608"/>
                  <a:pt x="119781" y="31608"/>
                </a:cubicBezTo>
                <a:cubicBezTo>
                  <a:pt x="119843" y="31608"/>
                  <a:pt x="119875" y="31608"/>
                  <a:pt x="119937" y="31608"/>
                </a:cubicBezTo>
                <a:cubicBezTo>
                  <a:pt x="120000" y="29057"/>
                  <a:pt x="120000" y="29057"/>
                  <a:pt x="120000" y="29057"/>
                </a:cubicBezTo>
                <a:cubicBezTo>
                  <a:pt x="119968" y="29001"/>
                  <a:pt x="119906" y="29001"/>
                  <a:pt x="119875" y="29001"/>
                </a:cubicBezTo>
                <a:cubicBezTo>
                  <a:pt x="119843" y="29001"/>
                  <a:pt x="119781" y="29057"/>
                  <a:pt x="119750" y="29001"/>
                </a:cubicBezTo>
                <a:cubicBezTo>
                  <a:pt x="119687" y="29001"/>
                  <a:pt x="119656" y="29001"/>
                  <a:pt x="119593" y="28946"/>
                </a:cubicBezTo>
                <a:cubicBezTo>
                  <a:pt x="119562" y="28946"/>
                  <a:pt x="119562" y="28946"/>
                  <a:pt x="119531" y="28946"/>
                </a:cubicBezTo>
                <a:cubicBezTo>
                  <a:pt x="119500" y="28890"/>
                  <a:pt x="119500" y="28946"/>
                  <a:pt x="119469" y="28946"/>
                </a:cubicBezTo>
                <a:cubicBezTo>
                  <a:pt x="119437" y="28890"/>
                  <a:pt x="119406" y="28835"/>
                  <a:pt x="119344" y="28835"/>
                </a:cubicBezTo>
                <a:cubicBezTo>
                  <a:pt x="119312" y="28890"/>
                  <a:pt x="119344" y="28890"/>
                  <a:pt x="119375" y="28890"/>
                </a:cubicBezTo>
                <a:cubicBezTo>
                  <a:pt x="119375" y="28946"/>
                  <a:pt x="119406" y="28890"/>
                  <a:pt x="119437" y="28946"/>
                </a:cubicBezTo>
                <a:cubicBezTo>
                  <a:pt x="119469" y="28946"/>
                  <a:pt x="119500" y="29001"/>
                  <a:pt x="119531" y="29001"/>
                </a:cubicBezTo>
                <a:cubicBezTo>
                  <a:pt x="119562" y="29001"/>
                  <a:pt x="119656" y="29112"/>
                  <a:pt x="119593" y="29112"/>
                </a:cubicBezTo>
                <a:cubicBezTo>
                  <a:pt x="119562" y="29112"/>
                  <a:pt x="119531" y="29112"/>
                  <a:pt x="119531" y="29112"/>
                </a:cubicBezTo>
                <a:cubicBezTo>
                  <a:pt x="119500" y="29112"/>
                  <a:pt x="119500" y="29112"/>
                  <a:pt x="119469" y="29057"/>
                </a:cubicBezTo>
                <a:cubicBezTo>
                  <a:pt x="119437" y="29057"/>
                  <a:pt x="119437" y="29057"/>
                  <a:pt x="119406" y="29057"/>
                </a:cubicBezTo>
                <a:cubicBezTo>
                  <a:pt x="119375" y="29001"/>
                  <a:pt x="119375" y="29001"/>
                  <a:pt x="119344" y="29001"/>
                </a:cubicBezTo>
                <a:cubicBezTo>
                  <a:pt x="119312" y="28946"/>
                  <a:pt x="119219" y="28946"/>
                  <a:pt x="119187" y="29001"/>
                </a:cubicBezTo>
                <a:cubicBezTo>
                  <a:pt x="119156" y="29057"/>
                  <a:pt x="119156" y="29168"/>
                  <a:pt x="119125" y="29223"/>
                </a:cubicBezTo>
                <a:cubicBezTo>
                  <a:pt x="119125" y="29168"/>
                  <a:pt x="119125" y="29168"/>
                  <a:pt x="119125" y="29112"/>
                </a:cubicBezTo>
                <a:cubicBezTo>
                  <a:pt x="119125" y="29112"/>
                  <a:pt x="119125" y="29057"/>
                  <a:pt x="119125" y="29057"/>
                </a:cubicBezTo>
                <a:cubicBezTo>
                  <a:pt x="119125" y="28946"/>
                  <a:pt x="119125" y="28946"/>
                  <a:pt x="119187" y="28890"/>
                </a:cubicBezTo>
                <a:cubicBezTo>
                  <a:pt x="119187" y="28890"/>
                  <a:pt x="119219" y="28890"/>
                  <a:pt x="119219" y="28890"/>
                </a:cubicBezTo>
                <a:cubicBezTo>
                  <a:pt x="119219" y="28835"/>
                  <a:pt x="119187" y="28835"/>
                  <a:pt x="119187" y="28780"/>
                </a:cubicBezTo>
                <a:cubicBezTo>
                  <a:pt x="119156" y="28780"/>
                  <a:pt x="119125" y="28780"/>
                  <a:pt x="119094" y="28780"/>
                </a:cubicBezTo>
                <a:cubicBezTo>
                  <a:pt x="119031" y="28780"/>
                  <a:pt x="119000" y="28780"/>
                  <a:pt x="118969" y="28724"/>
                </a:cubicBezTo>
                <a:cubicBezTo>
                  <a:pt x="118938" y="28724"/>
                  <a:pt x="118875" y="28780"/>
                  <a:pt x="118844" y="28780"/>
                </a:cubicBezTo>
                <a:cubicBezTo>
                  <a:pt x="118813" y="28780"/>
                  <a:pt x="118750" y="28780"/>
                  <a:pt x="118719" y="28780"/>
                </a:cubicBezTo>
                <a:cubicBezTo>
                  <a:pt x="118656" y="28780"/>
                  <a:pt x="118625" y="28780"/>
                  <a:pt x="118594" y="28780"/>
                </a:cubicBezTo>
                <a:cubicBezTo>
                  <a:pt x="118532" y="28724"/>
                  <a:pt x="118282" y="28724"/>
                  <a:pt x="118313" y="28835"/>
                </a:cubicBezTo>
                <a:cubicBezTo>
                  <a:pt x="118313" y="28890"/>
                  <a:pt x="118344" y="28835"/>
                  <a:pt x="118344" y="28890"/>
                </a:cubicBezTo>
                <a:cubicBezTo>
                  <a:pt x="118375" y="28890"/>
                  <a:pt x="118375" y="28890"/>
                  <a:pt x="118407" y="28890"/>
                </a:cubicBezTo>
                <a:cubicBezTo>
                  <a:pt x="118438" y="28835"/>
                  <a:pt x="118500" y="28835"/>
                  <a:pt x="118532" y="28890"/>
                </a:cubicBezTo>
                <a:cubicBezTo>
                  <a:pt x="118563" y="28946"/>
                  <a:pt x="118469" y="29001"/>
                  <a:pt x="118500" y="29057"/>
                </a:cubicBezTo>
                <a:cubicBezTo>
                  <a:pt x="118532" y="29057"/>
                  <a:pt x="118563" y="29001"/>
                  <a:pt x="118563" y="29001"/>
                </a:cubicBezTo>
                <a:cubicBezTo>
                  <a:pt x="118594" y="29001"/>
                  <a:pt x="118594" y="29001"/>
                  <a:pt x="118625" y="29001"/>
                </a:cubicBezTo>
                <a:cubicBezTo>
                  <a:pt x="118625" y="29057"/>
                  <a:pt x="118625" y="29112"/>
                  <a:pt x="118656" y="29168"/>
                </a:cubicBezTo>
                <a:cubicBezTo>
                  <a:pt x="118656" y="29223"/>
                  <a:pt x="118688" y="29223"/>
                  <a:pt x="118688" y="29279"/>
                </a:cubicBezTo>
                <a:cubicBezTo>
                  <a:pt x="118688" y="29334"/>
                  <a:pt x="118688" y="29390"/>
                  <a:pt x="118688" y="29445"/>
                </a:cubicBezTo>
                <a:cubicBezTo>
                  <a:pt x="118688" y="29500"/>
                  <a:pt x="118688" y="29500"/>
                  <a:pt x="118688" y="29556"/>
                </a:cubicBezTo>
                <a:cubicBezTo>
                  <a:pt x="118688" y="29611"/>
                  <a:pt x="118594" y="29667"/>
                  <a:pt x="118563" y="29667"/>
                </a:cubicBezTo>
                <a:cubicBezTo>
                  <a:pt x="118563" y="29667"/>
                  <a:pt x="118532" y="29667"/>
                  <a:pt x="118532" y="29722"/>
                </a:cubicBezTo>
                <a:cubicBezTo>
                  <a:pt x="118500" y="29778"/>
                  <a:pt x="118532" y="29778"/>
                  <a:pt x="118563" y="29778"/>
                </a:cubicBezTo>
                <a:cubicBezTo>
                  <a:pt x="118594" y="29778"/>
                  <a:pt x="118594" y="29778"/>
                  <a:pt x="118625" y="29833"/>
                </a:cubicBezTo>
                <a:cubicBezTo>
                  <a:pt x="118656" y="29833"/>
                  <a:pt x="118656" y="29833"/>
                  <a:pt x="118688" y="29889"/>
                </a:cubicBezTo>
                <a:cubicBezTo>
                  <a:pt x="118719" y="29889"/>
                  <a:pt x="118719" y="29889"/>
                  <a:pt x="118750" y="29889"/>
                </a:cubicBezTo>
                <a:cubicBezTo>
                  <a:pt x="118750" y="29944"/>
                  <a:pt x="118781" y="29944"/>
                  <a:pt x="118781" y="29944"/>
                </a:cubicBezTo>
                <a:cubicBezTo>
                  <a:pt x="118813" y="30000"/>
                  <a:pt x="118813" y="30000"/>
                  <a:pt x="118844" y="30055"/>
                </a:cubicBezTo>
                <a:cubicBezTo>
                  <a:pt x="118844" y="30110"/>
                  <a:pt x="118781" y="30110"/>
                  <a:pt x="118750" y="30166"/>
                </a:cubicBezTo>
                <a:cubicBezTo>
                  <a:pt x="118688" y="30277"/>
                  <a:pt x="118719" y="30166"/>
                  <a:pt x="118719" y="30055"/>
                </a:cubicBezTo>
                <a:cubicBezTo>
                  <a:pt x="118719" y="30000"/>
                  <a:pt x="118688" y="29944"/>
                  <a:pt x="118656" y="29944"/>
                </a:cubicBezTo>
                <a:cubicBezTo>
                  <a:pt x="118656" y="29889"/>
                  <a:pt x="118563" y="29889"/>
                  <a:pt x="118563" y="29944"/>
                </a:cubicBezTo>
                <a:cubicBezTo>
                  <a:pt x="118532" y="29944"/>
                  <a:pt x="118532" y="30000"/>
                  <a:pt x="118532" y="30055"/>
                </a:cubicBezTo>
                <a:cubicBezTo>
                  <a:pt x="118532" y="30055"/>
                  <a:pt x="118500" y="30055"/>
                  <a:pt x="118500" y="30110"/>
                </a:cubicBezTo>
                <a:cubicBezTo>
                  <a:pt x="118469" y="30110"/>
                  <a:pt x="118438" y="30332"/>
                  <a:pt x="118407" y="30166"/>
                </a:cubicBezTo>
                <a:cubicBezTo>
                  <a:pt x="118407" y="30166"/>
                  <a:pt x="118438" y="30110"/>
                  <a:pt x="118407" y="30055"/>
                </a:cubicBezTo>
                <a:cubicBezTo>
                  <a:pt x="118407" y="30000"/>
                  <a:pt x="118407" y="30000"/>
                  <a:pt x="118407" y="29944"/>
                </a:cubicBezTo>
                <a:cubicBezTo>
                  <a:pt x="118375" y="29944"/>
                  <a:pt x="118375" y="29889"/>
                  <a:pt x="118375" y="29833"/>
                </a:cubicBezTo>
                <a:cubicBezTo>
                  <a:pt x="118375" y="29778"/>
                  <a:pt x="118344" y="29722"/>
                  <a:pt x="118313" y="29722"/>
                </a:cubicBezTo>
                <a:cubicBezTo>
                  <a:pt x="118282" y="29722"/>
                  <a:pt x="118282" y="29722"/>
                  <a:pt x="118250" y="29722"/>
                </a:cubicBezTo>
                <a:cubicBezTo>
                  <a:pt x="118250" y="29667"/>
                  <a:pt x="118219" y="29667"/>
                  <a:pt x="118219" y="29667"/>
                </a:cubicBezTo>
                <a:cubicBezTo>
                  <a:pt x="118188" y="29611"/>
                  <a:pt x="118157" y="29667"/>
                  <a:pt x="118125" y="29611"/>
                </a:cubicBezTo>
                <a:cubicBezTo>
                  <a:pt x="118094" y="29556"/>
                  <a:pt x="118157" y="29500"/>
                  <a:pt x="118188" y="29500"/>
                </a:cubicBezTo>
                <a:cubicBezTo>
                  <a:pt x="118219" y="29445"/>
                  <a:pt x="118250" y="29390"/>
                  <a:pt x="118250" y="29279"/>
                </a:cubicBezTo>
                <a:cubicBezTo>
                  <a:pt x="118250" y="29223"/>
                  <a:pt x="118188" y="29168"/>
                  <a:pt x="118188" y="29057"/>
                </a:cubicBezTo>
                <a:cubicBezTo>
                  <a:pt x="118188" y="29001"/>
                  <a:pt x="118157" y="28946"/>
                  <a:pt x="118125" y="28890"/>
                </a:cubicBezTo>
                <a:cubicBezTo>
                  <a:pt x="118125" y="28780"/>
                  <a:pt x="118125" y="28724"/>
                  <a:pt x="118125" y="28613"/>
                </a:cubicBezTo>
                <a:cubicBezTo>
                  <a:pt x="118157" y="28558"/>
                  <a:pt x="118188" y="28502"/>
                  <a:pt x="118188" y="28447"/>
                </a:cubicBezTo>
                <a:cubicBezTo>
                  <a:pt x="118188" y="28336"/>
                  <a:pt x="118157" y="28225"/>
                  <a:pt x="118125" y="28170"/>
                </a:cubicBezTo>
                <a:cubicBezTo>
                  <a:pt x="118094" y="28170"/>
                  <a:pt x="118032" y="28003"/>
                  <a:pt x="118032" y="28114"/>
                </a:cubicBezTo>
                <a:cubicBezTo>
                  <a:pt x="118032" y="28114"/>
                  <a:pt x="118063" y="28114"/>
                  <a:pt x="118063" y="28170"/>
                </a:cubicBezTo>
                <a:cubicBezTo>
                  <a:pt x="118063" y="28225"/>
                  <a:pt x="118032" y="28225"/>
                  <a:pt x="118032" y="28280"/>
                </a:cubicBezTo>
                <a:cubicBezTo>
                  <a:pt x="117969" y="28280"/>
                  <a:pt x="117938" y="28336"/>
                  <a:pt x="117907" y="28336"/>
                </a:cubicBezTo>
                <a:cubicBezTo>
                  <a:pt x="117844" y="28336"/>
                  <a:pt x="117876" y="28280"/>
                  <a:pt x="117876" y="28225"/>
                </a:cubicBezTo>
                <a:cubicBezTo>
                  <a:pt x="117907" y="28170"/>
                  <a:pt x="117907" y="28170"/>
                  <a:pt x="117907" y="28114"/>
                </a:cubicBezTo>
                <a:cubicBezTo>
                  <a:pt x="117907" y="28114"/>
                  <a:pt x="117907" y="28059"/>
                  <a:pt x="117907" y="28059"/>
                </a:cubicBezTo>
                <a:cubicBezTo>
                  <a:pt x="117907" y="28003"/>
                  <a:pt x="117938" y="27948"/>
                  <a:pt x="117938" y="27892"/>
                </a:cubicBezTo>
                <a:cubicBezTo>
                  <a:pt x="117907" y="27726"/>
                  <a:pt x="117844" y="27726"/>
                  <a:pt x="117782" y="27615"/>
                </a:cubicBezTo>
                <a:cubicBezTo>
                  <a:pt x="117751" y="27560"/>
                  <a:pt x="117688" y="27560"/>
                  <a:pt x="117657" y="27504"/>
                </a:cubicBezTo>
                <a:cubicBezTo>
                  <a:pt x="117595" y="27504"/>
                  <a:pt x="117532" y="27449"/>
                  <a:pt x="117501" y="27393"/>
                </a:cubicBezTo>
                <a:cubicBezTo>
                  <a:pt x="117470" y="27338"/>
                  <a:pt x="117407" y="27282"/>
                  <a:pt x="117376" y="27227"/>
                </a:cubicBezTo>
                <a:cubicBezTo>
                  <a:pt x="117282" y="27171"/>
                  <a:pt x="117188" y="27171"/>
                  <a:pt x="117095" y="27060"/>
                </a:cubicBezTo>
                <a:cubicBezTo>
                  <a:pt x="117001" y="26950"/>
                  <a:pt x="116939" y="26894"/>
                  <a:pt x="116845" y="26783"/>
                </a:cubicBezTo>
                <a:cubicBezTo>
                  <a:pt x="116814" y="26783"/>
                  <a:pt x="116782" y="26728"/>
                  <a:pt x="116720" y="26672"/>
                </a:cubicBezTo>
                <a:cubicBezTo>
                  <a:pt x="116689" y="26672"/>
                  <a:pt x="116657" y="26672"/>
                  <a:pt x="116595" y="26672"/>
                </a:cubicBezTo>
                <a:cubicBezTo>
                  <a:pt x="116533" y="26672"/>
                  <a:pt x="116533" y="26617"/>
                  <a:pt x="116501" y="26561"/>
                </a:cubicBezTo>
                <a:cubicBezTo>
                  <a:pt x="116470" y="26506"/>
                  <a:pt x="116408" y="26451"/>
                  <a:pt x="116376" y="26395"/>
                </a:cubicBezTo>
                <a:cubicBezTo>
                  <a:pt x="116345" y="26340"/>
                  <a:pt x="116283" y="26284"/>
                  <a:pt x="116251" y="26229"/>
                </a:cubicBezTo>
                <a:cubicBezTo>
                  <a:pt x="116220" y="26229"/>
                  <a:pt x="116189" y="26229"/>
                  <a:pt x="116127" y="26173"/>
                </a:cubicBezTo>
                <a:cubicBezTo>
                  <a:pt x="116095" y="26173"/>
                  <a:pt x="116064" y="26118"/>
                  <a:pt x="116033" y="26118"/>
                </a:cubicBezTo>
                <a:cubicBezTo>
                  <a:pt x="116033" y="26118"/>
                  <a:pt x="116127" y="26173"/>
                  <a:pt x="116127" y="26229"/>
                </a:cubicBezTo>
                <a:cubicBezTo>
                  <a:pt x="116158" y="26229"/>
                  <a:pt x="116220" y="26284"/>
                  <a:pt x="116220" y="26340"/>
                </a:cubicBezTo>
                <a:cubicBezTo>
                  <a:pt x="116189" y="26340"/>
                  <a:pt x="116158" y="26284"/>
                  <a:pt x="116127" y="26284"/>
                </a:cubicBezTo>
                <a:cubicBezTo>
                  <a:pt x="116064" y="26229"/>
                  <a:pt x="116033" y="26229"/>
                  <a:pt x="116002" y="26173"/>
                </a:cubicBezTo>
                <a:cubicBezTo>
                  <a:pt x="115939" y="26062"/>
                  <a:pt x="115845" y="26118"/>
                  <a:pt x="115783" y="26007"/>
                </a:cubicBezTo>
                <a:cubicBezTo>
                  <a:pt x="115752" y="26007"/>
                  <a:pt x="115720" y="25896"/>
                  <a:pt x="115720" y="25841"/>
                </a:cubicBezTo>
                <a:cubicBezTo>
                  <a:pt x="115689" y="25785"/>
                  <a:pt x="115658" y="25730"/>
                  <a:pt x="115627" y="25674"/>
                </a:cubicBezTo>
                <a:cubicBezTo>
                  <a:pt x="115627" y="25674"/>
                  <a:pt x="115596" y="25674"/>
                  <a:pt x="115564" y="25619"/>
                </a:cubicBezTo>
                <a:cubicBezTo>
                  <a:pt x="115533" y="25563"/>
                  <a:pt x="115502" y="25508"/>
                  <a:pt x="115439" y="25452"/>
                </a:cubicBezTo>
                <a:cubicBezTo>
                  <a:pt x="115377" y="25341"/>
                  <a:pt x="115283" y="25286"/>
                  <a:pt x="115190" y="25231"/>
                </a:cubicBezTo>
                <a:cubicBezTo>
                  <a:pt x="115158" y="25231"/>
                  <a:pt x="115096" y="25231"/>
                  <a:pt x="115065" y="25231"/>
                </a:cubicBezTo>
                <a:cubicBezTo>
                  <a:pt x="115002" y="25231"/>
                  <a:pt x="114971" y="25175"/>
                  <a:pt x="114908" y="25175"/>
                </a:cubicBezTo>
                <a:cubicBezTo>
                  <a:pt x="114815" y="25064"/>
                  <a:pt x="114721" y="25009"/>
                  <a:pt x="114596" y="24898"/>
                </a:cubicBezTo>
                <a:cubicBezTo>
                  <a:pt x="114565" y="24842"/>
                  <a:pt x="114565" y="24842"/>
                  <a:pt x="114534" y="24787"/>
                </a:cubicBezTo>
                <a:cubicBezTo>
                  <a:pt x="114471" y="24787"/>
                  <a:pt x="114440" y="24731"/>
                  <a:pt x="114409" y="24731"/>
                </a:cubicBezTo>
                <a:cubicBezTo>
                  <a:pt x="114377" y="24676"/>
                  <a:pt x="114377" y="24676"/>
                  <a:pt x="114346" y="24676"/>
                </a:cubicBezTo>
                <a:cubicBezTo>
                  <a:pt x="114284" y="24621"/>
                  <a:pt x="114221" y="24565"/>
                  <a:pt x="114159" y="24454"/>
                </a:cubicBezTo>
                <a:cubicBezTo>
                  <a:pt x="114065" y="24399"/>
                  <a:pt x="113940" y="24288"/>
                  <a:pt x="113846" y="24232"/>
                </a:cubicBezTo>
                <a:cubicBezTo>
                  <a:pt x="113753" y="24177"/>
                  <a:pt x="113659" y="24177"/>
                  <a:pt x="113534" y="24121"/>
                </a:cubicBezTo>
                <a:cubicBezTo>
                  <a:pt x="113440" y="24066"/>
                  <a:pt x="113315" y="24066"/>
                  <a:pt x="113191" y="24011"/>
                </a:cubicBezTo>
                <a:cubicBezTo>
                  <a:pt x="113159" y="24011"/>
                  <a:pt x="113097" y="24011"/>
                  <a:pt x="113066" y="23955"/>
                </a:cubicBezTo>
                <a:cubicBezTo>
                  <a:pt x="113003" y="23955"/>
                  <a:pt x="112972" y="23900"/>
                  <a:pt x="112941" y="23844"/>
                </a:cubicBezTo>
                <a:cubicBezTo>
                  <a:pt x="112878" y="23844"/>
                  <a:pt x="112878" y="23789"/>
                  <a:pt x="112847" y="23733"/>
                </a:cubicBezTo>
                <a:cubicBezTo>
                  <a:pt x="112785" y="23678"/>
                  <a:pt x="112753" y="23622"/>
                  <a:pt x="112722" y="23567"/>
                </a:cubicBezTo>
                <a:cubicBezTo>
                  <a:pt x="112691" y="23567"/>
                  <a:pt x="112628" y="23512"/>
                  <a:pt x="112597" y="23512"/>
                </a:cubicBezTo>
                <a:cubicBezTo>
                  <a:pt x="112566" y="23456"/>
                  <a:pt x="112535" y="23456"/>
                  <a:pt x="112503" y="23456"/>
                </a:cubicBezTo>
                <a:cubicBezTo>
                  <a:pt x="112472" y="23456"/>
                  <a:pt x="112441" y="23456"/>
                  <a:pt x="112410" y="23456"/>
                </a:cubicBezTo>
                <a:cubicBezTo>
                  <a:pt x="112378" y="23456"/>
                  <a:pt x="112316" y="23456"/>
                  <a:pt x="112254" y="23456"/>
                </a:cubicBezTo>
                <a:cubicBezTo>
                  <a:pt x="112191" y="23456"/>
                  <a:pt x="112160" y="23512"/>
                  <a:pt x="112097" y="23512"/>
                </a:cubicBezTo>
                <a:cubicBezTo>
                  <a:pt x="112035" y="23512"/>
                  <a:pt x="111972" y="23512"/>
                  <a:pt x="111910" y="23512"/>
                </a:cubicBezTo>
                <a:cubicBezTo>
                  <a:pt x="111847" y="23512"/>
                  <a:pt x="111754" y="23512"/>
                  <a:pt x="111691" y="23512"/>
                </a:cubicBezTo>
                <a:cubicBezTo>
                  <a:pt x="111629" y="23512"/>
                  <a:pt x="111566" y="23456"/>
                  <a:pt x="111473" y="23456"/>
                </a:cubicBezTo>
                <a:cubicBezTo>
                  <a:pt x="111379" y="23456"/>
                  <a:pt x="111285" y="23401"/>
                  <a:pt x="111160" y="23401"/>
                </a:cubicBezTo>
                <a:cubicBezTo>
                  <a:pt x="111098" y="23345"/>
                  <a:pt x="111035" y="23401"/>
                  <a:pt x="110973" y="23401"/>
                </a:cubicBezTo>
                <a:cubicBezTo>
                  <a:pt x="110942" y="23401"/>
                  <a:pt x="110848" y="23345"/>
                  <a:pt x="110817" y="23401"/>
                </a:cubicBezTo>
                <a:cubicBezTo>
                  <a:pt x="110848" y="23456"/>
                  <a:pt x="110848" y="23456"/>
                  <a:pt x="110879" y="23456"/>
                </a:cubicBezTo>
                <a:cubicBezTo>
                  <a:pt x="110910" y="23456"/>
                  <a:pt x="110910" y="23456"/>
                  <a:pt x="110910" y="23512"/>
                </a:cubicBezTo>
                <a:cubicBezTo>
                  <a:pt x="110942" y="23622"/>
                  <a:pt x="110879" y="23567"/>
                  <a:pt x="110848" y="23622"/>
                </a:cubicBezTo>
                <a:cubicBezTo>
                  <a:pt x="110848" y="23678"/>
                  <a:pt x="110848" y="23733"/>
                  <a:pt x="110817" y="23678"/>
                </a:cubicBezTo>
                <a:cubicBezTo>
                  <a:pt x="110786" y="23678"/>
                  <a:pt x="110786" y="23622"/>
                  <a:pt x="110786" y="23622"/>
                </a:cubicBezTo>
                <a:cubicBezTo>
                  <a:pt x="110754" y="23567"/>
                  <a:pt x="110723" y="23512"/>
                  <a:pt x="110692" y="23512"/>
                </a:cubicBezTo>
                <a:cubicBezTo>
                  <a:pt x="110661" y="23456"/>
                  <a:pt x="110629" y="23401"/>
                  <a:pt x="110598" y="23345"/>
                </a:cubicBezTo>
                <a:cubicBezTo>
                  <a:pt x="110567" y="23345"/>
                  <a:pt x="110504" y="23345"/>
                  <a:pt x="110473" y="23345"/>
                </a:cubicBezTo>
                <a:cubicBezTo>
                  <a:pt x="110442" y="23345"/>
                  <a:pt x="110380" y="23290"/>
                  <a:pt x="110348" y="23290"/>
                </a:cubicBezTo>
                <a:cubicBezTo>
                  <a:pt x="110286" y="23290"/>
                  <a:pt x="110223" y="23290"/>
                  <a:pt x="110161" y="23290"/>
                </a:cubicBezTo>
                <a:cubicBezTo>
                  <a:pt x="110130" y="23290"/>
                  <a:pt x="110098" y="23234"/>
                  <a:pt x="110067" y="23234"/>
                </a:cubicBezTo>
                <a:cubicBezTo>
                  <a:pt x="110005" y="23234"/>
                  <a:pt x="109942" y="23234"/>
                  <a:pt x="109849" y="23234"/>
                </a:cubicBezTo>
                <a:cubicBezTo>
                  <a:pt x="109786" y="23179"/>
                  <a:pt x="109724" y="23179"/>
                  <a:pt x="109630" y="23123"/>
                </a:cubicBezTo>
                <a:cubicBezTo>
                  <a:pt x="109599" y="23123"/>
                  <a:pt x="109536" y="23123"/>
                  <a:pt x="109505" y="23123"/>
                </a:cubicBezTo>
                <a:cubicBezTo>
                  <a:pt x="109411" y="23123"/>
                  <a:pt x="109318" y="23068"/>
                  <a:pt x="109224" y="23068"/>
                </a:cubicBezTo>
                <a:cubicBezTo>
                  <a:pt x="109193" y="23068"/>
                  <a:pt x="109193" y="23068"/>
                  <a:pt x="109161" y="23068"/>
                </a:cubicBezTo>
                <a:cubicBezTo>
                  <a:pt x="109161" y="23012"/>
                  <a:pt x="109130" y="23012"/>
                  <a:pt x="109099" y="23012"/>
                </a:cubicBezTo>
                <a:cubicBezTo>
                  <a:pt x="109068" y="23012"/>
                  <a:pt x="109099" y="23068"/>
                  <a:pt x="109130" y="23068"/>
                </a:cubicBezTo>
                <a:cubicBezTo>
                  <a:pt x="109130" y="23068"/>
                  <a:pt x="109161" y="23068"/>
                  <a:pt x="109161" y="23123"/>
                </a:cubicBezTo>
                <a:cubicBezTo>
                  <a:pt x="109193" y="23179"/>
                  <a:pt x="109193" y="23179"/>
                  <a:pt x="109193" y="23290"/>
                </a:cubicBezTo>
                <a:cubicBezTo>
                  <a:pt x="109161" y="23345"/>
                  <a:pt x="109161" y="23401"/>
                  <a:pt x="109161" y="23456"/>
                </a:cubicBezTo>
                <a:cubicBezTo>
                  <a:pt x="109193" y="23512"/>
                  <a:pt x="109193" y="23567"/>
                  <a:pt x="109161" y="23622"/>
                </a:cubicBezTo>
                <a:cubicBezTo>
                  <a:pt x="109130" y="23678"/>
                  <a:pt x="108880" y="23955"/>
                  <a:pt x="108943" y="24066"/>
                </a:cubicBezTo>
                <a:cubicBezTo>
                  <a:pt x="108943" y="24066"/>
                  <a:pt x="108943" y="24066"/>
                  <a:pt x="108974" y="24066"/>
                </a:cubicBezTo>
                <a:cubicBezTo>
                  <a:pt x="108974" y="24066"/>
                  <a:pt x="108974" y="24066"/>
                  <a:pt x="109005" y="24066"/>
                </a:cubicBezTo>
                <a:cubicBezTo>
                  <a:pt x="109005" y="24121"/>
                  <a:pt x="109036" y="24121"/>
                  <a:pt x="109068" y="24121"/>
                </a:cubicBezTo>
                <a:cubicBezTo>
                  <a:pt x="109068" y="24121"/>
                  <a:pt x="109099" y="24066"/>
                  <a:pt x="109099" y="24066"/>
                </a:cubicBezTo>
                <a:cubicBezTo>
                  <a:pt x="109130" y="24011"/>
                  <a:pt x="109161" y="24011"/>
                  <a:pt x="109161" y="24011"/>
                </a:cubicBezTo>
                <a:cubicBezTo>
                  <a:pt x="109224" y="24066"/>
                  <a:pt x="109224" y="24121"/>
                  <a:pt x="109224" y="24177"/>
                </a:cubicBezTo>
                <a:cubicBezTo>
                  <a:pt x="109255" y="24288"/>
                  <a:pt x="109286" y="24343"/>
                  <a:pt x="109318" y="24399"/>
                </a:cubicBezTo>
                <a:cubicBezTo>
                  <a:pt x="109318" y="24454"/>
                  <a:pt x="109318" y="24510"/>
                  <a:pt x="109349" y="24510"/>
                </a:cubicBezTo>
                <a:cubicBezTo>
                  <a:pt x="109349" y="24565"/>
                  <a:pt x="109380" y="24565"/>
                  <a:pt x="109380" y="24621"/>
                </a:cubicBezTo>
                <a:cubicBezTo>
                  <a:pt x="109442" y="24676"/>
                  <a:pt x="109411" y="24731"/>
                  <a:pt x="109411" y="24842"/>
                </a:cubicBezTo>
                <a:cubicBezTo>
                  <a:pt x="109380" y="24898"/>
                  <a:pt x="109411" y="24898"/>
                  <a:pt x="109442" y="24953"/>
                </a:cubicBezTo>
                <a:cubicBezTo>
                  <a:pt x="109442" y="25009"/>
                  <a:pt x="109442" y="25120"/>
                  <a:pt x="109442" y="25120"/>
                </a:cubicBezTo>
                <a:cubicBezTo>
                  <a:pt x="109411" y="25175"/>
                  <a:pt x="109380" y="25175"/>
                  <a:pt x="109349" y="25231"/>
                </a:cubicBezTo>
                <a:cubicBezTo>
                  <a:pt x="109318" y="25231"/>
                  <a:pt x="109286" y="25341"/>
                  <a:pt x="109286" y="25397"/>
                </a:cubicBezTo>
                <a:cubicBezTo>
                  <a:pt x="109286" y="25397"/>
                  <a:pt x="109286" y="25508"/>
                  <a:pt x="109255" y="25563"/>
                </a:cubicBezTo>
                <a:cubicBezTo>
                  <a:pt x="109224" y="25563"/>
                  <a:pt x="109224" y="25508"/>
                  <a:pt x="109224" y="25508"/>
                </a:cubicBezTo>
                <a:cubicBezTo>
                  <a:pt x="109193" y="25452"/>
                  <a:pt x="109161" y="25452"/>
                  <a:pt x="109161" y="25452"/>
                </a:cubicBezTo>
                <a:cubicBezTo>
                  <a:pt x="109161" y="25452"/>
                  <a:pt x="109130" y="25508"/>
                  <a:pt x="109130" y="25508"/>
                </a:cubicBezTo>
                <a:cubicBezTo>
                  <a:pt x="109130" y="25508"/>
                  <a:pt x="109130" y="25508"/>
                  <a:pt x="109130" y="25563"/>
                </a:cubicBezTo>
                <a:cubicBezTo>
                  <a:pt x="109161" y="25563"/>
                  <a:pt x="109161" y="25563"/>
                  <a:pt x="109161" y="25563"/>
                </a:cubicBezTo>
                <a:cubicBezTo>
                  <a:pt x="109161" y="25619"/>
                  <a:pt x="109130" y="25619"/>
                  <a:pt x="109130" y="25619"/>
                </a:cubicBezTo>
                <a:cubicBezTo>
                  <a:pt x="109099" y="25619"/>
                  <a:pt x="109099" y="25563"/>
                  <a:pt x="109068" y="25563"/>
                </a:cubicBezTo>
                <a:cubicBezTo>
                  <a:pt x="109036" y="25563"/>
                  <a:pt x="109036" y="25563"/>
                  <a:pt x="109005" y="25563"/>
                </a:cubicBezTo>
                <a:cubicBezTo>
                  <a:pt x="108974" y="25619"/>
                  <a:pt x="108943" y="25563"/>
                  <a:pt x="108912" y="25563"/>
                </a:cubicBezTo>
                <a:cubicBezTo>
                  <a:pt x="108880" y="25563"/>
                  <a:pt x="108849" y="25619"/>
                  <a:pt x="108818" y="25619"/>
                </a:cubicBezTo>
                <a:cubicBezTo>
                  <a:pt x="108787" y="25619"/>
                  <a:pt x="108724" y="25619"/>
                  <a:pt x="108662" y="25619"/>
                </a:cubicBezTo>
                <a:cubicBezTo>
                  <a:pt x="108630" y="25619"/>
                  <a:pt x="108599" y="25619"/>
                  <a:pt x="108537" y="25563"/>
                </a:cubicBezTo>
                <a:cubicBezTo>
                  <a:pt x="108505" y="25508"/>
                  <a:pt x="108505" y="25397"/>
                  <a:pt x="108505" y="25341"/>
                </a:cubicBezTo>
                <a:cubicBezTo>
                  <a:pt x="108474" y="25286"/>
                  <a:pt x="108505" y="25175"/>
                  <a:pt x="108474" y="25120"/>
                </a:cubicBezTo>
                <a:cubicBezTo>
                  <a:pt x="108443" y="25009"/>
                  <a:pt x="108412" y="25009"/>
                  <a:pt x="108349" y="25009"/>
                </a:cubicBezTo>
                <a:cubicBezTo>
                  <a:pt x="108318" y="24953"/>
                  <a:pt x="108256" y="24953"/>
                  <a:pt x="108224" y="24898"/>
                </a:cubicBezTo>
                <a:cubicBezTo>
                  <a:pt x="108193" y="24898"/>
                  <a:pt x="108162" y="24842"/>
                  <a:pt x="108099" y="24787"/>
                </a:cubicBezTo>
                <a:cubicBezTo>
                  <a:pt x="108037" y="24787"/>
                  <a:pt x="107912" y="24842"/>
                  <a:pt x="107850" y="24731"/>
                </a:cubicBezTo>
                <a:cubicBezTo>
                  <a:pt x="107818" y="24731"/>
                  <a:pt x="107787" y="24676"/>
                  <a:pt x="107756" y="24621"/>
                </a:cubicBezTo>
                <a:cubicBezTo>
                  <a:pt x="107756" y="24565"/>
                  <a:pt x="107756" y="24454"/>
                  <a:pt x="107756" y="24399"/>
                </a:cubicBezTo>
                <a:cubicBezTo>
                  <a:pt x="107756" y="24343"/>
                  <a:pt x="107787" y="24288"/>
                  <a:pt x="107756" y="24177"/>
                </a:cubicBezTo>
                <a:cubicBezTo>
                  <a:pt x="107756" y="24121"/>
                  <a:pt x="107725" y="24066"/>
                  <a:pt x="107662" y="24066"/>
                </a:cubicBezTo>
                <a:cubicBezTo>
                  <a:pt x="107631" y="24011"/>
                  <a:pt x="107600" y="24011"/>
                  <a:pt x="107600" y="23900"/>
                </a:cubicBezTo>
                <a:cubicBezTo>
                  <a:pt x="107600" y="23900"/>
                  <a:pt x="107600" y="23844"/>
                  <a:pt x="107568" y="23789"/>
                </a:cubicBezTo>
                <a:cubicBezTo>
                  <a:pt x="107568" y="23789"/>
                  <a:pt x="107537" y="23789"/>
                  <a:pt x="107506" y="23789"/>
                </a:cubicBezTo>
                <a:cubicBezTo>
                  <a:pt x="107475" y="23733"/>
                  <a:pt x="107412" y="23733"/>
                  <a:pt x="107381" y="23789"/>
                </a:cubicBezTo>
                <a:cubicBezTo>
                  <a:pt x="107350" y="23789"/>
                  <a:pt x="107319" y="23844"/>
                  <a:pt x="107287" y="23900"/>
                </a:cubicBezTo>
                <a:cubicBezTo>
                  <a:pt x="107287" y="23900"/>
                  <a:pt x="107256" y="23900"/>
                  <a:pt x="107256" y="23900"/>
                </a:cubicBezTo>
                <a:cubicBezTo>
                  <a:pt x="107225" y="23955"/>
                  <a:pt x="107225" y="23955"/>
                  <a:pt x="107194" y="24011"/>
                </a:cubicBezTo>
                <a:cubicBezTo>
                  <a:pt x="107194" y="24011"/>
                  <a:pt x="107162" y="24066"/>
                  <a:pt x="107162" y="24066"/>
                </a:cubicBezTo>
                <a:cubicBezTo>
                  <a:pt x="107131" y="24121"/>
                  <a:pt x="107069" y="24121"/>
                  <a:pt x="107038" y="24121"/>
                </a:cubicBezTo>
                <a:cubicBezTo>
                  <a:pt x="107006" y="24121"/>
                  <a:pt x="106975" y="24121"/>
                  <a:pt x="106944" y="24121"/>
                </a:cubicBezTo>
                <a:cubicBezTo>
                  <a:pt x="106881" y="24121"/>
                  <a:pt x="106819" y="24121"/>
                  <a:pt x="106756" y="24121"/>
                </a:cubicBezTo>
                <a:cubicBezTo>
                  <a:pt x="106663" y="24121"/>
                  <a:pt x="106600" y="24121"/>
                  <a:pt x="106507" y="24121"/>
                </a:cubicBezTo>
                <a:cubicBezTo>
                  <a:pt x="106413" y="24121"/>
                  <a:pt x="106350" y="24121"/>
                  <a:pt x="106257" y="24066"/>
                </a:cubicBezTo>
                <a:cubicBezTo>
                  <a:pt x="106132" y="24066"/>
                  <a:pt x="106038" y="24121"/>
                  <a:pt x="105913" y="24066"/>
                </a:cubicBezTo>
                <a:cubicBezTo>
                  <a:pt x="105851" y="24011"/>
                  <a:pt x="105819" y="24011"/>
                  <a:pt x="105757" y="23955"/>
                </a:cubicBezTo>
                <a:cubicBezTo>
                  <a:pt x="105694" y="23955"/>
                  <a:pt x="105663" y="23955"/>
                  <a:pt x="105601" y="23900"/>
                </a:cubicBezTo>
                <a:cubicBezTo>
                  <a:pt x="105538" y="23900"/>
                  <a:pt x="105476" y="23900"/>
                  <a:pt x="105445" y="23844"/>
                </a:cubicBezTo>
                <a:cubicBezTo>
                  <a:pt x="105413" y="23844"/>
                  <a:pt x="105382" y="23844"/>
                  <a:pt x="105351" y="23789"/>
                </a:cubicBezTo>
                <a:cubicBezTo>
                  <a:pt x="105351" y="23789"/>
                  <a:pt x="105320" y="23844"/>
                  <a:pt x="105288" y="23844"/>
                </a:cubicBezTo>
                <a:cubicBezTo>
                  <a:pt x="105257" y="23789"/>
                  <a:pt x="105226" y="23789"/>
                  <a:pt x="105226" y="23733"/>
                </a:cubicBezTo>
                <a:cubicBezTo>
                  <a:pt x="105195" y="23733"/>
                  <a:pt x="105163" y="23733"/>
                  <a:pt x="105132" y="23733"/>
                </a:cubicBezTo>
                <a:cubicBezTo>
                  <a:pt x="105132" y="23789"/>
                  <a:pt x="105101" y="23789"/>
                  <a:pt x="105101" y="23789"/>
                </a:cubicBezTo>
                <a:cubicBezTo>
                  <a:pt x="105039" y="23844"/>
                  <a:pt x="105007" y="23789"/>
                  <a:pt x="104976" y="23844"/>
                </a:cubicBezTo>
                <a:cubicBezTo>
                  <a:pt x="104945" y="23844"/>
                  <a:pt x="104914" y="23844"/>
                  <a:pt x="104882" y="23844"/>
                </a:cubicBezTo>
                <a:cubicBezTo>
                  <a:pt x="104851" y="23844"/>
                  <a:pt x="104820" y="23844"/>
                  <a:pt x="104789" y="23844"/>
                </a:cubicBezTo>
                <a:cubicBezTo>
                  <a:pt x="104726" y="23900"/>
                  <a:pt x="104664" y="23900"/>
                  <a:pt x="104570" y="23900"/>
                </a:cubicBezTo>
                <a:cubicBezTo>
                  <a:pt x="104508" y="23900"/>
                  <a:pt x="104414" y="23844"/>
                  <a:pt x="104320" y="23900"/>
                </a:cubicBezTo>
                <a:cubicBezTo>
                  <a:pt x="104258" y="23900"/>
                  <a:pt x="104164" y="23955"/>
                  <a:pt x="104102" y="23955"/>
                </a:cubicBezTo>
                <a:cubicBezTo>
                  <a:pt x="104039" y="24011"/>
                  <a:pt x="103977" y="24011"/>
                  <a:pt x="103914" y="24011"/>
                </a:cubicBezTo>
                <a:cubicBezTo>
                  <a:pt x="103852" y="24011"/>
                  <a:pt x="103789" y="24011"/>
                  <a:pt x="103727" y="24011"/>
                </a:cubicBezTo>
                <a:cubicBezTo>
                  <a:pt x="103695" y="24011"/>
                  <a:pt x="103633" y="24066"/>
                  <a:pt x="103571" y="24066"/>
                </a:cubicBezTo>
                <a:cubicBezTo>
                  <a:pt x="103508" y="24066"/>
                  <a:pt x="103414" y="24121"/>
                  <a:pt x="103321" y="24121"/>
                </a:cubicBezTo>
                <a:cubicBezTo>
                  <a:pt x="103258" y="24121"/>
                  <a:pt x="103196" y="24121"/>
                  <a:pt x="103133" y="24066"/>
                </a:cubicBezTo>
                <a:cubicBezTo>
                  <a:pt x="103040" y="24011"/>
                  <a:pt x="102946" y="23900"/>
                  <a:pt x="102852" y="23900"/>
                </a:cubicBezTo>
                <a:cubicBezTo>
                  <a:pt x="102790" y="23844"/>
                  <a:pt x="102758" y="23844"/>
                  <a:pt x="102696" y="23844"/>
                </a:cubicBezTo>
                <a:cubicBezTo>
                  <a:pt x="102665" y="23844"/>
                  <a:pt x="102602" y="23844"/>
                  <a:pt x="102571" y="23733"/>
                </a:cubicBezTo>
                <a:cubicBezTo>
                  <a:pt x="102571" y="23733"/>
                  <a:pt x="102571" y="23678"/>
                  <a:pt x="102571" y="23622"/>
                </a:cubicBezTo>
                <a:cubicBezTo>
                  <a:pt x="102571" y="23567"/>
                  <a:pt x="102540" y="23567"/>
                  <a:pt x="102540" y="23567"/>
                </a:cubicBezTo>
                <a:cubicBezTo>
                  <a:pt x="102477" y="23456"/>
                  <a:pt x="102540" y="23456"/>
                  <a:pt x="102571" y="23401"/>
                </a:cubicBezTo>
                <a:cubicBezTo>
                  <a:pt x="102602" y="23290"/>
                  <a:pt x="102571" y="23234"/>
                  <a:pt x="102571" y="23179"/>
                </a:cubicBezTo>
                <a:cubicBezTo>
                  <a:pt x="102540" y="23123"/>
                  <a:pt x="102540" y="23012"/>
                  <a:pt x="102602" y="23012"/>
                </a:cubicBezTo>
                <a:cubicBezTo>
                  <a:pt x="102634" y="23012"/>
                  <a:pt x="102696" y="23068"/>
                  <a:pt x="102696" y="22957"/>
                </a:cubicBezTo>
                <a:cubicBezTo>
                  <a:pt x="102696" y="22902"/>
                  <a:pt x="102696" y="22902"/>
                  <a:pt x="102696" y="22902"/>
                </a:cubicBezTo>
                <a:cubicBezTo>
                  <a:pt x="102696" y="22846"/>
                  <a:pt x="102727" y="22846"/>
                  <a:pt x="102727" y="22846"/>
                </a:cubicBezTo>
                <a:cubicBezTo>
                  <a:pt x="102727" y="22735"/>
                  <a:pt x="102696" y="22680"/>
                  <a:pt x="102696" y="22624"/>
                </a:cubicBezTo>
                <a:cubicBezTo>
                  <a:pt x="102696" y="22569"/>
                  <a:pt x="102665" y="22569"/>
                  <a:pt x="102665" y="22513"/>
                </a:cubicBezTo>
                <a:cubicBezTo>
                  <a:pt x="102665" y="22513"/>
                  <a:pt x="102665" y="22458"/>
                  <a:pt x="102665" y="22402"/>
                </a:cubicBezTo>
                <a:cubicBezTo>
                  <a:pt x="102634" y="22236"/>
                  <a:pt x="102602" y="22014"/>
                  <a:pt x="102509" y="21903"/>
                </a:cubicBezTo>
                <a:cubicBezTo>
                  <a:pt x="102446" y="21848"/>
                  <a:pt x="102415" y="21792"/>
                  <a:pt x="102352" y="21737"/>
                </a:cubicBezTo>
                <a:cubicBezTo>
                  <a:pt x="102259" y="21626"/>
                  <a:pt x="102165" y="21571"/>
                  <a:pt x="102040" y="21515"/>
                </a:cubicBezTo>
                <a:cubicBezTo>
                  <a:pt x="102009" y="21460"/>
                  <a:pt x="101946" y="21460"/>
                  <a:pt x="101915" y="21404"/>
                </a:cubicBezTo>
                <a:cubicBezTo>
                  <a:pt x="101884" y="21404"/>
                  <a:pt x="101853" y="21349"/>
                  <a:pt x="101821" y="21349"/>
                </a:cubicBezTo>
                <a:cubicBezTo>
                  <a:pt x="101821" y="21349"/>
                  <a:pt x="101790" y="21349"/>
                  <a:pt x="101759" y="21349"/>
                </a:cubicBezTo>
                <a:cubicBezTo>
                  <a:pt x="101697" y="21293"/>
                  <a:pt x="101634" y="21293"/>
                  <a:pt x="101572" y="21293"/>
                </a:cubicBezTo>
                <a:cubicBezTo>
                  <a:pt x="101540" y="21293"/>
                  <a:pt x="101478" y="21238"/>
                  <a:pt x="101415" y="21238"/>
                </a:cubicBezTo>
                <a:cubicBezTo>
                  <a:pt x="101322" y="21182"/>
                  <a:pt x="101228" y="21182"/>
                  <a:pt x="101103" y="21182"/>
                </a:cubicBezTo>
                <a:cubicBezTo>
                  <a:pt x="101009" y="21127"/>
                  <a:pt x="100916" y="21182"/>
                  <a:pt x="100822" y="21127"/>
                </a:cubicBezTo>
                <a:cubicBezTo>
                  <a:pt x="100728" y="21127"/>
                  <a:pt x="100666" y="21127"/>
                  <a:pt x="100572" y="21127"/>
                </a:cubicBezTo>
                <a:cubicBezTo>
                  <a:pt x="100416" y="21127"/>
                  <a:pt x="100229" y="21127"/>
                  <a:pt x="100041" y="21127"/>
                </a:cubicBezTo>
                <a:cubicBezTo>
                  <a:pt x="99979" y="21127"/>
                  <a:pt x="99916" y="21182"/>
                  <a:pt x="99823" y="21182"/>
                </a:cubicBezTo>
                <a:cubicBezTo>
                  <a:pt x="99760" y="21182"/>
                  <a:pt x="99698" y="21238"/>
                  <a:pt x="99635" y="21238"/>
                </a:cubicBezTo>
                <a:cubicBezTo>
                  <a:pt x="99479" y="21293"/>
                  <a:pt x="99323" y="21349"/>
                  <a:pt x="99167" y="21404"/>
                </a:cubicBezTo>
                <a:cubicBezTo>
                  <a:pt x="99042" y="21460"/>
                  <a:pt x="98885" y="21571"/>
                  <a:pt x="98729" y="21571"/>
                </a:cubicBezTo>
                <a:cubicBezTo>
                  <a:pt x="98667" y="21571"/>
                  <a:pt x="98604" y="21626"/>
                  <a:pt x="98511" y="21626"/>
                </a:cubicBezTo>
                <a:cubicBezTo>
                  <a:pt x="98479" y="21626"/>
                  <a:pt x="98448" y="21626"/>
                  <a:pt x="98386" y="21626"/>
                </a:cubicBezTo>
                <a:cubicBezTo>
                  <a:pt x="98355" y="21626"/>
                  <a:pt x="98323" y="21626"/>
                  <a:pt x="98261" y="21682"/>
                </a:cubicBezTo>
                <a:cubicBezTo>
                  <a:pt x="98230" y="21682"/>
                  <a:pt x="98198" y="21737"/>
                  <a:pt x="98136" y="21682"/>
                </a:cubicBezTo>
                <a:cubicBezTo>
                  <a:pt x="98105" y="21682"/>
                  <a:pt x="98042" y="21682"/>
                  <a:pt x="97980" y="21682"/>
                </a:cubicBezTo>
                <a:cubicBezTo>
                  <a:pt x="97980" y="21626"/>
                  <a:pt x="97948" y="21626"/>
                  <a:pt x="97917" y="21571"/>
                </a:cubicBezTo>
                <a:cubicBezTo>
                  <a:pt x="97886" y="21571"/>
                  <a:pt x="97855" y="21571"/>
                  <a:pt x="97824" y="21571"/>
                </a:cubicBezTo>
                <a:cubicBezTo>
                  <a:pt x="97792" y="21515"/>
                  <a:pt x="97761" y="21515"/>
                  <a:pt x="97730" y="21460"/>
                </a:cubicBezTo>
                <a:cubicBezTo>
                  <a:pt x="97699" y="21460"/>
                  <a:pt x="97667" y="21404"/>
                  <a:pt x="97667" y="21349"/>
                </a:cubicBezTo>
                <a:cubicBezTo>
                  <a:pt x="97699" y="21349"/>
                  <a:pt x="97730" y="21404"/>
                  <a:pt x="97730" y="21349"/>
                </a:cubicBezTo>
                <a:cubicBezTo>
                  <a:pt x="97730" y="21349"/>
                  <a:pt x="97699" y="21293"/>
                  <a:pt x="97699" y="21238"/>
                </a:cubicBezTo>
                <a:cubicBezTo>
                  <a:pt x="97699" y="21238"/>
                  <a:pt x="97667" y="21182"/>
                  <a:pt x="97667" y="21127"/>
                </a:cubicBezTo>
                <a:cubicBezTo>
                  <a:pt x="97636" y="21127"/>
                  <a:pt x="97636" y="21072"/>
                  <a:pt x="97636" y="21072"/>
                </a:cubicBezTo>
                <a:cubicBezTo>
                  <a:pt x="97605" y="21016"/>
                  <a:pt x="97574" y="20961"/>
                  <a:pt x="97574" y="20905"/>
                </a:cubicBezTo>
                <a:cubicBezTo>
                  <a:pt x="97542" y="20905"/>
                  <a:pt x="97542" y="20905"/>
                  <a:pt x="97511" y="20850"/>
                </a:cubicBezTo>
                <a:cubicBezTo>
                  <a:pt x="97480" y="20794"/>
                  <a:pt x="97480" y="20739"/>
                  <a:pt x="97449" y="20683"/>
                </a:cubicBezTo>
                <a:cubicBezTo>
                  <a:pt x="97386" y="20573"/>
                  <a:pt x="97293" y="20517"/>
                  <a:pt x="97199" y="20517"/>
                </a:cubicBezTo>
                <a:cubicBezTo>
                  <a:pt x="97168" y="20517"/>
                  <a:pt x="97105" y="20573"/>
                  <a:pt x="97074" y="20573"/>
                </a:cubicBezTo>
                <a:cubicBezTo>
                  <a:pt x="97043" y="20628"/>
                  <a:pt x="96980" y="20739"/>
                  <a:pt x="96949" y="20683"/>
                </a:cubicBezTo>
                <a:cubicBezTo>
                  <a:pt x="96918" y="20683"/>
                  <a:pt x="97011" y="20517"/>
                  <a:pt x="96949" y="20517"/>
                </a:cubicBezTo>
                <a:cubicBezTo>
                  <a:pt x="96887" y="20517"/>
                  <a:pt x="96887" y="20628"/>
                  <a:pt x="96855" y="20683"/>
                </a:cubicBezTo>
                <a:cubicBezTo>
                  <a:pt x="96824" y="20683"/>
                  <a:pt x="96605" y="20905"/>
                  <a:pt x="96605" y="20850"/>
                </a:cubicBezTo>
                <a:cubicBezTo>
                  <a:pt x="96605" y="20739"/>
                  <a:pt x="96699" y="20794"/>
                  <a:pt x="96699" y="20739"/>
                </a:cubicBezTo>
                <a:cubicBezTo>
                  <a:pt x="96762" y="20683"/>
                  <a:pt x="96762" y="20628"/>
                  <a:pt x="96793" y="20573"/>
                </a:cubicBezTo>
                <a:cubicBezTo>
                  <a:pt x="96793" y="20517"/>
                  <a:pt x="96824" y="20517"/>
                  <a:pt x="96824" y="20517"/>
                </a:cubicBezTo>
                <a:cubicBezTo>
                  <a:pt x="96855" y="20517"/>
                  <a:pt x="96855" y="20462"/>
                  <a:pt x="96855" y="20462"/>
                </a:cubicBezTo>
                <a:cubicBezTo>
                  <a:pt x="96887" y="20406"/>
                  <a:pt x="96918" y="20351"/>
                  <a:pt x="96918" y="20295"/>
                </a:cubicBezTo>
                <a:cubicBezTo>
                  <a:pt x="96918" y="20240"/>
                  <a:pt x="96855" y="20295"/>
                  <a:pt x="96824" y="20295"/>
                </a:cubicBezTo>
                <a:cubicBezTo>
                  <a:pt x="96793" y="20240"/>
                  <a:pt x="96762" y="20295"/>
                  <a:pt x="96762" y="20295"/>
                </a:cubicBezTo>
                <a:cubicBezTo>
                  <a:pt x="96699" y="20295"/>
                  <a:pt x="96668" y="20240"/>
                  <a:pt x="96637" y="20240"/>
                </a:cubicBezTo>
                <a:cubicBezTo>
                  <a:pt x="96605" y="20240"/>
                  <a:pt x="96574" y="20295"/>
                  <a:pt x="96543" y="20351"/>
                </a:cubicBezTo>
                <a:cubicBezTo>
                  <a:pt x="96480" y="20351"/>
                  <a:pt x="96449" y="20295"/>
                  <a:pt x="96480" y="20240"/>
                </a:cubicBezTo>
                <a:cubicBezTo>
                  <a:pt x="96512" y="20129"/>
                  <a:pt x="96543" y="20129"/>
                  <a:pt x="96574" y="20129"/>
                </a:cubicBezTo>
                <a:cubicBezTo>
                  <a:pt x="96605" y="20073"/>
                  <a:pt x="96605" y="20018"/>
                  <a:pt x="96574" y="20018"/>
                </a:cubicBezTo>
                <a:cubicBezTo>
                  <a:pt x="96543" y="20018"/>
                  <a:pt x="96512" y="20018"/>
                  <a:pt x="96480" y="20018"/>
                </a:cubicBezTo>
                <a:cubicBezTo>
                  <a:pt x="96480" y="19963"/>
                  <a:pt x="96449" y="19963"/>
                  <a:pt x="96418" y="19963"/>
                </a:cubicBezTo>
                <a:cubicBezTo>
                  <a:pt x="96356" y="19963"/>
                  <a:pt x="96262" y="20073"/>
                  <a:pt x="96199" y="19963"/>
                </a:cubicBezTo>
                <a:cubicBezTo>
                  <a:pt x="96168" y="19963"/>
                  <a:pt x="96168" y="19963"/>
                  <a:pt x="96137" y="19907"/>
                </a:cubicBezTo>
                <a:cubicBezTo>
                  <a:pt x="96137" y="19907"/>
                  <a:pt x="96106" y="19907"/>
                  <a:pt x="96074" y="19907"/>
                </a:cubicBezTo>
                <a:cubicBezTo>
                  <a:pt x="96074" y="19907"/>
                  <a:pt x="96074" y="19852"/>
                  <a:pt x="96043" y="19907"/>
                </a:cubicBezTo>
                <a:cubicBezTo>
                  <a:pt x="96012" y="19907"/>
                  <a:pt x="96012" y="19907"/>
                  <a:pt x="95981" y="19907"/>
                </a:cubicBezTo>
                <a:cubicBezTo>
                  <a:pt x="95950" y="19907"/>
                  <a:pt x="95918" y="19907"/>
                  <a:pt x="95887" y="19907"/>
                </a:cubicBezTo>
                <a:cubicBezTo>
                  <a:pt x="95856" y="19907"/>
                  <a:pt x="95825" y="19741"/>
                  <a:pt x="95856" y="19685"/>
                </a:cubicBezTo>
                <a:cubicBezTo>
                  <a:pt x="95856" y="19685"/>
                  <a:pt x="95887" y="19741"/>
                  <a:pt x="95887" y="19741"/>
                </a:cubicBezTo>
                <a:cubicBezTo>
                  <a:pt x="95918" y="19741"/>
                  <a:pt x="95950" y="19741"/>
                  <a:pt x="95950" y="19741"/>
                </a:cubicBezTo>
                <a:cubicBezTo>
                  <a:pt x="95981" y="19796"/>
                  <a:pt x="95981" y="19796"/>
                  <a:pt x="96012" y="19796"/>
                </a:cubicBezTo>
                <a:cubicBezTo>
                  <a:pt x="96043" y="19796"/>
                  <a:pt x="96043" y="19741"/>
                  <a:pt x="96043" y="19741"/>
                </a:cubicBezTo>
                <a:cubicBezTo>
                  <a:pt x="96043" y="19685"/>
                  <a:pt x="96043" y="19630"/>
                  <a:pt x="96074" y="19630"/>
                </a:cubicBezTo>
                <a:cubicBezTo>
                  <a:pt x="96106" y="19574"/>
                  <a:pt x="96106" y="19574"/>
                  <a:pt x="96137" y="19574"/>
                </a:cubicBezTo>
                <a:cubicBezTo>
                  <a:pt x="96137" y="19519"/>
                  <a:pt x="96168" y="19519"/>
                  <a:pt x="96199" y="19519"/>
                </a:cubicBezTo>
                <a:cubicBezTo>
                  <a:pt x="96199" y="19519"/>
                  <a:pt x="96231" y="19574"/>
                  <a:pt x="96231" y="19574"/>
                </a:cubicBezTo>
                <a:cubicBezTo>
                  <a:pt x="96231" y="19630"/>
                  <a:pt x="96262" y="19630"/>
                  <a:pt x="96293" y="19685"/>
                </a:cubicBezTo>
                <a:cubicBezTo>
                  <a:pt x="96293" y="19685"/>
                  <a:pt x="96324" y="19685"/>
                  <a:pt x="96324" y="19741"/>
                </a:cubicBezTo>
                <a:cubicBezTo>
                  <a:pt x="96356" y="19852"/>
                  <a:pt x="96387" y="19852"/>
                  <a:pt x="96418" y="19741"/>
                </a:cubicBezTo>
                <a:cubicBezTo>
                  <a:pt x="96449" y="19741"/>
                  <a:pt x="96449" y="19685"/>
                  <a:pt x="96480" y="19630"/>
                </a:cubicBezTo>
                <a:cubicBezTo>
                  <a:pt x="96512" y="19630"/>
                  <a:pt x="96512" y="19630"/>
                  <a:pt x="96543" y="19630"/>
                </a:cubicBezTo>
                <a:cubicBezTo>
                  <a:pt x="96574" y="19574"/>
                  <a:pt x="96574" y="19463"/>
                  <a:pt x="96574" y="19408"/>
                </a:cubicBezTo>
                <a:cubicBezTo>
                  <a:pt x="96574" y="19353"/>
                  <a:pt x="96543" y="19353"/>
                  <a:pt x="96543" y="19297"/>
                </a:cubicBezTo>
                <a:cubicBezTo>
                  <a:pt x="96512" y="19297"/>
                  <a:pt x="96480" y="19242"/>
                  <a:pt x="96449" y="19242"/>
                </a:cubicBezTo>
                <a:cubicBezTo>
                  <a:pt x="96449" y="19186"/>
                  <a:pt x="96418" y="19186"/>
                  <a:pt x="96418" y="19131"/>
                </a:cubicBezTo>
                <a:cubicBezTo>
                  <a:pt x="96387" y="19075"/>
                  <a:pt x="96356" y="19020"/>
                  <a:pt x="96324" y="19020"/>
                </a:cubicBezTo>
                <a:cubicBezTo>
                  <a:pt x="96262" y="18964"/>
                  <a:pt x="96199" y="18964"/>
                  <a:pt x="96168" y="18909"/>
                </a:cubicBezTo>
                <a:cubicBezTo>
                  <a:pt x="96106" y="18909"/>
                  <a:pt x="96043" y="18853"/>
                  <a:pt x="96012" y="18853"/>
                </a:cubicBezTo>
                <a:cubicBezTo>
                  <a:pt x="95887" y="18798"/>
                  <a:pt x="95793" y="18798"/>
                  <a:pt x="95700" y="18687"/>
                </a:cubicBezTo>
                <a:cubicBezTo>
                  <a:pt x="95606" y="18632"/>
                  <a:pt x="95481" y="18576"/>
                  <a:pt x="95387" y="18576"/>
                </a:cubicBezTo>
                <a:cubicBezTo>
                  <a:pt x="95294" y="18576"/>
                  <a:pt x="95200" y="18576"/>
                  <a:pt x="95106" y="18576"/>
                </a:cubicBezTo>
                <a:cubicBezTo>
                  <a:pt x="95044" y="18576"/>
                  <a:pt x="94981" y="18576"/>
                  <a:pt x="94919" y="18576"/>
                </a:cubicBezTo>
                <a:cubicBezTo>
                  <a:pt x="94825" y="18576"/>
                  <a:pt x="94763" y="18632"/>
                  <a:pt x="94669" y="18743"/>
                </a:cubicBezTo>
                <a:cubicBezTo>
                  <a:pt x="94638" y="18798"/>
                  <a:pt x="94606" y="18853"/>
                  <a:pt x="94575" y="18964"/>
                </a:cubicBezTo>
                <a:cubicBezTo>
                  <a:pt x="94575" y="19020"/>
                  <a:pt x="94544" y="19075"/>
                  <a:pt x="94482" y="19131"/>
                </a:cubicBezTo>
                <a:cubicBezTo>
                  <a:pt x="94450" y="19186"/>
                  <a:pt x="94419" y="19186"/>
                  <a:pt x="94388" y="19297"/>
                </a:cubicBezTo>
                <a:cubicBezTo>
                  <a:pt x="94325" y="19463"/>
                  <a:pt x="94263" y="19630"/>
                  <a:pt x="94138" y="19741"/>
                </a:cubicBezTo>
                <a:cubicBezTo>
                  <a:pt x="94044" y="19796"/>
                  <a:pt x="93919" y="19796"/>
                  <a:pt x="93794" y="19796"/>
                </a:cubicBezTo>
                <a:cubicBezTo>
                  <a:pt x="93732" y="19796"/>
                  <a:pt x="93669" y="19852"/>
                  <a:pt x="93607" y="19907"/>
                </a:cubicBezTo>
                <a:cubicBezTo>
                  <a:pt x="93576" y="19907"/>
                  <a:pt x="93545" y="19907"/>
                  <a:pt x="93513" y="19907"/>
                </a:cubicBezTo>
                <a:cubicBezTo>
                  <a:pt x="93482" y="19907"/>
                  <a:pt x="93420" y="19963"/>
                  <a:pt x="93420" y="19907"/>
                </a:cubicBezTo>
                <a:cubicBezTo>
                  <a:pt x="93388" y="19907"/>
                  <a:pt x="93420" y="19852"/>
                  <a:pt x="93420" y="19852"/>
                </a:cubicBezTo>
                <a:cubicBezTo>
                  <a:pt x="93451" y="19796"/>
                  <a:pt x="93420" y="19796"/>
                  <a:pt x="93451" y="19741"/>
                </a:cubicBezTo>
                <a:cubicBezTo>
                  <a:pt x="93482" y="19741"/>
                  <a:pt x="93482" y="19741"/>
                  <a:pt x="93513" y="19741"/>
                </a:cubicBezTo>
                <a:cubicBezTo>
                  <a:pt x="93545" y="19741"/>
                  <a:pt x="93607" y="19685"/>
                  <a:pt x="93576" y="19630"/>
                </a:cubicBezTo>
                <a:cubicBezTo>
                  <a:pt x="93576" y="19574"/>
                  <a:pt x="93545" y="19574"/>
                  <a:pt x="93513" y="19574"/>
                </a:cubicBezTo>
                <a:cubicBezTo>
                  <a:pt x="93513" y="19574"/>
                  <a:pt x="93482" y="19519"/>
                  <a:pt x="93482" y="19519"/>
                </a:cubicBezTo>
                <a:cubicBezTo>
                  <a:pt x="93482" y="19463"/>
                  <a:pt x="93451" y="19408"/>
                  <a:pt x="93482" y="19408"/>
                </a:cubicBezTo>
                <a:cubicBezTo>
                  <a:pt x="93513" y="19408"/>
                  <a:pt x="93513" y="19463"/>
                  <a:pt x="93545" y="19463"/>
                </a:cubicBezTo>
                <a:cubicBezTo>
                  <a:pt x="93576" y="19519"/>
                  <a:pt x="93638" y="19519"/>
                  <a:pt x="93669" y="19574"/>
                </a:cubicBezTo>
                <a:cubicBezTo>
                  <a:pt x="93701" y="19574"/>
                  <a:pt x="93732" y="19519"/>
                  <a:pt x="93794" y="19519"/>
                </a:cubicBezTo>
                <a:cubicBezTo>
                  <a:pt x="93826" y="19463"/>
                  <a:pt x="93888" y="19519"/>
                  <a:pt x="93919" y="19463"/>
                </a:cubicBezTo>
                <a:cubicBezTo>
                  <a:pt x="93982" y="19463"/>
                  <a:pt x="94013" y="19408"/>
                  <a:pt x="93951" y="19353"/>
                </a:cubicBezTo>
                <a:cubicBezTo>
                  <a:pt x="93919" y="19297"/>
                  <a:pt x="93888" y="19242"/>
                  <a:pt x="93857" y="19186"/>
                </a:cubicBezTo>
                <a:cubicBezTo>
                  <a:pt x="93857" y="19131"/>
                  <a:pt x="93857" y="19075"/>
                  <a:pt x="93857" y="19075"/>
                </a:cubicBezTo>
                <a:cubicBezTo>
                  <a:pt x="93857" y="19020"/>
                  <a:pt x="93888" y="18964"/>
                  <a:pt x="93888" y="18964"/>
                </a:cubicBezTo>
                <a:cubicBezTo>
                  <a:pt x="93919" y="18909"/>
                  <a:pt x="93919" y="18798"/>
                  <a:pt x="93982" y="18853"/>
                </a:cubicBezTo>
                <a:cubicBezTo>
                  <a:pt x="94013" y="18853"/>
                  <a:pt x="94013" y="18909"/>
                  <a:pt x="94013" y="18964"/>
                </a:cubicBezTo>
                <a:cubicBezTo>
                  <a:pt x="94013" y="19020"/>
                  <a:pt x="94013" y="19020"/>
                  <a:pt x="94013" y="19075"/>
                </a:cubicBezTo>
                <a:cubicBezTo>
                  <a:pt x="94044" y="19075"/>
                  <a:pt x="94076" y="19242"/>
                  <a:pt x="94107" y="19131"/>
                </a:cubicBezTo>
                <a:cubicBezTo>
                  <a:pt x="94107" y="19131"/>
                  <a:pt x="94107" y="19075"/>
                  <a:pt x="94107" y="19020"/>
                </a:cubicBezTo>
                <a:cubicBezTo>
                  <a:pt x="94138" y="19020"/>
                  <a:pt x="94138" y="19020"/>
                  <a:pt x="94169" y="19020"/>
                </a:cubicBezTo>
                <a:cubicBezTo>
                  <a:pt x="94200" y="18964"/>
                  <a:pt x="94263" y="18964"/>
                  <a:pt x="94232" y="19075"/>
                </a:cubicBezTo>
                <a:cubicBezTo>
                  <a:pt x="94200" y="19131"/>
                  <a:pt x="94169" y="19131"/>
                  <a:pt x="94138" y="19186"/>
                </a:cubicBezTo>
                <a:cubicBezTo>
                  <a:pt x="94138" y="19186"/>
                  <a:pt x="94138" y="19186"/>
                  <a:pt x="94138" y="19242"/>
                </a:cubicBezTo>
                <a:cubicBezTo>
                  <a:pt x="94107" y="19242"/>
                  <a:pt x="94107" y="19242"/>
                  <a:pt x="94076" y="19242"/>
                </a:cubicBezTo>
                <a:cubicBezTo>
                  <a:pt x="94044" y="19297"/>
                  <a:pt x="94076" y="19353"/>
                  <a:pt x="94076" y="19408"/>
                </a:cubicBezTo>
                <a:cubicBezTo>
                  <a:pt x="94076" y="19408"/>
                  <a:pt x="94076" y="19463"/>
                  <a:pt x="94044" y="19463"/>
                </a:cubicBezTo>
                <a:cubicBezTo>
                  <a:pt x="94044" y="19519"/>
                  <a:pt x="94044" y="19519"/>
                  <a:pt x="94044" y="19574"/>
                </a:cubicBezTo>
                <a:cubicBezTo>
                  <a:pt x="94076" y="19574"/>
                  <a:pt x="94076" y="19574"/>
                  <a:pt x="94076" y="19630"/>
                </a:cubicBezTo>
                <a:cubicBezTo>
                  <a:pt x="94107" y="19685"/>
                  <a:pt x="94107" y="19630"/>
                  <a:pt x="94138" y="19574"/>
                </a:cubicBezTo>
                <a:cubicBezTo>
                  <a:pt x="94138" y="19519"/>
                  <a:pt x="94169" y="19463"/>
                  <a:pt x="94200" y="19408"/>
                </a:cubicBezTo>
                <a:cubicBezTo>
                  <a:pt x="94263" y="19353"/>
                  <a:pt x="94357" y="19297"/>
                  <a:pt x="94388" y="19186"/>
                </a:cubicBezTo>
                <a:cubicBezTo>
                  <a:pt x="94419" y="19131"/>
                  <a:pt x="94419" y="19131"/>
                  <a:pt x="94450" y="19075"/>
                </a:cubicBezTo>
                <a:cubicBezTo>
                  <a:pt x="94450" y="19020"/>
                  <a:pt x="94482" y="19020"/>
                  <a:pt x="94513" y="19020"/>
                </a:cubicBezTo>
                <a:cubicBezTo>
                  <a:pt x="94513" y="18964"/>
                  <a:pt x="94544" y="18909"/>
                  <a:pt x="94544" y="18909"/>
                </a:cubicBezTo>
                <a:cubicBezTo>
                  <a:pt x="94575" y="18853"/>
                  <a:pt x="94606" y="18853"/>
                  <a:pt x="94606" y="18743"/>
                </a:cubicBezTo>
                <a:cubicBezTo>
                  <a:pt x="94638" y="18743"/>
                  <a:pt x="94638" y="18687"/>
                  <a:pt x="94606" y="18632"/>
                </a:cubicBezTo>
                <a:cubicBezTo>
                  <a:pt x="94575" y="18632"/>
                  <a:pt x="94544" y="18687"/>
                  <a:pt x="94544" y="18687"/>
                </a:cubicBezTo>
                <a:cubicBezTo>
                  <a:pt x="94513" y="18687"/>
                  <a:pt x="94482" y="18687"/>
                  <a:pt x="94482" y="18687"/>
                </a:cubicBezTo>
                <a:cubicBezTo>
                  <a:pt x="94357" y="18632"/>
                  <a:pt x="94263" y="18632"/>
                  <a:pt x="94169" y="18632"/>
                </a:cubicBezTo>
                <a:cubicBezTo>
                  <a:pt x="94138" y="18687"/>
                  <a:pt x="94138" y="18687"/>
                  <a:pt x="94107" y="18687"/>
                </a:cubicBezTo>
                <a:cubicBezTo>
                  <a:pt x="94076" y="18687"/>
                  <a:pt x="94044" y="18687"/>
                  <a:pt x="94013" y="18687"/>
                </a:cubicBezTo>
                <a:cubicBezTo>
                  <a:pt x="93951" y="18687"/>
                  <a:pt x="93888" y="18687"/>
                  <a:pt x="93826" y="18687"/>
                </a:cubicBezTo>
                <a:cubicBezTo>
                  <a:pt x="93732" y="18687"/>
                  <a:pt x="93638" y="18743"/>
                  <a:pt x="93545" y="18743"/>
                </a:cubicBezTo>
                <a:cubicBezTo>
                  <a:pt x="93482" y="18743"/>
                  <a:pt x="93451" y="18743"/>
                  <a:pt x="93388" y="18743"/>
                </a:cubicBezTo>
                <a:cubicBezTo>
                  <a:pt x="93357" y="18743"/>
                  <a:pt x="93326" y="18798"/>
                  <a:pt x="93263" y="18798"/>
                </a:cubicBezTo>
                <a:cubicBezTo>
                  <a:pt x="93232" y="18798"/>
                  <a:pt x="93170" y="18798"/>
                  <a:pt x="93138" y="18798"/>
                </a:cubicBezTo>
                <a:cubicBezTo>
                  <a:pt x="93107" y="18798"/>
                  <a:pt x="93076" y="18798"/>
                  <a:pt x="93076" y="18798"/>
                </a:cubicBezTo>
                <a:cubicBezTo>
                  <a:pt x="93045" y="18798"/>
                  <a:pt x="93045" y="18798"/>
                  <a:pt x="93076" y="18798"/>
                </a:cubicBezTo>
                <a:cubicBezTo>
                  <a:pt x="93076" y="18743"/>
                  <a:pt x="93107" y="18743"/>
                  <a:pt x="93138" y="18743"/>
                </a:cubicBezTo>
                <a:cubicBezTo>
                  <a:pt x="93138" y="18743"/>
                  <a:pt x="93170" y="18687"/>
                  <a:pt x="93201" y="18687"/>
                </a:cubicBezTo>
                <a:cubicBezTo>
                  <a:pt x="93232" y="18632"/>
                  <a:pt x="93263" y="18576"/>
                  <a:pt x="93295" y="18521"/>
                </a:cubicBezTo>
                <a:cubicBezTo>
                  <a:pt x="93388" y="18465"/>
                  <a:pt x="93482" y="18410"/>
                  <a:pt x="93576" y="18465"/>
                </a:cubicBezTo>
                <a:cubicBezTo>
                  <a:pt x="93607" y="18521"/>
                  <a:pt x="93638" y="18576"/>
                  <a:pt x="93701" y="18576"/>
                </a:cubicBezTo>
                <a:cubicBezTo>
                  <a:pt x="93732" y="18576"/>
                  <a:pt x="93794" y="18576"/>
                  <a:pt x="93857" y="18576"/>
                </a:cubicBezTo>
                <a:cubicBezTo>
                  <a:pt x="93951" y="18576"/>
                  <a:pt x="94044" y="18521"/>
                  <a:pt x="94138" y="18576"/>
                </a:cubicBezTo>
                <a:cubicBezTo>
                  <a:pt x="94232" y="18576"/>
                  <a:pt x="94294" y="18576"/>
                  <a:pt x="94388" y="18576"/>
                </a:cubicBezTo>
                <a:cubicBezTo>
                  <a:pt x="94419" y="18576"/>
                  <a:pt x="94450" y="18576"/>
                  <a:pt x="94513" y="18576"/>
                </a:cubicBezTo>
                <a:cubicBezTo>
                  <a:pt x="94544" y="18576"/>
                  <a:pt x="94575" y="18576"/>
                  <a:pt x="94606" y="18576"/>
                </a:cubicBezTo>
                <a:cubicBezTo>
                  <a:pt x="94606" y="18521"/>
                  <a:pt x="94513" y="18521"/>
                  <a:pt x="94482" y="18521"/>
                </a:cubicBezTo>
                <a:cubicBezTo>
                  <a:pt x="94450" y="18465"/>
                  <a:pt x="94419" y="18465"/>
                  <a:pt x="94357" y="18465"/>
                </a:cubicBezTo>
                <a:cubicBezTo>
                  <a:pt x="94263" y="18354"/>
                  <a:pt x="94169" y="18299"/>
                  <a:pt x="94076" y="18299"/>
                </a:cubicBezTo>
                <a:cubicBezTo>
                  <a:pt x="93951" y="18243"/>
                  <a:pt x="93857" y="18188"/>
                  <a:pt x="93732" y="18133"/>
                </a:cubicBezTo>
                <a:cubicBezTo>
                  <a:pt x="93607" y="18133"/>
                  <a:pt x="93482" y="18077"/>
                  <a:pt x="93357" y="18022"/>
                </a:cubicBezTo>
                <a:cubicBezTo>
                  <a:pt x="93232" y="17966"/>
                  <a:pt x="93107" y="17966"/>
                  <a:pt x="92982" y="17966"/>
                </a:cubicBezTo>
                <a:cubicBezTo>
                  <a:pt x="92951" y="17911"/>
                  <a:pt x="92920" y="17966"/>
                  <a:pt x="92889" y="17966"/>
                </a:cubicBezTo>
                <a:cubicBezTo>
                  <a:pt x="92857" y="17966"/>
                  <a:pt x="92857" y="17966"/>
                  <a:pt x="92826" y="17966"/>
                </a:cubicBezTo>
                <a:cubicBezTo>
                  <a:pt x="92795" y="17911"/>
                  <a:pt x="92764" y="17911"/>
                  <a:pt x="92732" y="17911"/>
                </a:cubicBezTo>
                <a:cubicBezTo>
                  <a:pt x="92701" y="17911"/>
                  <a:pt x="92670" y="17911"/>
                  <a:pt x="92639" y="17911"/>
                </a:cubicBezTo>
                <a:cubicBezTo>
                  <a:pt x="92483" y="17855"/>
                  <a:pt x="92358" y="17855"/>
                  <a:pt x="92201" y="17855"/>
                </a:cubicBezTo>
                <a:cubicBezTo>
                  <a:pt x="92170" y="17855"/>
                  <a:pt x="92139" y="17855"/>
                  <a:pt x="92139" y="17855"/>
                </a:cubicBezTo>
                <a:cubicBezTo>
                  <a:pt x="92108" y="17855"/>
                  <a:pt x="92077" y="17855"/>
                  <a:pt x="92045" y="17855"/>
                </a:cubicBezTo>
                <a:cubicBezTo>
                  <a:pt x="92014" y="17855"/>
                  <a:pt x="91983" y="17800"/>
                  <a:pt x="91983" y="17800"/>
                </a:cubicBezTo>
                <a:cubicBezTo>
                  <a:pt x="91952" y="17855"/>
                  <a:pt x="91920" y="17855"/>
                  <a:pt x="91889" y="17855"/>
                </a:cubicBezTo>
                <a:cubicBezTo>
                  <a:pt x="91858" y="17855"/>
                  <a:pt x="91795" y="17855"/>
                  <a:pt x="91764" y="17855"/>
                </a:cubicBezTo>
                <a:cubicBezTo>
                  <a:pt x="91733" y="17855"/>
                  <a:pt x="91702" y="17855"/>
                  <a:pt x="91671" y="17800"/>
                </a:cubicBezTo>
                <a:cubicBezTo>
                  <a:pt x="91608" y="17744"/>
                  <a:pt x="91546" y="17744"/>
                  <a:pt x="91483" y="17689"/>
                </a:cubicBezTo>
                <a:cubicBezTo>
                  <a:pt x="91421" y="17689"/>
                  <a:pt x="91327" y="17578"/>
                  <a:pt x="91233" y="17523"/>
                </a:cubicBezTo>
                <a:cubicBezTo>
                  <a:pt x="91171" y="17523"/>
                  <a:pt x="91077" y="17467"/>
                  <a:pt x="90983" y="17467"/>
                </a:cubicBezTo>
                <a:cubicBezTo>
                  <a:pt x="90921" y="17467"/>
                  <a:pt x="90890" y="17467"/>
                  <a:pt x="90827" y="17467"/>
                </a:cubicBezTo>
                <a:cubicBezTo>
                  <a:pt x="90827" y="17467"/>
                  <a:pt x="90733" y="17467"/>
                  <a:pt x="90733" y="17523"/>
                </a:cubicBezTo>
                <a:cubicBezTo>
                  <a:pt x="90733" y="17523"/>
                  <a:pt x="90765" y="17523"/>
                  <a:pt x="90765" y="17578"/>
                </a:cubicBezTo>
                <a:cubicBezTo>
                  <a:pt x="90796" y="17578"/>
                  <a:pt x="90827" y="17634"/>
                  <a:pt x="90827" y="17634"/>
                </a:cubicBezTo>
                <a:cubicBezTo>
                  <a:pt x="90858" y="17689"/>
                  <a:pt x="90858" y="17800"/>
                  <a:pt x="90890" y="17855"/>
                </a:cubicBezTo>
                <a:cubicBezTo>
                  <a:pt x="90921" y="17911"/>
                  <a:pt x="90952" y="17911"/>
                  <a:pt x="90983" y="18022"/>
                </a:cubicBezTo>
                <a:cubicBezTo>
                  <a:pt x="91046" y="18077"/>
                  <a:pt x="91015" y="18133"/>
                  <a:pt x="90952" y="18133"/>
                </a:cubicBezTo>
                <a:cubicBezTo>
                  <a:pt x="90858" y="18133"/>
                  <a:pt x="90796" y="18299"/>
                  <a:pt x="90702" y="18299"/>
                </a:cubicBezTo>
                <a:cubicBezTo>
                  <a:pt x="90671" y="18299"/>
                  <a:pt x="90609" y="18299"/>
                  <a:pt x="90546" y="18299"/>
                </a:cubicBezTo>
                <a:cubicBezTo>
                  <a:pt x="90484" y="18299"/>
                  <a:pt x="90421" y="18299"/>
                  <a:pt x="90390" y="18299"/>
                </a:cubicBezTo>
                <a:cubicBezTo>
                  <a:pt x="90296" y="18354"/>
                  <a:pt x="90265" y="18410"/>
                  <a:pt x="90203" y="18465"/>
                </a:cubicBezTo>
                <a:cubicBezTo>
                  <a:pt x="90140" y="18465"/>
                  <a:pt x="90109" y="18521"/>
                  <a:pt x="90078" y="18576"/>
                </a:cubicBezTo>
                <a:cubicBezTo>
                  <a:pt x="90046" y="18632"/>
                  <a:pt x="90015" y="18632"/>
                  <a:pt x="89953" y="18687"/>
                </a:cubicBezTo>
                <a:cubicBezTo>
                  <a:pt x="89921" y="18743"/>
                  <a:pt x="89859" y="18743"/>
                  <a:pt x="89859" y="18798"/>
                </a:cubicBezTo>
                <a:cubicBezTo>
                  <a:pt x="89859" y="18798"/>
                  <a:pt x="89859" y="18853"/>
                  <a:pt x="89859" y="18853"/>
                </a:cubicBezTo>
                <a:cubicBezTo>
                  <a:pt x="89890" y="18853"/>
                  <a:pt x="89890" y="18909"/>
                  <a:pt x="89890" y="18909"/>
                </a:cubicBezTo>
                <a:cubicBezTo>
                  <a:pt x="89890" y="18964"/>
                  <a:pt x="89890" y="18964"/>
                  <a:pt x="89921" y="18964"/>
                </a:cubicBezTo>
                <a:cubicBezTo>
                  <a:pt x="89953" y="18964"/>
                  <a:pt x="89984" y="18964"/>
                  <a:pt x="89984" y="18964"/>
                </a:cubicBezTo>
                <a:cubicBezTo>
                  <a:pt x="90015" y="18909"/>
                  <a:pt x="90046" y="18909"/>
                  <a:pt x="90046" y="18909"/>
                </a:cubicBezTo>
                <a:cubicBezTo>
                  <a:pt x="90109" y="18909"/>
                  <a:pt x="90109" y="18798"/>
                  <a:pt x="90171" y="18798"/>
                </a:cubicBezTo>
                <a:cubicBezTo>
                  <a:pt x="90203" y="18798"/>
                  <a:pt x="90203" y="18853"/>
                  <a:pt x="90234" y="18853"/>
                </a:cubicBezTo>
                <a:cubicBezTo>
                  <a:pt x="90265" y="18853"/>
                  <a:pt x="90265" y="18853"/>
                  <a:pt x="90296" y="18853"/>
                </a:cubicBezTo>
                <a:cubicBezTo>
                  <a:pt x="90359" y="18853"/>
                  <a:pt x="90390" y="18798"/>
                  <a:pt x="90421" y="18853"/>
                </a:cubicBezTo>
                <a:cubicBezTo>
                  <a:pt x="90452" y="18853"/>
                  <a:pt x="90484" y="18909"/>
                  <a:pt x="90452" y="18964"/>
                </a:cubicBezTo>
                <a:cubicBezTo>
                  <a:pt x="90452" y="19020"/>
                  <a:pt x="90421" y="19020"/>
                  <a:pt x="90390" y="19020"/>
                </a:cubicBezTo>
                <a:cubicBezTo>
                  <a:pt x="90359" y="19020"/>
                  <a:pt x="90296" y="19020"/>
                  <a:pt x="90265" y="19075"/>
                </a:cubicBezTo>
                <a:cubicBezTo>
                  <a:pt x="90265" y="19131"/>
                  <a:pt x="90234" y="19186"/>
                  <a:pt x="90234" y="19186"/>
                </a:cubicBezTo>
                <a:cubicBezTo>
                  <a:pt x="90234" y="19242"/>
                  <a:pt x="90203" y="19242"/>
                  <a:pt x="90203" y="19297"/>
                </a:cubicBezTo>
                <a:cubicBezTo>
                  <a:pt x="90171" y="19353"/>
                  <a:pt x="90140" y="19408"/>
                  <a:pt x="90078" y="19408"/>
                </a:cubicBezTo>
                <a:cubicBezTo>
                  <a:pt x="90078" y="19353"/>
                  <a:pt x="90015" y="19353"/>
                  <a:pt x="90015" y="19408"/>
                </a:cubicBezTo>
                <a:cubicBezTo>
                  <a:pt x="90015" y="19463"/>
                  <a:pt x="90046" y="19463"/>
                  <a:pt x="90078" y="19408"/>
                </a:cubicBezTo>
                <a:cubicBezTo>
                  <a:pt x="90109" y="19408"/>
                  <a:pt x="90140" y="19463"/>
                  <a:pt x="90171" y="19519"/>
                </a:cubicBezTo>
                <a:cubicBezTo>
                  <a:pt x="90171" y="19574"/>
                  <a:pt x="90171" y="19630"/>
                  <a:pt x="90171" y="19630"/>
                </a:cubicBezTo>
                <a:cubicBezTo>
                  <a:pt x="90171" y="19685"/>
                  <a:pt x="90203" y="19741"/>
                  <a:pt x="90203" y="19796"/>
                </a:cubicBezTo>
                <a:cubicBezTo>
                  <a:pt x="90203" y="19852"/>
                  <a:pt x="90203" y="19852"/>
                  <a:pt x="90203" y="19907"/>
                </a:cubicBezTo>
                <a:cubicBezTo>
                  <a:pt x="90203" y="19963"/>
                  <a:pt x="90203" y="20018"/>
                  <a:pt x="90234" y="20073"/>
                </a:cubicBezTo>
                <a:cubicBezTo>
                  <a:pt x="90265" y="20129"/>
                  <a:pt x="90296" y="20129"/>
                  <a:pt x="90296" y="20184"/>
                </a:cubicBezTo>
                <a:cubicBezTo>
                  <a:pt x="90327" y="20184"/>
                  <a:pt x="90327" y="20240"/>
                  <a:pt x="90359" y="20240"/>
                </a:cubicBezTo>
                <a:cubicBezTo>
                  <a:pt x="90359" y="20295"/>
                  <a:pt x="90390" y="20295"/>
                  <a:pt x="90390" y="20351"/>
                </a:cubicBezTo>
                <a:cubicBezTo>
                  <a:pt x="90359" y="20351"/>
                  <a:pt x="90327" y="20351"/>
                  <a:pt x="90296" y="20351"/>
                </a:cubicBezTo>
                <a:cubicBezTo>
                  <a:pt x="90265" y="20406"/>
                  <a:pt x="90265" y="20406"/>
                  <a:pt x="90234" y="20406"/>
                </a:cubicBezTo>
                <a:cubicBezTo>
                  <a:pt x="90203" y="20406"/>
                  <a:pt x="90203" y="20351"/>
                  <a:pt x="90171" y="20351"/>
                </a:cubicBezTo>
                <a:cubicBezTo>
                  <a:pt x="90140" y="20295"/>
                  <a:pt x="90046" y="20295"/>
                  <a:pt x="90046" y="20351"/>
                </a:cubicBezTo>
                <a:cubicBezTo>
                  <a:pt x="90015" y="20406"/>
                  <a:pt x="90015" y="20406"/>
                  <a:pt x="89984" y="20462"/>
                </a:cubicBezTo>
                <a:cubicBezTo>
                  <a:pt x="89984" y="20517"/>
                  <a:pt x="89921" y="20517"/>
                  <a:pt x="89890" y="20462"/>
                </a:cubicBezTo>
                <a:cubicBezTo>
                  <a:pt x="89859" y="20406"/>
                  <a:pt x="89859" y="20295"/>
                  <a:pt x="89828" y="20184"/>
                </a:cubicBezTo>
                <a:cubicBezTo>
                  <a:pt x="89765" y="20129"/>
                  <a:pt x="89734" y="20073"/>
                  <a:pt x="89672" y="20073"/>
                </a:cubicBezTo>
                <a:cubicBezTo>
                  <a:pt x="89609" y="20018"/>
                  <a:pt x="89578" y="20073"/>
                  <a:pt x="89547" y="20184"/>
                </a:cubicBezTo>
                <a:cubicBezTo>
                  <a:pt x="89515" y="20184"/>
                  <a:pt x="89515" y="20240"/>
                  <a:pt x="89484" y="20240"/>
                </a:cubicBezTo>
                <a:cubicBezTo>
                  <a:pt x="89484" y="20240"/>
                  <a:pt x="89422" y="20240"/>
                  <a:pt x="89422" y="20240"/>
                </a:cubicBezTo>
                <a:cubicBezTo>
                  <a:pt x="89390" y="20184"/>
                  <a:pt x="89515" y="20184"/>
                  <a:pt x="89453" y="20073"/>
                </a:cubicBezTo>
                <a:cubicBezTo>
                  <a:pt x="89453" y="20073"/>
                  <a:pt x="89390" y="20073"/>
                  <a:pt x="89359" y="20073"/>
                </a:cubicBezTo>
                <a:cubicBezTo>
                  <a:pt x="89328" y="20129"/>
                  <a:pt x="89297" y="20073"/>
                  <a:pt x="89266" y="20129"/>
                </a:cubicBezTo>
                <a:cubicBezTo>
                  <a:pt x="89234" y="20129"/>
                  <a:pt x="89203" y="20184"/>
                  <a:pt x="89172" y="20240"/>
                </a:cubicBezTo>
                <a:cubicBezTo>
                  <a:pt x="89141" y="20295"/>
                  <a:pt x="89109" y="20295"/>
                  <a:pt x="89047" y="20295"/>
                </a:cubicBezTo>
                <a:cubicBezTo>
                  <a:pt x="89016" y="20295"/>
                  <a:pt x="89016" y="20295"/>
                  <a:pt x="88984" y="20295"/>
                </a:cubicBezTo>
                <a:cubicBezTo>
                  <a:pt x="88953" y="20295"/>
                  <a:pt x="88922" y="20295"/>
                  <a:pt x="88891" y="20295"/>
                </a:cubicBezTo>
                <a:cubicBezTo>
                  <a:pt x="88797" y="20295"/>
                  <a:pt x="88703" y="20295"/>
                  <a:pt x="88610" y="20295"/>
                </a:cubicBezTo>
                <a:cubicBezTo>
                  <a:pt x="88578" y="20295"/>
                  <a:pt x="88547" y="20295"/>
                  <a:pt x="88547" y="20351"/>
                </a:cubicBezTo>
                <a:cubicBezTo>
                  <a:pt x="88547" y="20351"/>
                  <a:pt x="88578" y="20351"/>
                  <a:pt x="88610" y="20351"/>
                </a:cubicBezTo>
                <a:cubicBezTo>
                  <a:pt x="88610" y="20351"/>
                  <a:pt x="88641" y="20406"/>
                  <a:pt x="88641" y="20406"/>
                </a:cubicBezTo>
                <a:cubicBezTo>
                  <a:pt x="88703" y="20406"/>
                  <a:pt x="88735" y="20351"/>
                  <a:pt x="88766" y="20351"/>
                </a:cubicBezTo>
                <a:cubicBezTo>
                  <a:pt x="88828" y="20295"/>
                  <a:pt x="88828" y="20406"/>
                  <a:pt x="88891" y="20462"/>
                </a:cubicBezTo>
                <a:cubicBezTo>
                  <a:pt x="88891" y="20462"/>
                  <a:pt x="88922" y="20462"/>
                  <a:pt x="88922" y="20462"/>
                </a:cubicBezTo>
                <a:cubicBezTo>
                  <a:pt x="88953" y="20462"/>
                  <a:pt x="88953" y="20517"/>
                  <a:pt x="88984" y="20517"/>
                </a:cubicBezTo>
                <a:cubicBezTo>
                  <a:pt x="89047" y="20462"/>
                  <a:pt x="89047" y="20351"/>
                  <a:pt x="89078" y="20351"/>
                </a:cubicBezTo>
                <a:cubicBezTo>
                  <a:pt x="89109" y="20351"/>
                  <a:pt x="89109" y="20406"/>
                  <a:pt x="89109" y="20462"/>
                </a:cubicBezTo>
                <a:cubicBezTo>
                  <a:pt x="89078" y="20462"/>
                  <a:pt x="89047" y="20462"/>
                  <a:pt x="89047" y="20517"/>
                </a:cubicBezTo>
                <a:cubicBezTo>
                  <a:pt x="89078" y="20573"/>
                  <a:pt x="89078" y="20573"/>
                  <a:pt x="89109" y="20573"/>
                </a:cubicBezTo>
                <a:cubicBezTo>
                  <a:pt x="89141" y="20573"/>
                  <a:pt x="89141" y="20628"/>
                  <a:pt x="89172" y="20628"/>
                </a:cubicBezTo>
                <a:cubicBezTo>
                  <a:pt x="89172" y="20628"/>
                  <a:pt x="89234" y="20628"/>
                  <a:pt x="89234" y="20628"/>
                </a:cubicBezTo>
                <a:cubicBezTo>
                  <a:pt x="89266" y="20683"/>
                  <a:pt x="89203" y="20683"/>
                  <a:pt x="89203" y="20683"/>
                </a:cubicBezTo>
                <a:cubicBezTo>
                  <a:pt x="89172" y="20739"/>
                  <a:pt x="89141" y="20739"/>
                  <a:pt x="89172" y="20739"/>
                </a:cubicBezTo>
                <a:cubicBezTo>
                  <a:pt x="89203" y="20794"/>
                  <a:pt x="89203" y="20739"/>
                  <a:pt x="89234" y="20739"/>
                </a:cubicBezTo>
                <a:cubicBezTo>
                  <a:pt x="89266" y="20794"/>
                  <a:pt x="89234" y="20850"/>
                  <a:pt x="89234" y="20850"/>
                </a:cubicBezTo>
                <a:cubicBezTo>
                  <a:pt x="89203" y="20850"/>
                  <a:pt x="89172" y="20850"/>
                  <a:pt x="89172" y="20850"/>
                </a:cubicBezTo>
                <a:cubicBezTo>
                  <a:pt x="89141" y="20850"/>
                  <a:pt x="89016" y="20850"/>
                  <a:pt x="89047" y="20905"/>
                </a:cubicBezTo>
                <a:cubicBezTo>
                  <a:pt x="89078" y="20961"/>
                  <a:pt x="89141" y="20905"/>
                  <a:pt x="89141" y="21016"/>
                </a:cubicBezTo>
                <a:cubicBezTo>
                  <a:pt x="89141" y="21072"/>
                  <a:pt x="89109" y="21127"/>
                  <a:pt x="89078" y="21127"/>
                </a:cubicBezTo>
                <a:cubicBezTo>
                  <a:pt x="89047" y="21127"/>
                  <a:pt x="89047" y="21072"/>
                  <a:pt x="89047" y="21016"/>
                </a:cubicBezTo>
                <a:cubicBezTo>
                  <a:pt x="89047" y="20961"/>
                  <a:pt x="88984" y="21016"/>
                  <a:pt x="88953" y="20961"/>
                </a:cubicBezTo>
                <a:cubicBezTo>
                  <a:pt x="88922" y="20905"/>
                  <a:pt x="88953" y="20905"/>
                  <a:pt x="88984" y="20905"/>
                </a:cubicBezTo>
                <a:cubicBezTo>
                  <a:pt x="89016" y="20850"/>
                  <a:pt x="89016" y="20850"/>
                  <a:pt x="88984" y="20794"/>
                </a:cubicBezTo>
                <a:cubicBezTo>
                  <a:pt x="88953" y="20794"/>
                  <a:pt x="88922" y="20794"/>
                  <a:pt x="88922" y="20794"/>
                </a:cubicBezTo>
                <a:cubicBezTo>
                  <a:pt x="88859" y="20794"/>
                  <a:pt x="88828" y="20850"/>
                  <a:pt x="88828" y="20683"/>
                </a:cubicBezTo>
                <a:cubicBezTo>
                  <a:pt x="88828" y="20573"/>
                  <a:pt x="88797" y="20628"/>
                  <a:pt x="88766" y="20628"/>
                </a:cubicBezTo>
                <a:cubicBezTo>
                  <a:pt x="88735" y="20628"/>
                  <a:pt x="88735" y="20573"/>
                  <a:pt x="88703" y="20573"/>
                </a:cubicBezTo>
                <a:cubicBezTo>
                  <a:pt x="88672" y="20517"/>
                  <a:pt x="88672" y="20517"/>
                  <a:pt x="88672" y="20517"/>
                </a:cubicBezTo>
                <a:cubicBezTo>
                  <a:pt x="88641" y="20462"/>
                  <a:pt x="88641" y="20462"/>
                  <a:pt x="88610" y="20462"/>
                </a:cubicBezTo>
                <a:cubicBezTo>
                  <a:pt x="88610" y="20462"/>
                  <a:pt x="88578" y="20462"/>
                  <a:pt x="88547" y="20462"/>
                </a:cubicBezTo>
                <a:cubicBezTo>
                  <a:pt x="88547" y="20406"/>
                  <a:pt x="88547" y="20406"/>
                  <a:pt x="88547" y="20406"/>
                </a:cubicBezTo>
                <a:cubicBezTo>
                  <a:pt x="88516" y="20406"/>
                  <a:pt x="88516" y="20406"/>
                  <a:pt x="88516" y="20406"/>
                </a:cubicBezTo>
                <a:cubicBezTo>
                  <a:pt x="88485" y="20351"/>
                  <a:pt x="88422" y="20351"/>
                  <a:pt x="88391" y="20351"/>
                </a:cubicBezTo>
                <a:cubicBezTo>
                  <a:pt x="88360" y="20351"/>
                  <a:pt x="88297" y="20351"/>
                  <a:pt x="88266" y="20351"/>
                </a:cubicBezTo>
                <a:cubicBezTo>
                  <a:pt x="88266" y="20240"/>
                  <a:pt x="88266" y="20240"/>
                  <a:pt x="88235" y="20184"/>
                </a:cubicBezTo>
                <a:cubicBezTo>
                  <a:pt x="88172" y="20184"/>
                  <a:pt x="88141" y="20184"/>
                  <a:pt x="88110" y="20129"/>
                </a:cubicBezTo>
                <a:cubicBezTo>
                  <a:pt x="88016" y="20073"/>
                  <a:pt x="87954" y="20018"/>
                  <a:pt x="87860" y="20018"/>
                </a:cubicBezTo>
                <a:cubicBezTo>
                  <a:pt x="87798" y="20018"/>
                  <a:pt x="87735" y="20073"/>
                  <a:pt x="87704" y="20073"/>
                </a:cubicBezTo>
                <a:cubicBezTo>
                  <a:pt x="87673" y="20073"/>
                  <a:pt x="87641" y="20129"/>
                  <a:pt x="87610" y="20129"/>
                </a:cubicBezTo>
                <a:cubicBezTo>
                  <a:pt x="87579" y="20129"/>
                  <a:pt x="87548" y="20184"/>
                  <a:pt x="87516" y="20184"/>
                </a:cubicBezTo>
                <a:cubicBezTo>
                  <a:pt x="87454" y="20240"/>
                  <a:pt x="87423" y="20240"/>
                  <a:pt x="87360" y="20240"/>
                </a:cubicBezTo>
                <a:cubicBezTo>
                  <a:pt x="87298" y="20295"/>
                  <a:pt x="87235" y="20295"/>
                  <a:pt x="87204" y="20351"/>
                </a:cubicBezTo>
                <a:cubicBezTo>
                  <a:pt x="87173" y="20406"/>
                  <a:pt x="87142" y="20517"/>
                  <a:pt x="87110" y="20517"/>
                </a:cubicBezTo>
                <a:cubicBezTo>
                  <a:pt x="87110" y="20517"/>
                  <a:pt x="87079" y="20573"/>
                  <a:pt x="87048" y="20573"/>
                </a:cubicBezTo>
                <a:cubicBezTo>
                  <a:pt x="86985" y="20573"/>
                  <a:pt x="86954" y="20573"/>
                  <a:pt x="86892" y="20573"/>
                </a:cubicBezTo>
                <a:cubicBezTo>
                  <a:pt x="86829" y="20573"/>
                  <a:pt x="86798" y="20573"/>
                  <a:pt x="86736" y="20517"/>
                </a:cubicBezTo>
                <a:cubicBezTo>
                  <a:pt x="86704" y="20517"/>
                  <a:pt x="86673" y="20462"/>
                  <a:pt x="86611" y="20462"/>
                </a:cubicBezTo>
                <a:cubicBezTo>
                  <a:pt x="86517" y="20406"/>
                  <a:pt x="86423" y="20406"/>
                  <a:pt x="86330" y="20351"/>
                </a:cubicBezTo>
                <a:cubicBezTo>
                  <a:pt x="86236" y="20295"/>
                  <a:pt x="86205" y="20129"/>
                  <a:pt x="86142" y="20018"/>
                </a:cubicBezTo>
                <a:cubicBezTo>
                  <a:pt x="86080" y="19907"/>
                  <a:pt x="86048" y="19852"/>
                  <a:pt x="85986" y="19796"/>
                </a:cubicBezTo>
                <a:cubicBezTo>
                  <a:pt x="85955" y="19796"/>
                  <a:pt x="85923" y="19796"/>
                  <a:pt x="85923" y="19741"/>
                </a:cubicBezTo>
                <a:cubicBezTo>
                  <a:pt x="85892" y="19630"/>
                  <a:pt x="85923" y="19463"/>
                  <a:pt x="85830" y="19463"/>
                </a:cubicBezTo>
                <a:cubicBezTo>
                  <a:pt x="85799" y="19519"/>
                  <a:pt x="85736" y="19574"/>
                  <a:pt x="85705" y="19685"/>
                </a:cubicBezTo>
                <a:cubicBezTo>
                  <a:pt x="85674" y="19852"/>
                  <a:pt x="85642" y="19963"/>
                  <a:pt x="85580" y="20129"/>
                </a:cubicBezTo>
                <a:cubicBezTo>
                  <a:pt x="85549" y="20184"/>
                  <a:pt x="85517" y="20295"/>
                  <a:pt x="85517" y="20351"/>
                </a:cubicBezTo>
                <a:cubicBezTo>
                  <a:pt x="85486" y="20406"/>
                  <a:pt x="85486" y="20517"/>
                  <a:pt x="85486" y="20573"/>
                </a:cubicBezTo>
                <a:cubicBezTo>
                  <a:pt x="85455" y="20628"/>
                  <a:pt x="85424" y="20683"/>
                  <a:pt x="85424" y="20794"/>
                </a:cubicBezTo>
                <a:cubicBezTo>
                  <a:pt x="85393" y="20850"/>
                  <a:pt x="85393" y="20905"/>
                  <a:pt x="85393" y="20961"/>
                </a:cubicBezTo>
                <a:cubicBezTo>
                  <a:pt x="85361" y="21016"/>
                  <a:pt x="85361" y="21072"/>
                  <a:pt x="85330" y="21127"/>
                </a:cubicBezTo>
                <a:cubicBezTo>
                  <a:pt x="85299" y="21127"/>
                  <a:pt x="85299" y="21182"/>
                  <a:pt x="85268" y="21182"/>
                </a:cubicBezTo>
                <a:cubicBezTo>
                  <a:pt x="85236" y="21238"/>
                  <a:pt x="85205" y="21293"/>
                  <a:pt x="85174" y="21349"/>
                </a:cubicBezTo>
                <a:cubicBezTo>
                  <a:pt x="85143" y="21460"/>
                  <a:pt x="85111" y="21515"/>
                  <a:pt x="85080" y="21571"/>
                </a:cubicBezTo>
                <a:cubicBezTo>
                  <a:pt x="85018" y="21626"/>
                  <a:pt x="84986" y="21792"/>
                  <a:pt x="84924" y="21792"/>
                </a:cubicBezTo>
                <a:cubicBezTo>
                  <a:pt x="84893" y="21792"/>
                  <a:pt x="84862" y="21792"/>
                  <a:pt x="84830" y="21792"/>
                </a:cubicBezTo>
                <a:cubicBezTo>
                  <a:pt x="84799" y="21792"/>
                  <a:pt x="84799" y="21792"/>
                  <a:pt x="84799" y="21737"/>
                </a:cubicBezTo>
                <a:cubicBezTo>
                  <a:pt x="84799" y="21682"/>
                  <a:pt x="84799" y="21571"/>
                  <a:pt x="84737" y="21571"/>
                </a:cubicBezTo>
                <a:cubicBezTo>
                  <a:pt x="84737" y="21571"/>
                  <a:pt x="84705" y="21571"/>
                  <a:pt x="84674" y="21571"/>
                </a:cubicBezTo>
                <a:cubicBezTo>
                  <a:pt x="84674" y="21571"/>
                  <a:pt x="84643" y="21571"/>
                  <a:pt x="84612" y="21571"/>
                </a:cubicBezTo>
                <a:cubicBezTo>
                  <a:pt x="84612" y="21571"/>
                  <a:pt x="84580" y="21571"/>
                  <a:pt x="84580" y="21571"/>
                </a:cubicBezTo>
                <a:cubicBezTo>
                  <a:pt x="84580" y="21571"/>
                  <a:pt x="84580" y="21571"/>
                  <a:pt x="84580" y="21515"/>
                </a:cubicBezTo>
                <a:cubicBezTo>
                  <a:pt x="84549" y="21515"/>
                  <a:pt x="84549" y="21460"/>
                  <a:pt x="84518" y="21460"/>
                </a:cubicBezTo>
                <a:cubicBezTo>
                  <a:pt x="84487" y="21460"/>
                  <a:pt x="84424" y="21515"/>
                  <a:pt x="84393" y="21460"/>
                </a:cubicBezTo>
                <a:cubicBezTo>
                  <a:pt x="84362" y="21349"/>
                  <a:pt x="84362" y="21293"/>
                  <a:pt x="84299" y="21238"/>
                </a:cubicBezTo>
                <a:cubicBezTo>
                  <a:pt x="84268" y="21238"/>
                  <a:pt x="84206" y="21238"/>
                  <a:pt x="84174" y="21182"/>
                </a:cubicBezTo>
                <a:cubicBezTo>
                  <a:pt x="84143" y="21182"/>
                  <a:pt x="84143" y="21182"/>
                  <a:pt x="84112" y="21182"/>
                </a:cubicBezTo>
                <a:cubicBezTo>
                  <a:pt x="84112" y="21182"/>
                  <a:pt x="84081" y="21182"/>
                  <a:pt x="84049" y="21127"/>
                </a:cubicBezTo>
                <a:cubicBezTo>
                  <a:pt x="84049" y="21072"/>
                  <a:pt x="84081" y="21072"/>
                  <a:pt x="84081" y="21016"/>
                </a:cubicBezTo>
                <a:cubicBezTo>
                  <a:pt x="84081" y="21016"/>
                  <a:pt x="84081" y="20961"/>
                  <a:pt x="84081" y="20961"/>
                </a:cubicBezTo>
                <a:cubicBezTo>
                  <a:pt x="84049" y="20850"/>
                  <a:pt x="84049" y="20794"/>
                  <a:pt x="83987" y="20794"/>
                </a:cubicBezTo>
                <a:cubicBezTo>
                  <a:pt x="83956" y="20739"/>
                  <a:pt x="83893" y="20683"/>
                  <a:pt x="83862" y="20628"/>
                </a:cubicBezTo>
                <a:cubicBezTo>
                  <a:pt x="83831" y="20517"/>
                  <a:pt x="83831" y="20406"/>
                  <a:pt x="83800" y="20351"/>
                </a:cubicBezTo>
                <a:cubicBezTo>
                  <a:pt x="83768" y="20295"/>
                  <a:pt x="83737" y="20295"/>
                  <a:pt x="83706" y="20240"/>
                </a:cubicBezTo>
                <a:cubicBezTo>
                  <a:pt x="83675" y="20240"/>
                  <a:pt x="83675" y="20240"/>
                  <a:pt x="83643" y="20184"/>
                </a:cubicBezTo>
                <a:cubicBezTo>
                  <a:pt x="83643" y="20184"/>
                  <a:pt x="83612" y="20184"/>
                  <a:pt x="83581" y="20129"/>
                </a:cubicBezTo>
                <a:cubicBezTo>
                  <a:pt x="83550" y="20129"/>
                  <a:pt x="83550" y="20073"/>
                  <a:pt x="83519" y="19963"/>
                </a:cubicBezTo>
                <a:cubicBezTo>
                  <a:pt x="83519" y="19852"/>
                  <a:pt x="83581" y="19907"/>
                  <a:pt x="83612" y="19907"/>
                </a:cubicBezTo>
                <a:cubicBezTo>
                  <a:pt x="83675" y="19907"/>
                  <a:pt x="83675" y="19907"/>
                  <a:pt x="83737" y="19852"/>
                </a:cubicBezTo>
                <a:cubicBezTo>
                  <a:pt x="83768" y="19796"/>
                  <a:pt x="83800" y="19796"/>
                  <a:pt x="83831" y="19796"/>
                </a:cubicBezTo>
                <a:cubicBezTo>
                  <a:pt x="83862" y="19852"/>
                  <a:pt x="83893" y="19907"/>
                  <a:pt x="83925" y="19907"/>
                </a:cubicBezTo>
                <a:cubicBezTo>
                  <a:pt x="83956" y="19852"/>
                  <a:pt x="83893" y="19852"/>
                  <a:pt x="83893" y="19852"/>
                </a:cubicBezTo>
                <a:cubicBezTo>
                  <a:pt x="83862" y="19796"/>
                  <a:pt x="83862" y="19796"/>
                  <a:pt x="83831" y="19741"/>
                </a:cubicBezTo>
                <a:cubicBezTo>
                  <a:pt x="83800" y="19685"/>
                  <a:pt x="83800" y="19630"/>
                  <a:pt x="83768" y="19574"/>
                </a:cubicBezTo>
                <a:cubicBezTo>
                  <a:pt x="83768" y="19519"/>
                  <a:pt x="83706" y="19463"/>
                  <a:pt x="83706" y="19408"/>
                </a:cubicBezTo>
                <a:cubicBezTo>
                  <a:pt x="83675" y="19353"/>
                  <a:pt x="83643" y="19242"/>
                  <a:pt x="83612" y="19242"/>
                </a:cubicBezTo>
                <a:cubicBezTo>
                  <a:pt x="83612" y="19297"/>
                  <a:pt x="83612" y="19353"/>
                  <a:pt x="83643" y="19353"/>
                </a:cubicBezTo>
                <a:cubicBezTo>
                  <a:pt x="83643" y="19408"/>
                  <a:pt x="83675" y="19408"/>
                  <a:pt x="83675" y="19463"/>
                </a:cubicBezTo>
                <a:cubicBezTo>
                  <a:pt x="83675" y="19463"/>
                  <a:pt x="83675" y="19519"/>
                  <a:pt x="83706" y="19574"/>
                </a:cubicBezTo>
                <a:cubicBezTo>
                  <a:pt x="83706" y="19574"/>
                  <a:pt x="83737" y="19630"/>
                  <a:pt x="83706" y="19630"/>
                </a:cubicBezTo>
                <a:cubicBezTo>
                  <a:pt x="83706" y="19741"/>
                  <a:pt x="83643" y="19685"/>
                  <a:pt x="83612" y="19685"/>
                </a:cubicBezTo>
                <a:cubicBezTo>
                  <a:pt x="83581" y="19685"/>
                  <a:pt x="83550" y="19685"/>
                  <a:pt x="83550" y="19685"/>
                </a:cubicBezTo>
                <a:cubicBezTo>
                  <a:pt x="83519" y="19741"/>
                  <a:pt x="83487" y="19741"/>
                  <a:pt x="83487" y="19741"/>
                </a:cubicBezTo>
                <a:cubicBezTo>
                  <a:pt x="83456" y="19741"/>
                  <a:pt x="83456" y="19685"/>
                  <a:pt x="83425" y="19685"/>
                </a:cubicBezTo>
                <a:cubicBezTo>
                  <a:pt x="83425" y="19685"/>
                  <a:pt x="83425" y="19685"/>
                  <a:pt x="83394" y="19685"/>
                </a:cubicBezTo>
                <a:cubicBezTo>
                  <a:pt x="83394" y="19630"/>
                  <a:pt x="83394" y="19574"/>
                  <a:pt x="83362" y="19519"/>
                </a:cubicBezTo>
                <a:cubicBezTo>
                  <a:pt x="83362" y="19463"/>
                  <a:pt x="83300" y="19463"/>
                  <a:pt x="83269" y="19353"/>
                </a:cubicBezTo>
                <a:cubicBezTo>
                  <a:pt x="83269" y="19297"/>
                  <a:pt x="83237" y="19242"/>
                  <a:pt x="83206" y="19186"/>
                </a:cubicBezTo>
                <a:cubicBezTo>
                  <a:pt x="83175" y="19131"/>
                  <a:pt x="83144" y="19075"/>
                  <a:pt x="83144" y="18964"/>
                </a:cubicBezTo>
                <a:cubicBezTo>
                  <a:pt x="83144" y="18909"/>
                  <a:pt x="83144" y="18743"/>
                  <a:pt x="83175" y="18798"/>
                </a:cubicBezTo>
                <a:cubicBezTo>
                  <a:pt x="83206" y="18853"/>
                  <a:pt x="83206" y="18853"/>
                  <a:pt x="83237" y="18853"/>
                </a:cubicBezTo>
                <a:cubicBezTo>
                  <a:pt x="83269" y="18909"/>
                  <a:pt x="83300" y="18909"/>
                  <a:pt x="83300" y="18909"/>
                </a:cubicBezTo>
                <a:cubicBezTo>
                  <a:pt x="83331" y="18964"/>
                  <a:pt x="83362" y="19020"/>
                  <a:pt x="83362" y="19075"/>
                </a:cubicBezTo>
                <a:cubicBezTo>
                  <a:pt x="83394" y="19131"/>
                  <a:pt x="83456" y="19186"/>
                  <a:pt x="83487" y="19186"/>
                </a:cubicBezTo>
                <a:cubicBezTo>
                  <a:pt x="83550" y="19186"/>
                  <a:pt x="83581" y="19186"/>
                  <a:pt x="83643" y="19186"/>
                </a:cubicBezTo>
                <a:cubicBezTo>
                  <a:pt x="83675" y="19186"/>
                  <a:pt x="83706" y="19131"/>
                  <a:pt x="83768" y="19131"/>
                </a:cubicBezTo>
                <a:cubicBezTo>
                  <a:pt x="83800" y="19131"/>
                  <a:pt x="83862" y="19131"/>
                  <a:pt x="83893" y="19075"/>
                </a:cubicBezTo>
                <a:cubicBezTo>
                  <a:pt x="83925" y="19020"/>
                  <a:pt x="83956" y="18964"/>
                  <a:pt x="83956" y="18853"/>
                </a:cubicBezTo>
                <a:cubicBezTo>
                  <a:pt x="83956" y="18798"/>
                  <a:pt x="83925" y="18743"/>
                  <a:pt x="83925" y="18632"/>
                </a:cubicBezTo>
                <a:cubicBezTo>
                  <a:pt x="83925" y="18576"/>
                  <a:pt x="83925" y="18521"/>
                  <a:pt x="83893" y="18521"/>
                </a:cubicBezTo>
                <a:cubicBezTo>
                  <a:pt x="83862" y="18465"/>
                  <a:pt x="83831" y="18465"/>
                  <a:pt x="83831" y="18465"/>
                </a:cubicBezTo>
                <a:cubicBezTo>
                  <a:pt x="83800" y="18410"/>
                  <a:pt x="83800" y="18410"/>
                  <a:pt x="83768" y="18410"/>
                </a:cubicBezTo>
                <a:cubicBezTo>
                  <a:pt x="83706" y="18299"/>
                  <a:pt x="83612" y="18299"/>
                  <a:pt x="83487" y="18299"/>
                </a:cubicBezTo>
                <a:cubicBezTo>
                  <a:pt x="83456" y="18243"/>
                  <a:pt x="83425" y="18243"/>
                  <a:pt x="83394" y="18243"/>
                </a:cubicBezTo>
                <a:cubicBezTo>
                  <a:pt x="83362" y="18188"/>
                  <a:pt x="83331" y="18243"/>
                  <a:pt x="83300" y="18243"/>
                </a:cubicBezTo>
                <a:cubicBezTo>
                  <a:pt x="83300" y="18188"/>
                  <a:pt x="83269" y="18188"/>
                  <a:pt x="83269" y="18188"/>
                </a:cubicBezTo>
                <a:cubicBezTo>
                  <a:pt x="83331" y="18188"/>
                  <a:pt x="83362" y="18188"/>
                  <a:pt x="83394" y="18188"/>
                </a:cubicBezTo>
                <a:cubicBezTo>
                  <a:pt x="83456" y="18188"/>
                  <a:pt x="83487" y="18188"/>
                  <a:pt x="83519" y="18133"/>
                </a:cubicBezTo>
                <a:cubicBezTo>
                  <a:pt x="83550" y="18133"/>
                  <a:pt x="83581" y="18077"/>
                  <a:pt x="83612" y="18022"/>
                </a:cubicBezTo>
                <a:cubicBezTo>
                  <a:pt x="83643" y="17966"/>
                  <a:pt x="83643" y="17966"/>
                  <a:pt x="83643" y="17911"/>
                </a:cubicBezTo>
                <a:cubicBezTo>
                  <a:pt x="83675" y="17911"/>
                  <a:pt x="83706" y="17966"/>
                  <a:pt x="83737" y="17966"/>
                </a:cubicBezTo>
                <a:cubicBezTo>
                  <a:pt x="83737" y="17966"/>
                  <a:pt x="83768" y="17911"/>
                  <a:pt x="83768" y="17911"/>
                </a:cubicBezTo>
                <a:cubicBezTo>
                  <a:pt x="83800" y="17911"/>
                  <a:pt x="83831" y="17911"/>
                  <a:pt x="83831" y="17855"/>
                </a:cubicBezTo>
                <a:cubicBezTo>
                  <a:pt x="83831" y="17800"/>
                  <a:pt x="83737" y="17800"/>
                  <a:pt x="83737" y="17744"/>
                </a:cubicBezTo>
                <a:cubicBezTo>
                  <a:pt x="83675" y="17744"/>
                  <a:pt x="83643" y="17689"/>
                  <a:pt x="83612" y="17689"/>
                </a:cubicBezTo>
                <a:cubicBezTo>
                  <a:pt x="83581" y="17634"/>
                  <a:pt x="83550" y="17634"/>
                  <a:pt x="83487" y="17578"/>
                </a:cubicBezTo>
                <a:cubicBezTo>
                  <a:pt x="83456" y="17578"/>
                  <a:pt x="83425" y="17523"/>
                  <a:pt x="83394" y="17523"/>
                </a:cubicBezTo>
                <a:cubicBezTo>
                  <a:pt x="83362" y="17467"/>
                  <a:pt x="83269" y="17467"/>
                  <a:pt x="83300" y="17412"/>
                </a:cubicBezTo>
                <a:cubicBezTo>
                  <a:pt x="83331" y="17301"/>
                  <a:pt x="83394" y="17412"/>
                  <a:pt x="83425" y="17356"/>
                </a:cubicBezTo>
                <a:cubicBezTo>
                  <a:pt x="83456" y="17356"/>
                  <a:pt x="83456" y="17356"/>
                  <a:pt x="83456" y="17301"/>
                </a:cubicBezTo>
                <a:cubicBezTo>
                  <a:pt x="83487" y="17301"/>
                  <a:pt x="83487" y="17301"/>
                  <a:pt x="83519" y="17301"/>
                </a:cubicBezTo>
                <a:cubicBezTo>
                  <a:pt x="83550" y="17245"/>
                  <a:pt x="83581" y="17301"/>
                  <a:pt x="83643" y="17190"/>
                </a:cubicBezTo>
                <a:cubicBezTo>
                  <a:pt x="83675" y="17190"/>
                  <a:pt x="83706" y="17079"/>
                  <a:pt x="83706" y="17024"/>
                </a:cubicBezTo>
                <a:cubicBezTo>
                  <a:pt x="83706" y="16913"/>
                  <a:pt x="83675" y="16913"/>
                  <a:pt x="83643" y="16913"/>
                </a:cubicBezTo>
                <a:cubicBezTo>
                  <a:pt x="83612" y="16857"/>
                  <a:pt x="83581" y="16857"/>
                  <a:pt x="83550" y="16802"/>
                </a:cubicBezTo>
                <a:cubicBezTo>
                  <a:pt x="83519" y="16802"/>
                  <a:pt x="83487" y="16746"/>
                  <a:pt x="83456" y="16746"/>
                </a:cubicBezTo>
                <a:cubicBezTo>
                  <a:pt x="83425" y="16691"/>
                  <a:pt x="83394" y="16635"/>
                  <a:pt x="83362" y="16580"/>
                </a:cubicBezTo>
                <a:cubicBezTo>
                  <a:pt x="83300" y="16524"/>
                  <a:pt x="83237" y="16524"/>
                  <a:pt x="83206" y="16469"/>
                </a:cubicBezTo>
                <a:cubicBezTo>
                  <a:pt x="83175" y="16414"/>
                  <a:pt x="83144" y="16358"/>
                  <a:pt x="83081" y="16303"/>
                </a:cubicBezTo>
                <a:cubicBezTo>
                  <a:pt x="83050" y="16303"/>
                  <a:pt x="82988" y="16247"/>
                  <a:pt x="82956" y="16247"/>
                </a:cubicBezTo>
                <a:cubicBezTo>
                  <a:pt x="82894" y="16192"/>
                  <a:pt x="82863" y="16136"/>
                  <a:pt x="82831" y="16136"/>
                </a:cubicBezTo>
                <a:cubicBezTo>
                  <a:pt x="82738" y="16081"/>
                  <a:pt x="82644" y="16136"/>
                  <a:pt x="82550" y="16136"/>
                </a:cubicBezTo>
                <a:cubicBezTo>
                  <a:pt x="82488" y="16081"/>
                  <a:pt x="82457" y="16081"/>
                  <a:pt x="82394" y="16081"/>
                </a:cubicBezTo>
                <a:cubicBezTo>
                  <a:pt x="82363" y="16081"/>
                  <a:pt x="82363" y="16081"/>
                  <a:pt x="82332" y="16136"/>
                </a:cubicBezTo>
                <a:cubicBezTo>
                  <a:pt x="82332" y="16136"/>
                  <a:pt x="82332" y="16192"/>
                  <a:pt x="82332" y="16247"/>
                </a:cubicBezTo>
                <a:cubicBezTo>
                  <a:pt x="82300" y="16303"/>
                  <a:pt x="82300" y="16358"/>
                  <a:pt x="82238" y="16414"/>
                </a:cubicBezTo>
                <a:cubicBezTo>
                  <a:pt x="82207" y="16414"/>
                  <a:pt x="82144" y="16414"/>
                  <a:pt x="82113" y="16469"/>
                </a:cubicBezTo>
                <a:cubicBezTo>
                  <a:pt x="82082" y="16469"/>
                  <a:pt x="82019" y="16469"/>
                  <a:pt x="81988" y="16414"/>
                </a:cubicBezTo>
                <a:cubicBezTo>
                  <a:pt x="81957" y="16414"/>
                  <a:pt x="81957" y="16414"/>
                  <a:pt x="81926" y="16358"/>
                </a:cubicBezTo>
                <a:cubicBezTo>
                  <a:pt x="81926" y="16358"/>
                  <a:pt x="81894" y="16358"/>
                  <a:pt x="81894" y="16303"/>
                </a:cubicBezTo>
                <a:cubicBezTo>
                  <a:pt x="81926" y="16192"/>
                  <a:pt x="81988" y="16303"/>
                  <a:pt x="82019" y="16192"/>
                </a:cubicBezTo>
                <a:cubicBezTo>
                  <a:pt x="82019" y="16136"/>
                  <a:pt x="81988" y="16136"/>
                  <a:pt x="81957" y="16136"/>
                </a:cubicBezTo>
                <a:cubicBezTo>
                  <a:pt x="81957" y="16136"/>
                  <a:pt x="81957" y="16081"/>
                  <a:pt x="81926" y="16081"/>
                </a:cubicBezTo>
                <a:cubicBezTo>
                  <a:pt x="81894" y="16025"/>
                  <a:pt x="81863" y="16081"/>
                  <a:pt x="81801" y="16136"/>
                </a:cubicBezTo>
                <a:cubicBezTo>
                  <a:pt x="81769" y="16136"/>
                  <a:pt x="81707" y="16081"/>
                  <a:pt x="81676" y="16081"/>
                </a:cubicBezTo>
                <a:cubicBezTo>
                  <a:pt x="81613" y="16081"/>
                  <a:pt x="81551" y="16136"/>
                  <a:pt x="81520" y="16136"/>
                </a:cubicBezTo>
                <a:cubicBezTo>
                  <a:pt x="81457" y="16136"/>
                  <a:pt x="81426" y="16081"/>
                  <a:pt x="81363" y="16081"/>
                </a:cubicBezTo>
                <a:cubicBezTo>
                  <a:pt x="81332" y="16081"/>
                  <a:pt x="81301" y="16081"/>
                  <a:pt x="81301" y="16025"/>
                </a:cubicBezTo>
                <a:cubicBezTo>
                  <a:pt x="81270" y="15970"/>
                  <a:pt x="81270" y="15914"/>
                  <a:pt x="81270" y="15859"/>
                </a:cubicBezTo>
                <a:cubicBezTo>
                  <a:pt x="81238" y="15748"/>
                  <a:pt x="81176" y="15748"/>
                  <a:pt x="81114" y="15748"/>
                </a:cubicBezTo>
                <a:cubicBezTo>
                  <a:pt x="81051" y="15748"/>
                  <a:pt x="81020" y="15748"/>
                  <a:pt x="80989" y="15693"/>
                </a:cubicBezTo>
                <a:cubicBezTo>
                  <a:pt x="80926" y="15637"/>
                  <a:pt x="80895" y="15637"/>
                  <a:pt x="80864" y="15582"/>
                </a:cubicBezTo>
                <a:cubicBezTo>
                  <a:pt x="80832" y="15582"/>
                  <a:pt x="80801" y="15582"/>
                  <a:pt x="80801" y="15582"/>
                </a:cubicBezTo>
                <a:cubicBezTo>
                  <a:pt x="80770" y="15526"/>
                  <a:pt x="80770" y="15526"/>
                  <a:pt x="80739" y="15526"/>
                </a:cubicBezTo>
                <a:cubicBezTo>
                  <a:pt x="80739" y="15526"/>
                  <a:pt x="80739" y="15582"/>
                  <a:pt x="80739" y="15582"/>
                </a:cubicBezTo>
                <a:cubicBezTo>
                  <a:pt x="80707" y="15637"/>
                  <a:pt x="80707" y="15637"/>
                  <a:pt x="80676" y="15637"/>
                </a:cubicBezTo>
                <a:cubicBezTo>
                  <a:pt x="80645" y="15637"/>
                  <a:pt x="80645" y="15637"/>
                  <a:pt x="80645" y="15693"/>
                </a:cubicBezTo>
                <a:cubicBezTo>
                  <a:pt x="80614" y="15693"/>
                  <a:pt x="80614" y="15748"/>
                  <a:pt x="80583" y="15748"/>
                </a:cubicBezTo>
                <a:cubicBezTo>
                  <a:pt x="80551" y="15804"/>
                  <a:pt x="80551" y="15693"/>
                  <a:pt x="80551" y="15637"/>
                </a:cubicBezTo>
                <a:cubicBezTo>
                  <a:pt x="80520" y="15582"/>
                  <a:pt x="80489" y="15582"/>
                  <a:pt x="80489" y="15637"/>
                </a:cubicBezTo>
                <a:cubicBezTo>
                  <a:pt x="80458" y="15693"/>
                  <a:pt x="80489" y="15693"/>
                  <a:pt x="80489" y="15693"/>
                </a:cubicBezTo>
                <a:cubicBezTo>
                  <a:pt x="80489" y="15748"/>
                  <a:pt x="80489" y="15804"/>
                  <a:pt x="80520" y="15804"/>
                </a:cubicBezTo>
                <a:cubicBezTo>
                  <a:pt x="80520" y="15859"/>
                  <a:pt x="80520" y="15859"/>
                  <a:pt x="80489" y="15859"/>
                </a:cubicBezTo>
                <a:cubicBezTo>
                  <a:pt x="80458" y="15859"/>
                  <a:pt x="80458" y="15859"/>
                  <a:pt x="80426" y="15914"/>
                </a:cubicBezTo>
                <a:cubicBezTo>
                  <a:pt x="80395" y="15914"/>
                  <a:pt x="80333" y="15970"/>
                  <a:pt x="80301" y="15914"/>
                </a:cubicBezTo>
                <a:cubicBezTo>
                  <a:pt x="80301" y="15914"/>
                  <a:pt x="80301" y="15859"/>
                  <a:pt x="80301" y="15859"/>
                </a:cubicBezTo>
                <a:cubicBezTo>
                  <a:pt x="80270" y="15859"/>
                  <a:pt x="80270" y="15859"/>
                  <a:pt x="80270" y="15804"/>
                </a:cubicBezTo>
                <a:cubicBezTo>
                  <a:pt x="80270" y="15804"/>
                  <a:pt x="80301" y="15748"/>
                  <a:pt x="80270" y="15748"/>
                </a:cubicBezTo>
                <a:cubicBezTo>
                  <a:pt x="80270" y="15693"/>
                  <a:pt x="80239" y="15748"/>
                  <a:pt x="80239" y="15748"/>
                </a:cubicBezTo>
                <a:cubicBezTo>
                  <a:pt x="80208" y="15804"/>
                  <a:pt x="80208" y="15804"/>
                  <a:pt x="80208" y="15859"/>
                </a:cubicBezTo>
                <a:cubicBezTo>
                  <a:pt x="80176" y="15859"/>
                  <a:pt x="80145" y="15859"/>
                  <a:pt x="80145" y="15914"/>
                </a:cubicBezTo>
                <a:cubicBezTo>
                  <a:pt x="80145" y="15914"/>
                  <a:pt x="80114" y="15970"/>
                  <a:pt x="80114" y="15970"/>
                </a:cubicBezTo>
                <a:cubicBezTo>
                  <a:pt x="80114" y="16025"/>
                  <a:pt x="80083" y="16025"/>
                  <a:pt x="80083" y="16081"/>
                </a:cubicBezTo>
                <a:cubicBezTo>
                  <a:pt x="80083" y="16136"/>
                  <a:pt x="80176" y="16136"/>
                  <a:pt x="80145" y="16247"/>
                </a:cubicBezTo>
                <a:cubicBezTo>
                  <a:pt x="80145" y="16303"/>
                  <a:pt x="80114" y="16247"/>
                  <a:pt x="80083" y="16303"/>
                </a:cubicBezTo>
                <a:cubicBezTo>
                  <a:pt x="80083" y="16303"/>
                  <a:pt x="80052" y="16358"/>
                  <a:pt x="80083" y="16414"/>
                </a:cubicBezTo>
                <a:cubicBezTo>
                  <a:pt x="80083" y="16414"/>
                  <a:pt x="80114" y="16358"/>
                  <a:pt x="80145" y="16414"/>
                </a:cubicBezTo>
                <a:cubicBezTo>
                  <a:pt x="80145" y="16414"/>
                  <a:pt x="80176" y="16414"/>
                  <a:pt x="80176" y="16469"/>
                </a:cubicBezTo>
                <a:cubicBezTo>
                  <a:pt x="80176" y="16469"/>
                  <a:pt x="80176" y="16524"/>
                  <a:pt x="80208" y="16580"/>
                </a:cubicBezTo>
                <a:cubicBezTo>
                  <a:pt x="80208" y="16580"/>
                  <a:pt x="80239" y="16580"/>
                  <a:pt x="80239" y="16635"/>
                </a:cubicBezTo>
                <a:cubicBezTo>
                  <a:pt x="80270" y="16691"/>
                  <a:pt x="80270" y="16802"/>
                  <a:pt x="80270" y="16857"/>
                </a:cubicBezTo>
                <a:cubicBezTo>
                  <a:pt x="80239" y="16857"/>
                  <a:pt x="80239" y="16857"/>
                  <a:pt x="80239" y="16857"/>
                </a:cubicBezTo>
                <a:cubicBezTo>
                  <a:pt x="80239" y="16913"/>
                  <a:pt x="80208" y="16857"/>
                  <a:pt x="80176" y="16857"/>
                </a:cubicBezTo>
                <a:cubicBezTo>
                  <a:pt x="80114" y="16968"/>
                  <a:pt x="80176" y="17079"/>
                  <a:pt x="80145" y="17190"/>
                </a:cubicBezTo>
                <a:cubicBezTo>
                  <a:pt x="80114" y="17190"/>
                  <a:pt x="80114" y="17245"/>
                  <a:pt x="80083" y="17245"/>
                </a:cubicBezTo>
                <a:cubicBezTo>
                  <a:pt x="80083" y="17301"/>
                  <a:pt x="80052" y="17301"/>
                  <a:pt x="80052" y="17356"/>
                </a:cubicBezTo>
                <a:cubicBezTo>
                  <a:pt x="80052" y="17412"/>
                  <a:pt x="80020" y="17412"/>
                  <a:pt x="79989" y="17412"/>
                </a:cubicBezTo>
                <a:cubicBezTo>
                  <a:pt x="79989" y="17412"/>
                  <a:pt x="79958" y="17356"/>
                  <a:pt x="79958" y="17356"/>
                </a:cubicBezTo>
                <a:cubicBezTo>
                  <a:pt x="79927" y="17356"/>
                  <a:pt x="79895" y="17356"/>
                  <a:pt x="79864" y="17356"/>
                </a:cubicBezTo>
                <a:cubicBezTo>
                  <a:pt x="79864" y="17301"/>
                  <a:pt x="79833" y="17301"/>
                  <a:pt x="79833" y="17301"/>
                </a:cubicBezTo>
                <a:cubicBezTo>
                  <a:pt x="79802" y="17301"/>
                  <a:pt x="79802" y="17301"/>
                  <a:pt x="79802" y="17301"/>
                </a:cubicBezTo>
                <a:cubicBezTo>
                  <a:pt x="79770" y="17301"/>
                  <a:pt x="79739" y="17301"/>
                  <a:pt x="79708" y="17301"/>
                </a:cubicBezTo>
                <a:cubicBezTo>
                  <a:pt x="79646" y="17245"/>
                  <a:pt x="79614" y="17245"/>
                  <a:pt x="79552" y="17245"/>
                </a:cubicBezTo>
                <a:cubicBezTo>
                  <a:pt x="79521" y="17245"/>
                  <a:pt x="79521" y="17245"/>
                  <a:pt x="79489" y="17245"/>
                </a:cubicBezTo>
                <a:cubicBezTo>
                  <a:pt x="79458" y="17301"/>
                  <a:pt x="79427" y="17301"/>
                  <a:pt x="79427" y="17301"/>
                </a:cubicBezTo>
                <a:cubicBezTo>
                  <a:pt x="79364" y="17301"/>
                  <a:pt x="79302" y="17301"/>
                  <a:pt x="79239" y="17301"/>
                </a:cubicBezTo>
                <a:cubicBezTo>
                  <a:pt x="79208" y="17356"/>
                  <a:pt x="79146" y="17301"/>
                  <a:pt x="79083" y="17301"/>
                </a:cubicBezTo>
                <a:cubicBezTo>
                  <a:pt x="79021" y="17245"/>
                  <a:pt x="78958" y="17301"/>
                  <a:pt x="78896" y="17301"/>
                </a:cubicBezTo>
                <a:cubicBezTo>
                  <a:pt x="78771" y="17301"/>
                  <a:pt x="78646" y="17245"/>
                  <a:pt x="78521" y="17245"/>
                </a:cubicBezTo>
                <a:cubicBezTo>
                  <a:pt x="78459" y="17245"/>
                  <a:pt x="78396" y="17245"/>
                  <a:pt x="78334" y="17190"/>
                </a:cubicBezTo>
                <a:cubicBezTo>
                  <a:pt x="78240" y="17190"/>
                  <a:pt x="78146" y="17190"/>
                  <a:pt x="78053" y="17190"/>
                </a:cubicBezTo>
                <a:cubicBezTo>
                  <a:pt x="77990" y="17190"/>
                  <a:pt x="77896" y="17190"/>
                  <a:pt x="77834" y="17190"/>
                </a:cubicBezTo>
                <a:cubicBezTo>
                  <a:pt x="77771" y="17190"/>
                  <a:pt x="77709" y="17134"/>
                  <a:pt x="77678" y="17079"/>
                </a:cubicBezTo>
                <a:cubicBezTo>
                  <a:pt x="77615" y="17079"/>
                  <a:pt x="77584" y="17024"/>
                  <a:pt x="77522" y="17024"/>
                </a:cubicBezTo>
                <a:cubicBezTo>
                  <a:pt x="77490" y="17024"/>
                  <a:pt x="77428" y="17024"/>
                  <a:pt x="77397" y="16968"/>
                </a:cubicBezTo>
                <a:cubicBezTo>
                  <a:pt x="77334" y="16913"/>
                  <a:pt x="77303" y="16913"/>
                  <a:pt x="77272" y="16857"/>
                </a:cubicBezTo>
                <a:cubicBezTo>
                  <a:pt x="77209" y="16802"/>
                  <a:pt x="77178" y="16802"/>
                  <a:pt x="77147" y="16746"/>
                </a:cubicBezTo>
                <a:cubicBezTo>
                  <a:pt x="77084" y="16691"/>
                  <a:pt x="77084" y="16635"/>
                  <a:pt x="77084" y="16580"/>
                </a:cubicBezTo>
                <a:cubicBezTo>
                  <a:pt x="77084" y="16469"/>
                  <a:pt x="77084" y="16414"/>
                  <a:pt x="77116" y="16358"/>
                </a:cubicBezTo>
                <a:cubicBezTo>
                  <a:pt x="77147" y="16303"/>
                  <a:pt x="77178" y="16247"/>
                  <a:pt x="77241" y="16247"/>
                </a:cubicBezTo>
                <a:cubicBezTo>
                  <a:pt x="77272" y="16247"/>
                  <a:pt x="77334" y="16247"/>
                  <a:pt x="77397" y="16247"/>
                </a:cubicBezTo>
                <a:cubicBezTo>
                  <a:pt x="77428" y="16247"/>
                  <a:pt x="77490" y="16247"/>
                  <a:pt x="77428" y="16136"/>
                </a:cubicBezTo>
                <a:cubicBezTo>
                  <a:pt x="77365" y="16136"/>
                  <a:pt x="77334" y="16081"/>
                  <a:pt x="77303" y="16081"/>
                </a:cubicBezTo>
                <a:cubicBezTo>
                  <a:pt x="77241" y="16081"/>
                  <a:pt x="77209" y="16025"/>
                  <a:pt x="77178" y="16025"/>
                </a:cubicBezTo>
                <a:cubicBezTo>
                  <a:pt x="77147" y="16025"/>
                  <a:pt x="77084" y="16025"/>
                  <a:pt x="77053" y="16025"/>
                </a:cubicBezTo>
                <a:cubicBezTo>
                  <a:pt x="76928" y="16025"/>
                  <a:pt x="76803" y="15970"/>
                  <a:pt x="76678" y="15970"/>
                </a:cubicBezTo>
                <a:cubicBezTo>
                  <a:pt x="76553" y="15970"/>
                  <a:pt x="76460" y="16025"/>
                  <a:pt x="76366" y="15970"/>
                </a:cubicBezTo>
                <a:cubicBezTo>
                  <a:pt x="76304" y="15970"/>
                  <a:pt x="76241" y="15914"/>
                  <a:pt x="76179" y="15859"/>
                </a:cubicBezTo>
                <a:cubicBezTo>
                  <a:pt x="76116" y="15859"/>
                  <a:pt x="76085" y="15859"/>
                  <a:pt x="76054" y="15859"/>
                </a:cubicBezTo>
                <a:cubicBezTo>
                  <a:pt x="75960" y="15859"/>
                  <a:pt x="75897" y="15804"/>
                  <a:pt x="75804" y="15804"/>
                </a:cubicBezTo>
                <a:cubicBezTo>
                  <a:pt x="75648" y="15748"/>
                  <a:pt x="75460" y="15748"/>
                  <a:pt x="75273" y="15748"/>
                </a:cubicBezTo>
                <a:cubicBezTo>
                  <a:pt x="75210" y="15693"/>
                  <a:pt x="75148" y="15748"/>
                  <a:pt x="75054" y="15804"/>
                </a:cubicBezTo>
                <a:cubicBezTo>
                  <a:pt x="74992" y="15804"/>
                  <a:pt x="74960" y="15859"/>
                  <a:pt x="74898" y="15914"/>
                </a:cubicBezTo>
                <a:cubicBezTo>
                  <a:pt x="74836" y="15970"/>
                  <a:pt x="74742" y="15970"/>
                  <a:pt x="74648" y="15970"/>
                </a:cubicBezTo>
                <a:cubicBezTo>
                  <a:pt x="74586" y="15970"/>
                  <a:pt x="74492" y="15970"/>
                  <a:pt x="74429" y="16025"/>
                </a:cubicBezTo>
                <a:cubicBezTo>
                  <a:pt x="74367" y="16025"/>
                  <a:pt x="74367" y="16081"/>
                  <a:pt x="74305" y="16081"/>
                </a:cubicBezTo>
                <a:cubicBezTo>
                  <a:pt x="74305" y="16136"/>
                  <a:pt x="74273" y="16136"/>
                  <a:pt x="74242" y="16136"/>
                </a:cubicBezTo>
                <a:cubicBezTo>
                  <a:pt x="74211" y="16136"/>
                  <a:pt x="74148" y="16136"/>
                  <a:pt x="74117" y="16136"/>
                </a:cubicBezTo>
                <a:cubicBezTo>
                  <a:pt x="74086" y="16136"/>
                  <a:pt x="74055" y="16192"/>
                  <a:pt x="74055" y="16247"/>
                </a:cubicBezTo>
                <a:cubicBezTo>
                  <a:pt x="74055" y="16247"/>
                  <a:pt x="74086" y="16247"/>
                  <a:pt x="74117" y="16303"/>
                </a:cubicBezTo>
                <a:cubicBezTo>
                  <a:pt x="74117" y="16303"/>
                  <a:pt x="74117" y="16358"/>
                  <a:pt x="74148" y="16358"/>
                </a:cubicBezTo>
                <a:cubicBezTo>
                  <a:pt x="74148" y="16414"/>
                  <a:pt x="74180" y="16414"/>
                  <a:pt x="74180" y="16414"/>
                </a:cubicBezTo>
                <a:cubicBezTo>
                  <a:pt x="74211" y="16524"/>
                  <a:pt x="74180" y="16524"/>
                  <a:pt x="74148" y="16580"/>
                </a:cubicBezTo>
                <a:cubicBezTo>
                  <a:pt x="74148" y="16635"/>
                  <a:pt x="74117" y="16746"/>
                  <a:pt x="74086" y="16691"/>
                </a:cubicBezTo>
                <a:cubicBezTo>
                  <a:pt x="74055" y="16691"/>
                  <a:pt x="74055" y="16635"/>
                  <a:pt x="74055" y="16580"/>
                </a:cubicBezTo>
                <a:cubicBezTo>
                  <a:pt x="74055" y="16580"/>
                  <a:pt x="74055" y="16524"/>
                  <a:pt x="74023" y="16524"/>
                </a:cubicBezTo>
                <a:cubicBezTo>
                  <a:pt x="73992" y="16469"/>
                  <a:pt x="73961" y="16414"/>
                  <a:pt x="73930" y="16358"/>
                </a:cubicBezTo>
                <a:cubicBezTo>
                  <a:pt x="73930" y="16247"/>
                  <a:pt x="73899" y="16192"/>
                  <a:pt x="73961" y="16136"/>
                </a:cubicBezTo>
                <a:cubicBezTo>
                  <a:pt x="73961" y="16081"/>
                  <a:pt x="74023" y="16025"/>
                  <a:pt x="74023" y="15914"/>
                </a:cubicBezTo>
                <a:cubicBezTo>
                  <a:pt x="74023" y="15914"/>
                  <a:pt x="74023" y="15859"/>
                  <a:pt x="74023" y="15804"/>
                </a:cubicBezTo>
                <a:cubicBezTo>
                  <a:pt x="73992" y="15748"/>
                  <a:pt x="73992" y="15693"/>
                  <a:pt x="73961" y="15637"/>
                </a:cubicBezTo>
                <a:cubicBezTo>
                  <a:pt x="73930" y="15582"/>
                  <a:pt x="73930" y="15526"/>
                  <a:pt x="73930" y="15526"/>
                </a:cubicBezTo>
                <a:cubicBezTo>
                  <a:pt x="73899" y="15415"/>
                  <a:pt x="73867" y="15360"/>
                  <a:pt x="73805" y="15304"/>
                </a:cubicBezTo>
                <a:cubicBezTo>
                  <a:pt x="73774" y="15249"/>
                  <a:pt x="73742" y="15194"/>
                  <a:pt x="73711" y="15138"/>
                </a:cubicBezTo>
                <a:cubicBezTo>
                  <a:pt x="73711" y="15138"/>
                  <a:pt x="73680" y="15083"/>
                  <a:pt x="73649" y="15083"/>
                </a:cubicBezTo>
                <a:cubicBezTo>
                  <a:pt x="73649" y="15083"/>
                  <a:pt x="73617" y="15138"/>
                  <a:pt x="73617" y="15194"/>
                </a:cubicBezTo>
                <a:cubicBezTo>
                  <a:pt x="73649" y="15249"/>
                  <a:pt x="73711" y="15304"/>
                  <a:pt x="73711" y="15415"/>
                </a:cubicBezTo>
                <a:cubicBezTo>
                  <a:pt x="73711" y="15471"/>
                  <a:pt x="73711" y="15526"/>
                  <a:pt x="73742" y="15526"/>
                </a:cubicBezTo>
                <a:cubicBezTo>
                  <a:pt x="73742" y="15637"/>
                  <a:pt x="73680" y="15693"/>
                  <a:pt x="73649" y="15748"/>
                </a:cubicBezTo>
                <a:cubicBezTo>
                  <a:pt x="73617" y="15748"/>
                  <a:pt x="73555" y="15804"/>
                  <a:pt x="73524" y="15748"/>
                </a:cubicBezTo>
                <a:cubicBezTo>
                  <a:pt x="73492" y="15748"/>
                  <a:pt x="73461" y="15748"/>
                  <a:pt x="73430" y="15748"/>
                </a:cubicBezTo>
                <a:cubicBezTo>
                  <a:pt x="73399" y="15748"/>
                  <a:pt x="73368" y="15748"/>
                  <a:pt x="73336" y="15748"/>
                </a:cubicBezTo>
                <a:cubicBezTo>
                  <a:pt x="73243" y="15748"/>
                  <a:pt x="73180" y="15637"/>
                  <a:pt x="73086" y="15582"/>
                </a:cubicBezTo>
                <a:cubicBezTo>
                  <a:pt x="73024" y="15526"/>
                  <a:pt x="72961" y="15526"/>
                  <a:pt x="72899" y="15526"/>
                </a:cubicBezTo>
                <a:cubicBezTo>
                  <a:pt x="72868" y="15526"/>
                  <a:pt x="72868" y="15471"/>
                  <a:pt x="72837" y="15471"/>
                </a:cubicBezTo>
                <a:cubicBezTo>
                  <a:pt x="72805" y="15471"/>
                  <a:pt x="72774" y="15471"/>
                  <a:pt x="72774" y="15415"/>
                </a:cubicBezTo>
                <a:cubicBezTo>
                  <a:pt x="72712" y="15360"/>
                  <a:pt x="72774" y="15304"/>
                  <a:pt x="72805" y="15249"/>
                </a:cubicBezTo>
                <a:cubicBezTo>
                  <a:pt x="72805" y="15194"/>
                  <a:pt x="72805" y="15194"/>
                  <a:pt x="72805" y="15138"/>
                </a:cubicBezTo>
                <a:cubicBezTo>
                  <a:pt x="72837" y="15138"/>
                  <a:pt x="72837" y="15083"/>
                  <a:pt x="72837" y="15083"/>
                </a:cubicBezTo>
                <a:cubicBezTo>
                  <a:pt x="72805" y="14972"/>
                  <a:pt x="72743" y="15027"/>
                  <a:pt x="72712" y="15027"/>
                </a:cubicBezTo>
                <a:cubicBezTo>
                  <a:pt x="72649" y="15027"/>
                  <a:pt x="72618" y="15027"/>
                  <a:pt x="72587" y="15138"/>
                </a:cubicBezTo>
                <a:cubicBezTo>
                  <a:pt x="72493" y="15249"/>
                  <a:pt x="72431" y="15138"/>
                  <a:pt x="72337" y="15138"/>
                </a:cubicBezTo>
                <a:cubicBezTo>
                  <a:pt x="72212" y="15138"/>
                  <a:pt x="72118" y="15138"/>
                  <a:pt x="71993" y="15138"/>
                </a:cubicBezTo>
                <a:cubicBezTo>
                  <a:pt x="71962" y="15138"/>
                  <a:pt x="71900" y="15138"/>
                  <a:pt x="71868" y="15138"/>
                </a:cubicBezTo>
                <a:cubicBezTo>
                  <a:pt x="71837" y="15194"/>
                  <a:pt x="71775" y="15249"/>
                  <a:pt x="71743" y="15304"/>
                </a:cubicBezTo>
                <a:cubicBezTo>
                  <a:pt x="71712" y="15415"/>
                  <a:pt x="71587" y="15471"/>
                  <a:pt x="71618" y="15637"/>
                </a:cubicBezTo>
                <a:cubicBezTo>
                  <a:pt x="71650" y="15748"/>
                  <a:pt x="71681" y="15748"/>
                  <a:pt x="71712" y="15804"/>
                </a:cubicBezTo>
                <a:cubicBezTo>
                  <a:pt x="71743" y="15859"/>
                  <a:pt x="71743" y="15859"/>
                  <a:pt x="71775" y="15804"/>
                </a:cubicBezTo>
                <a:cubicBezTo>
                  <a:pt x="71806" y="15804"/>
                  <a:pt x="71837" y="15804"/>
                  <a:pt x="71868" y="15748"/>
                </a:cubicBezTo>
                <a:cubicBezTo>
                  <a:pt x="71962" y="15748"/>
                  <a:pt x="72056" y="15748"/>
                  <a:pt x="72118" y="15693"/>
                </a:cubicBezTo>
                <a:cubicBezTo>
                  <a:pt x="72181" y="15693"/>
                  <a:pt x="72212" y="15637"/>
                  <a:pt x="72274" y="15693"/>
                </a:cubicBezTo>
                <a:cubicBezTo>
                  <a:pt x="72337" y="15693"/>
                  <a:pt x="72368" y="15637"/>
                  <a:pt x="72399" y="15637"/>
                </a:cubicBezTo>
                <a:cubicBezTo>
                  <a:pt x="72431" y="15637"/>
                  <a:pt x="72524" y="15693"/>
                  <a:pt x="72462" y="15748"/>
                </a:cubicBezTo>
                <a:cubicBezTo>
                  <a:pt x="72431" y="15804"/>
                  <a:pt x="72337" y="15804"/>
                  <a:pt x="72306" y="15859"/>
                </a:cubicBezTo>
                <a:cubicBezTo>
                  <a:pt x="72243" y="15914"/>
                  <a:pt x="72181" y="15970"/>
                  <a:pt x="72118" y="16025"/>
                </a:cubicBezTo>
                <a:cubicBezTo>
                  <a:pt x="72087" y="16081"/>
                  <a:pt x="72024" y="16136"/>
                  <a:pt x="71962" y="16136"/>
                </a:cubicBezTo>
                <a:cubicBezTo>
                  <a:pt x="71900" y="16192"/>
                  <a:pt x="71806" y="16136"/>
                  <a:pt x="71743" y="16136"/>
                </a:cubicBezTo>
                <a:cubicBezTo>
                  <a:pt x="71681" y="16136"/>
                  <a:pt x="71650" y="16136"/>
                  <a:pt x="71618" y="16136"/>
                </a:cubicBezTo>
                <a:cubicBezTo>
                  <a:pt x="71587" y="16136"/>
                  <a:pt x="71556" y="16136"/>
                  <a:pt x="71525" y="16081"/>
                </a:cubicBezTo>
                <a:cubicBezTo>
                  <a:pt x="71494" y="16081"/>
                  <a:pt x="71462" y="16081"/>
                  <a:pt x="71431" y="16136"/>
                </a:cubicBezTo>
                <a:cubicBezTo>
                  <a:pt x="71369" y="16136"/>
                  <a:pt x="71369" y="16192"/>
                  <a:pt x="71400" y="16247"/>
                </a:cubicBezTo>
                <a:cubicBezTo>
                  <a:pt x="71431" y="16247"/>
                  <a:pt x="71431" y="16247"/>
                  <a:pt x="71431" y="16303"/>
                </a:cubicBezTo>
                <a:cubicBezTo>
                  <a:pt x="71431" y="16358"/>
                  <a:pt x="71431" y="16358"/>
                  <a:pt x="71431" y="16414"/>
                </a:cubicBezTo>
                <a:cubicBezTo>
                  <a:pt x="71400" y="16414"/>
                  <a:pt x="71369" y="16414"/>
                  <a:pt x="71369" y="16469"/>
                </a:cubicBezTo>
                <a:cubicBezTo>
                  <a:pt x="71337" y="16469"/>
                  <a:pt x="71306" y="16469"/>
                  <a:pt x="71244" y="16469"/>
                </a:cubicBezTo>
                <a:cubicBezTo>
                  <a:pt x="71244" y="16524"/>
                  <a:pt x="71212" y="16524"/>
                  <a:pt x="71181" y="16524"/>
                </a:cubicBezTo>
                <a:cubicBezTo>
                  <a:pt x="71119" y="16524"/>
                  <a:pt x="71056" y="16580"/>
                  <a:pt x="70994" y="16580"/>
                </a:cubicBezTo>
                <a:cubicBezTo>
                  <a:pt x="70931" y="16580"/>
                  <a:pt x="70869" y="16635"/>
                  <a:pt x="70806" y="16691"/>
                </a:cubicBezTo>
                <a:cubicBezTo>
                  <a:pt x="70744" y="16691"/>
                  <a:pt x="70681" y="16746"/>
                  <a:pt x="70619" y="16746"/>
                </a:cubicBezTo>
                <a:cubicBezTo>
                  <a:pt x="70557" y="16746"/>
                  <a:pt x="70525" y="16802"/>
                  <a:pt x="70463" y="16802"/>
                </a:cubicBezTo>
                <a:cubicBezTo>
                  <a:pt x="70400" y="16857"/>
                  <a:pt x="70338" y="16857"/>
                  <a:pt x="70275" y="16913"/>
                </a:cubicBezTo>
                <a:cubicBezTo>
                  <a:pt x="70182" y="16913"/>
                  <a:pt x="70119" y="16913"/>
                  <a:pt x="70057" y="16913"/>
                </a:cubicBezTo>
                <a:cubicBezTo>
                  <a:pt x="69994" y="16913"/>
                  <a:pt x="69932" y="16968"/>
                  <a:pt x="69901" y="16968"/>
                </a:cubicBezTo>
                <a:cubicBezTo>
                  <a:pt x="69776" y="16968"/>
                  <a:pt x="69682" y="17024"/>
                  <a:pt x="69588" y="17024"/>
                </a:cubicBezTo>
                <a:cubicBezTo>
                  <a:pt x="69557" y="17024"/>
                  <a:pt x="69463" y="17024"/>
                  <a:pt x="69495" y="17134"/>
                </a:cubicBezTo>
                <a:cubicBezTo>
                  <a:pt x="69526" y="17190"/>
                  <a:pt x="69588" y="17190"/>
                  <a:pt x="69557" y="17301"/>
                </a:cubicBezTo>
                <a:cubicBezTo>
                  <a:pt x="69526" y="17356"/>
                  <a:pt x="69463" y="17356"/>
                  <a:pt x="69432" y="17356"/>
                </a:cubicBezTo>
                <a:cubicBezTo>
                  <a:pt x="69401" y="17412"/>
                  <a:pt x="69370" y="17412"/>
                  <a:pt x="69307" y="17467"/>
                </a:cubicBezTo>
                <a:cubicBezTo>
                  <a:pt x="69245" y="17467"/>
                  <a:pt x="69151" y="17523"/>
                  <a:pt x="69057" y="17634"/>
                </a:cubicBezTo>
                <a:cubicBezTo>
                  <a:pt x="69026" y="17634"/>
                  <a:pt x="68995" y="17689"/>
                  <a:pt x="68932" y="17689"/>
                </a:cubicBezTo>
                <a:cubicBezTo>
                  <a:pt x="68964" y="17634"/>
                  <a:pt x="69026" y="17634"/>
                  <a:pt x="69057" y="17578"/>
                </a:cubicBezTo>
                <a:cubicBezTo>
                  <a:pt x="69089" y="17523"/>
                  <a:pt x="69151" y="17523"/>
                  <a:pt x="69182" y="17467"/>
                </a:cubicBezTo>
                <a:cubicBezTo>
                  <a:pt x="69213" y="17412"/>
                  <a:pt x="69245" y="17356"/>
                  <a:pt x="69276" y="17301"/>
                </a:cubicBezTo>
                <a:cubicBezTo>
                  <a:pt x="69307" y="17190"/>
                  <a:pt x="69338" y="17134"/>
                  <a:pt x="69338" y="17079"/>
                </a:cubicBezTo>
                <a:cubicBezTo>
                  <a:pt x="69370" y="16913"/>
                  <a:pt x="69432" y="16802"/>
                  <a:pt x="69495" y="16691"/>
                </a:cubicBezTo>
                <a:cubicBezTo>
                  <a:pt x="69588" y="16524"/>
                  <a:pt x="69713" y="16580"/>
                  <a:pt x="69807" y="16580"/>
                </a:cubicBezTo>
                <a:cubicBezTo>
                  <a:pt x="69932" y="16524"/>
                  <a:pt x="69932" y="16358"/>
                  <a:pt x="69994" y="16247"/>
                </a:cubicBezTo>
                <a:cubicBezTo>
                  <a:pt x="70057" y="16136"/>
                  <a:pt x="70088" y="15970"/>
                  <a:pt x="70182" y="15914"/>
                </a:cubicBezTo>
                <a:cubicBezTo>
                  <a:pt x="70275" y="15914"/>
                  <a:pt x="70338" y="15970"/>
                  <a:pt x="70400" y="15914"/>
                </a:cubicBezTo>
                <a:cubicBezTo>
                  <a:pt x="70494" y="15914"/>
                  <a:pt x="70557" y="15859"/>
                  <a:pt x="70619" y="15804"/>
                </a:cubicBezTo>
                <a:cubicBezTo>
                  <a:pt x="70681" y="15748"/>
                  <a:pt x="70775" y="15693"/>
                  <a:pt x="70838" y="15582"/>
                </a:cubicBezTo>
                <a:cubicBezTo>
                  <a:pt x="70900" y="15526"/>
                  <a:pt x="70963" y="15471"/>
                  <a:pt x="71056" y="15415"/>
                </a:cubicBezTo>
                <a:cubicBezTo>
                  <a:pt x="71119" y="15360"/>
                  <a:pt x="71181" y="15304"/>
                  <a:pt x="71275" y="15249"/>
                </a:cubicBezTo>
                <a:cubicBezTo>
                  <a:pt x="71306" y="15194"/>
                  <a:pt x="71369" y="15138"/>
                  <a:pt x="71431" y="15083"/>
                </a:cubicBezTo>
                <a:cubicBezTo>
                  <a:pt x="71462" y="15027"/>
                  <a:pt x="71494" y="15027"/>
                  <a:pt x="71556" y="14972"/>
                </a:cubicBezTo>
                <a:cubicBezTo>
                  <a:pt x="71618" y="14972"/>
                  <a:pt x="71650" y="14916"/>
                  <a:pt x="71681" y="14861"/>
                </a:cubicBezTo>
                <a:cubicBezTo>
                  <a:pt x="71712" y="14805"/>
                  <a:pt x="71743" y="14805"/>
                  <a:pt x="71806" y="14750"/>
                </a:cubicBezTo>
                <a:cubicBezTo>
                  <a:pt x="71837" y="14695"/>
                  <a:pt x="71868" y="14639"/>
                  <a:pt x="71900" y="14584"/>
                </a:cubicBezTo>
                <a:cubicBezTo>
                  <a:pt x="71900" y="14584"/>
                  <a:pt x="71900" y="14528"/>
                  <a:pt x="71900" y="14473"/>
                </a:cubicBezTo>
                <a:cubicBezTo>
                  <a:pt x="71868" y="14473"/>
                  <a:pt x="71806" y="14473"/>
                  <a:pt x="71775" y="14473"/>
                </a:cubicBezTo>
                <a:cubicBezTo>
                  <a:pt x="71743" y="14473"/>
                  <a:pt x="71712" y="14473"/>
                  <a:pt x="71712" y="14473"/>
                </a:cubicBezTo>
                <a:cubicBezTo>
                  <a:pt x="71712" y="14417"/>
                  <a:pt x="71743" y="14417"/>
                  <a:pt x="71775" y="14417"/>
                </a:cubicBezTo>
                <a:cubicBezTo>
                  <a:pt x="71806" y="14362"/>
                  <a:pt x="71868" y="14362"/>
                  <a:pt x="71900" y="14306"/>
                </a:cubicBezTo>
                <a:cubicBezTo>
                  <a:pt x="71931" y="14251"/>
                  <a:pt x="71993" y="14195"/>
                  <a:pt x="72024" y="14140"/>
                </a:cubicBezTo>
                <a:cubicBezTo>
                  <a:pt x="72056" y="14140"/>
                  <a:pt x="72087" y="14085"/>
                  <a:pt x="72118" y="14085"/>
                </a:cubicBezTo>
                <a:cubicBezTo>
                  <a:pt x="72149" y="14085"/>
                  <a:pt x="72149" y="14085"/>
                  <a:pt x="72181" y="14085"/>
                </a:cubicBezTo>
                <a:cubicBezTo>
                  <a:pt x="72274" y="14085"/>
                  <a:pt x="72337" y="14029"/>
                  <a:pt x="72431" y="13974"/>
                </a:cubicBezTo>
                <a:cubicBezTo>
                  <a:pt x="72493" y="13918"/>
                  <a:pt x="72555" y="13863"/>
                  <a:pt x="72618" y="13807"/>
                </a:cubicBezTo>
                <a:cubicBezTo>
                  <a:pt x="72680" y="13752"/>
                  <a:pt x="72743" y="13641"/>
                  <a:pt x="72837" y="13585"/>
                </a:cubicBezTo>
                <a:cubicBezTo>
                  <a:pt x="72930" y="13475"/>
                  <a:pt x="72993" y="13419"/>
                  <a:pt x="73086" y="13364"/>
                </a:cubicBezTo>
                <a:cubicBezTo>
                  <a:pt x="73149" y="13308"/>
                  <a:pt x="73180" y="13253"/>
                  <a:pt x="73211" y="13253"/>
                </a:cubicBezTo>
                <a:cubicBezTo>
                  <a:pt x="73274" y="13197"/>
                  <a:pt x="73305" y="13197"/>
                  <a:pt x="73368" y="13142"/>
                </a:cubicBezTo>
                <a:cubicBezTo>
                  <a:pt x="73430" y="13086"/>
                  <a:pt x="73524" y="12975"/>
                  <a:pt x="73617" y="12920"/>
                </a:cubicBezTo>
                <a:cubicBezTo>
                  <a:pt x="73680" y="12865"/>
                  <a:pt x="73742" y="12809"/>
                  <a:pt x="73805" y="12754"/>
                </a:cubicBezTo>
                <a:cubicBezTo>
                  <a:pt x="73867" y="12698"/>
                  <a:pt x="73930" y="12643"/>
                  <a:pt x="73992" y="12587"/>
                </a:cubicBezTo>
                <a:cubicBezTo>
                  <a:pt x="74023" y="12532"/>
                  <a:pt x="74086" y="12476"/>
                  <a:pt x="74117" y="12421"/>
                </a:cubicBezTo>
                <a:cubicBezTo>
                  <a:pt x="74148" y="12310"/>
                  <a:pt x="74211" y="12144"/>
                  <a:pt x="74211" y="11977"/>
                </a:cubicBezTo>
                <a:cubicBezTo>
                  <a:pt x="74242" y="11811"/>
                  <a:pt x="74086" y="11866"/>
                  <a:pt x="74023" y="11811"/>
                </a:cubicBezTo>
                <a:cubicBezTo>
                  <a:pt x="73961" y="11811"/>
                  <a:pt x="73930" y="11756"/>
                  <a:pt x="73930" y="11700"/>
                </a:cubicBezTo>
                <a:cubicBezTo>
                  <a:pt x="73930" y="11645"/>
                  <a:pt x="73961" y="11589"/>
                  <a:pt x="73930" y="11589"/>
                </a:cubicBezTo>
                <a:cubicBezTo>
                  <a:pt x="73930" y="11534"/>
                  <a:pt x="73899" y="11589"/>
                  <a:pt x="73899" y="11589"/>
                </a:cubicBezTo>
                <a:cubicBezTo>
                  <a:pt x="73867" y="11645"/>
                  <a:pt x="73836" y="11700"/>
                  <a:pt x="73805" y="11700"/>
                </a:cubicBezTo>
                <a:cubicBezTo>
                  <a:pt x="73742" y="11756"/>
                  <a:pt x="73711" y="11756"/>
                  <a:pt x="73680" y="11756"/>
                </a:cubicBezTo>
                <a:cubicBezTo>
                  <a:pt x="73680" y="11756"/>
                  <a:pt x="73649" y="11700"/>
                  <a:pt x="73680" y="11645"/>
                </a:cubicBezTo>
                <a:cubicBezTo>
                  <a:pt x="73680" y="11645"/>
                  <a:pt x="73711" y="11589"/>
                  <a:pt x="73680" y="11589"/>
                </a:cubicBezTo>
                <a:cubicBezTo>
                  <a:pt x="73680" y="11534"/>
                  <a:pt x="73680" y="11534"/>
                  <a:pt x="73680" y="11534"/>
                </a:cubicBezTo>
                <a:cubicBezTo>
                  <a:pt x="73680" y="11534"/>
                  <a:pt x="73680" y="11534"/>
                  <a:pt x="73680" y="11478"/>
                </a:cubicBezTo>
                <a:cubicBezTo>
                  <a:pt x="73680" y="11423"/>
                  <a:pt x="73680" y="11423"/>
                  <a:pt x="73680" y="11367"/>
                </a:cubicBezTo>
                <a:cubicBezTo>
                  <a:pt x="73649" y="11367"/>
                  <a:pt x="73617" y="11312"/>
                  <a:pt x="73617" y="11312"/>
                </a:cubicBezTo>
                <a:cubicBezTo>
                  <a:pt x="73586" y="11312"/>
                  <a:pt x="73586" y="11312"/>
                  <a:pt x="73555" y="11312"/>
                </a:cubicBezTo>
                <a:cubicBezTo>
                  <a:pt x="73492" y="11256"/>
                  <a:pt x="73461" y="11312"/>
                  <a:pt x="73430" y="11256"/>
                </a:cubicBezTo>
                <a:cubicBezTo>
                  <a:pt x="73399" y="11201"/>
                  <a:pt x="73368" y="11090"/>
                  <a:pt x="73399" y="11035"/>
                </a:cubicBezTo>
                <a:cubicBezTo>
                  <a:pt x="73399" y="11035"/>
                  <a:pt x="73430" y="11090"/>
                  <a:pt x="73430" y="11090"/>
                </a:cubicBezTo>
                <a:cubicBezTo>
                  <a:pt x="73461" y="11146"/>
                  <a:pt x="73461" y="11146"/>
                  <a:pt x="73492" y="11146"/>
                </a:cubicBezTo>
                <a:cubicBezTo>
                  <a:pt x="73524" y="11146"/>
                  <a:pt x="73555" y="11146"/>
                  <a:pt x="73586" y="11146"/>
                </a:cubicBezTo>
                <a:cubicBezTo>
                  <a:pt x="73586" y="11146"/>
                  <a:pt x="73586" y="11201"/>
                  <a:pt x="73617" y="11201"/>
                </a:cubicBezTo>
                <a:cubicBezTo>
                  <a:pt x="73649" y="11256"/>
                  <a:pt x="73680" y="11312"/>
                  <a:pt x="73711" y="11312"/>
                </a:cubicBezTo>
                <a:cubicBezTo>
                  <a:pt x="73742" y="11312"/>
                  <a:pt x="73774" y="11367"/>
                  <a:pt x="73774" y="11367"/>
                </a:cubicBezTo>
                <a:cubicBezTo>
                  <a:pt x="73805" y="11367"/>
                  <a:pt x="73836" y="11367"/>
                  <a:pt x="73836" y="11423"/>
                </a:cubicBezTo>
                <a:cubicBezTo>
                  <a:pt x="73836" y="11423"/>
                  <a:pt x="73805" y="11423"/>
                  <a:pt x="73836" y="11478"/>
                </a:cubicBezTo>
                <a:cubicBezTo>
                  <a:pt x="73836" y="11478"/>
                  <a:pt x="73867" y="11478"/>
                  <a:pt x="73899" y="11478"/>
                </a:cubicBezTo>
                <a:cubicBezTo>
                  <a:pt x="73961" y="11478"/>
                  <a:pt x="73992" y="11478"/>
                  <a:pt x="74055" y="11478"/>
                </a:cubicBezTo>
                <a:cubicBezTo>
                  <a:pt x="74086" y="11478"/>
                  <a:pt x="74117" y="11589"/>
                  <a:pt x="74117" y="11645"/>
                </a:cubicBezTo>
                <a:cubicBezTo>
                  <a:pt x="74148" y="11756"/>
                  <a:pt x="74211" y="11756"/>
                  <a:pt x="74242" y="11645"/>
                </a:cubicBezTo>
                <a:cubicBezTo>
                  <a:pt x="74242" y="11589"/>
                  <a:pt x="74211" y="11423"/>
                  <a:pt x="74242" y="11367"/>
                </a:cubicBezTo>
                <a:cubicBezTo>
                  <a:pt x="74273" y="11312"/>
                  <a:pt x="74273" y="11312"/>
                  <a:pt x="74305" y="11256"/>
                </a:cubicBezTo>
                <a:cubicBezTo>
                  <a:pt x="74336" y="11146"/>
                  <a:pt x="74305" y="11035"/>
                  <a:pt x="74273" y="10979"/>
                </a:cubicBezTo>
                <a:cubicBezTo>
                  <a:pt x="74273" y="10924"/>
                  <a:pt x="74273" y="10924"/>
                  <a:pt x="74242" y="10868"/>
                </a:cubicBezTo>
                <a:cubicBezTo>
                  <a:pt x="74211" y="10868"/>
                  <a:pt x="74242" y="10924"/>
                  <a:pt x="74211" y="10924"/>
                </a:cubicBezTo>
                <a:cubicBezTo>
                  <a:pt x="74211" y="10979"/>
                  <a:pt x="74180" y="10979"/>
                  <a:pt x="74180" y="10979"/>
                </a:cubicBezTo>
                <a:cubicBezTo>
                  <a:pt x="74148" y="11035"/>
                  <a:pt x="74180" y="11035"/>
                  <a:pt x="74148" y="11035"/>
                </a:cubicBezTo>
                <a:cubicBezTo>
                  <a:pt x="74148" y="11090"/>
                  <a:pt x="74148" y="11090"/>
                  <a:pt x="74117" y="11090"/>
                </a:cubicBezTo>
                <a:cubicBezTo>
                  <a:pt x="74086" y="11035"/>
                  <a:pt x="74117" y="10924"/>
                  <a:pt x="74117" y="10868"/>
                </a:cubicBezTo>
                <a:cubicBezTo>
                  <a:pt x="74117" y="10813"/>
                  <a:pt x="74117" y="10757"/>
                  <a:pt x="74086" y="10757"/>
                </a:cubicBezTo>
                <a:cubicBezTo>
                  <a:pt x="74086" y="10702"/>
                  <a:pt x="74055" y="10702"/>
                  <a:pt x="74055" y="10646"/>
                </a:cubicBezTo>
                <a:cubicBezTo>
                  <a:pt x="74023" y="10646"/>
                  <a:pt x="74055" y="10591"/>
                  <a:pt x="74055" y="10536"/>
                </a:cubicBezTo>
                <a:cubicBezTo>
                  <a:pt x="74055" y="10480"/>
                  <a:pt x="74055" y="10425"/>
                  <a:pt x="74023" y="10369"/>
                </a:cubicBezTo>
                <a:cubicBezTo>
                  <a:pt x="73992" y="10314"/>
                  <a:pt x="73961" y="10314"/>
                  <a:pt x="73930" y="10203"/>
                </a:cubicBezTo>
                <a:cubicBezTo>
                  <a:pt x="73930" y="10147"/>
                  <a:pt x="73899" y="10147"/>
                  <a:pt x="73836" y="10147"/>
                </a:cubicBezTo>
                <a:cubicBezTo>
                  <a:pt x="73805" y="10147"/>
                  <a:pt x="73774" y="10147"/>
                  <a:pt x="73742" y="10203"/>
                </a:cubicBezTo>
                <a:cubicBezTo>
                  <a:pt x="73742" y="10203"/>
                  <a:pt x="73711" y="10203"/>
                  <a:pt x="73711" y="10203"/>
                </a:cubicBezTo>
                <a:cubicBezTo>
                  <a:pt x="73711" y="10258"/>
                  <a:pt x="73742" y="10258"/>
                  <a:pt x="73774" y="10258"/>
                </a:cubicBezTo>
                <a:cubicBezTo>
                  <a:pt x="73774" y="10258"/>
                  <a:pt x="73774" y="10258"/>
                  <a:pt x="73774" y="10314"/>
                </a:cubicBezTo>
                <a:cubicBezTo>
                  <a:pt x="73805" y="10314"/>
                  <a:pt x="73836" y="10314"/>
                  <a:pt x="73867" y="10314"/>
                </a:cubicBezTo>
                <a:cubicBezTo>
                  <a:pt x="73899" y="10314"/>
                  <a:pt x="73899" y="10369"/>
                  <a:pt x="73899" y="10425"/>
                </a:cubicBezTo>
                <a:cubicBezTo>
                  <a:pt x="73867" y="10425"/>
                  <a:pt x="73805" y="10369"/>
                  <a:pt x="73805" y="10480"/>
                </a:cubicBezTo>
                <a:cubicBezTo>
                  <a:pt x="73774" y="10536"/>
                  <a:pt x="73774" y="10591"/>
                  <a:pt x="73742" y="10591"/>
                </a:cubicBezTo>
                <a:cubicBezTo>
                  <a:pt x="73649" y="10702"/>
                  <a:pt x="73680" y="10536"/>
                  <a:pt x="73680" y="10480"/>
                </a:cubicBezTo>
                <a:cubicBezTo>
                  <a:pt x="73680" y="10369"/>
                  <a:pt x="73649" y="10369"/>
                  <a:pt x="73617" y="10314"/>
                </a:cubicBezTo>
                <a:cubicBezTo>
                  <a:pt x="73586" y="10203"/>
                  <a:pt x="73617" y="10036"/>
                  <a:pt x="73586" y="9981"/>
                </a:cubicBezTo>
                <a:cubicBezTo>
                  <a:pt x="73524" y="9870"/>
                  <a:pt x="73461" y="9870"/>
                  <a:pt x="73430" y="9815"/>
                </a:cubicBezTo>
                <a:cubicBezTo>
                  <a:pt x="73368" y="9759"/>
                  <a:pt x="73305" y="9759"/>
                  <a:pt x="73274" y="9704"/>
                </a:cubicBezTo>
                <a:cubicBezTo>
                  <a:pt x="73243" y="9648"/>
                  <a:pt x="73211" y="9593"/>
                  <a:pt x="73149" y="9593"/>
                </a:cubicBezTo>
                <a:cubicBezTo>
                  <a:pt x="73118" y="9537"/>
                  <a:pt x="73086" y="9482"/>
                  <a:pt x="73055" y="9426"/>
                </a:cubicBezTo>
                <a:cubicBezTo>
                  <a:pt x="73024" y="9371"/>
                  <a:pt x="72961" y="9371"/>
                  <a:pt x="72930" y="9371"/>
                </a:cubicBezTo>
                <a:cubicBezTo>
                  <a:pt x="72868" y="9371"/>
                  <a:pt x="72868" y="9260"/>
                  <a:pt x="72837" y="9205"/>
                </a:cubicBezTo>
                <a:cubicBezTo>
                  <a:pt x="72805" y="9149"/>
                  <a:pt x="72712" y="9205"/>
                  <a:pt x="72680" y="9149"/>
                </a:cubicBezTo>
                <a:cubicBezTo>
                  <a:pt x="72649" y="9149"/>
                  <a:pt x="72649" y="9149"/>
                  <a:pt x="72618" y="9149"/>
                </a:cubicBezTo>
                <a:cubicBezTo>
                  <a:pt x="72618" y="9094"/>
                  <a:pt x="72618" y="9094"/>
                  <a:pt x="72587" y="9038"/>
                </a:cubicBezTo>
                <a:cubicBezTo>
                  <a:pt x="72555" y="8983"/>
                  <a:pt x="72493" y="9038"/>
                  <a:pt x="72431" y="9094"/>
                </a:cubicBezTo>
                <a:cubicBezTo>
                  <a:pt x="72368" y="9149"/>
                  <a:pt x="72306" y="9094"/>
                  <a:pt x="72243" y="9038"/>
                </a:cubicBezTo>
                <a:cubicBezTo>
                  <a:pt x="72212" y="9038"/>
                  <a:pt x="72149" y="9038"/>
                  <a:pt x="72118" y="9038"/>
                </a:cubicBezTo>
                <a:cubicBezTo>
                  <a:pt x="72056" y="9094"/>
                  <a:pt x="72024" y="9149"/>
                  <a:pt x="71993" y="9205"/>
                </a:cubicBezTo>
                <a:cubicBezTo>
                  <a:pt x="71931" y="9205"/>
                  <a:pt x="71900" y="9205"/>
                  <a:pt x="71837" y="9149"/>
                </a:cubicBezTo>
                <a:cubicBezTo>
                  <a:pt x="71806" y="9149"/>
                  <a:pt x="71775" y="9094"/>
                  <a:pt x="71712" y="9094"/>
                </a:cubicBezTo>
                <a:cubicBezTo>
                  <a:pt x="71681" y="9094"/>
                  <a:pt x="71618" y="9094"/>
                  <a:pt x="71587" y="9038"/>
                </a:cubicBezTo>
                <a:cubicBezTo>
                  <a:pt x="71556" y="9038"/>
                  <a:pt x="71494" y="9038"/>
                  <a:pt x="71462" y="9038"/>
                </a:cubicBezTo>
                <a:cubicBezTo>
                  <a:pt x="71400" y="9038"/>
                  <a:pt x="71369" y="9094"/>
                  <a:pt x="71337" y="9094"/>
                </a:cubicBezTo>
                <a:cubicBezTo>
                  <a:pt x="71212" y="9094"/>
                  <a:pt x="71119" y="9094"/>
                  <a:pt x="70994" y="9094"/>
                </a:cubicBezTo>
                <a:cubicBezTo>
                  <a:pt x="70963" y="9149"/>
                  <a:pt x="70931" y="9094"/>
                  <a:pt x="70869" y="9094"/>
                </a:cubicBezTo>
                <a:cubicBezTo>
                  <a:pt x="70838" y="9038"/>
                  <a:pt x="70775" y="9094"/>
                  <a:pt x="70744" y="9094"/>
                </a:cubicBezTo>
                <a:cubicBezTo>
                  <a:pt x="70713" y="9094"/>
                  <a:pt x="70650" y="9094"/>
                  <a:pt x="70619" y="9149"/>
                </a:cubicBezTo>
                <a:cubicBezTo>
                  <a:pt x="70588" y="9149"/>
                  <a:pt x="70619" y="9205"/>
                  <a:pt x="70619" y="9205"/>
                </a:cubicBezTo>
                <a:cubicBezTo>
                  <a:pt x="70650" y="9205"/>
                  <a:pt x="70650" y="9260"/>
                  <a:pt x="70650" y="9316"/>
                </a:cubicBezTo>
                <a:cubicBezTo>
                  <a:pt x="70650" y="9371"/>
                  <a:pt x="70588" y="9371"/>
                  <a:pt x="70588" y="9482"/>
                </a:cubicBezTo>
                <a:cubicBezTo>
                  <a:pt x="70557" y="9537"/>
                  <a:pt x="70525" y="9593"/>
                  <a:pt x="70463" y="9593"/>
                </a:cubicBezTo>
                <a:cubicBezTo>
                  <a:pt x="70369" y="9648"/>
                  <a:pt x="70307" y="9537"/>
                  <a:pt x="70213" y="9537"/>
                </a:cubicBezTo>
                <a:cubicBezTo>
                  <a:pt x="70150" y="9537"/>
                  <a:pt x="70119" y="9593"/>
                  <a:pt x="70088" y="9593"/>
                </a:cubicBezTo>
                <a:cubicBezTo>
                  <a:pt x="70057" y="9593"/>
                  <a:pt x="69994" y="9593"/>
                  <a:pt x="69963" y="9648"/>
                </a:cubicBezTo>
                <a:cubicBezTo>
                  <a:pt x="69963" y="9648"/>
                  <a:pt x="69932" y="9704"/>
                  <a:pt x="69901" y="9704"/>
                </a:cubicBezTo>
                <a:cubicBezTo>
                  <a:pt x="69838" y="9759"/>
                  <a:pt x="69869" y="9648"/>
                  <a:pt x="69838" y="9593"/>
                </a:cubicBezTo>
                <a:cubicBezTo>
                  <a:pt x="69807" y="9593"/>
                  <a:pt x="69776" y="9593"/>
                  <a:pt x="69776" y="9593"/>
                </a:cubicBezTo>
                <a:cubicBezTo>
                  <a:pt x="69744" y="9593"/>
                  <a:pt x="69713" y="9593"/>
                  <a:pt x="69713" y="9593"/>
                </a:cubicBezTo>
                <a:cubicBezTo>
                  <a:pt x="69682" y="9593"/>
                  <a:pt x="69682" y="9537"/>
                  <a:pt x="69713" y="9482"/>
                </a:cubicBezTo>
                <a:cubicBezTo>
                  <a:pt x="69713" y="9482"/>
                  <a:pt x="69744" y="9482"/>
                  <a:pt x="69744" y="9426"/>
                </a:cubicBezTo>
                <a:cubicBezTo>
                  <a:pt x="69869" y="9371"/>
                  <a:pt x="69932" y="9205"/>
                  <a:pt x="70026" y="9094"/>
                </a:cubicBezTo>
                <a:cubicBezTo>
                  <a:pt x="70057" y="9038"/>
                  <a:pt x="70119" y="9038"/>
                  <a:pt x="70150" y="8927"/>
                </a:cubicBezTo>
                <a:cubicBezTo>
                  <a:pt x="70182" y="8872"/>
                  <a:pt x="70213" y="8872"/>
                  <a:pt x="70275" y="8817"/>
                </a:cubicBezTo>
                <a:cubicBezTo>
                  <a:pt x="70275" y="8817"/>
                  <a:pt x="70369" y="8761"/>
                  <a:pt x="70369" y="8706"/>
                </a:cubicBezTo>
                <a:cubicBezTo>
                  <a:pt x="70369" y="8650"/>
                  <a:pt x="70338" y="8650"/>
                  <a:pt x="70307" y="8650"/>
                </a:cubicBezTo>
                <a:cubicBezTo>
                  <a:pt x="70275" y="8650"/>
                  <a:pt x="70275" y="8650"/>
                  <a:pt x="70244" y="8595"/>
                </a:cubicBezTo>
                <a:cubicBezTo>
                  <a:pt x="70213" y="8539"/>
                  <a:pt x="70213" y="8484"/>
                  <a:pt x="70150" y="8428"/>
                </a:cubicBezTo>
                <a:cubicBezTo>
                  <a:pt x="70088" y="8428"/>
                  <a:pt x="70057" y="8428"/>
                  <a:pt x="70026" y="8428"/>
                </a:cubicBezTo>
                <a:cubicBezTo>
                  <a:pt x="69963" y="8373"/>
                  <a:pt x="69932" y="8317"/>
                  <a:pt x="69901" y="8373"/>
                </a:cubicBezTo>
                <a:cubicBezTo>
                  <a:pt x="69838" y="8428"/>
                  <a:pt x="69807" y="8484"/>
                  <a:pt x="69776" y="8484"/>
                </a:cubicBezTo>
                <a:cubicBezTo>
                  <a:pt x="69713" y="8484"/>
                  <a:pt x="69713" y="8373"/>
                  <a:pt x="69651" y="8373"/>
                </a:cubicBezTo>
                <a:cubicBezTo>
                  <a:pt x="69651" y="8317"/>
                  <a:pt x="69619" y="8373"/>
                  <a:pt x="69588" y="8317"/>
                </a:cubicBezTo>
                <a:cubicBezTo>
                  <a:pt x="69557" y="8317"/>
                  <a:pt x="69526" y="8317"/>
                  <a:pt x="69526" y="8317"/>
                </a:cubicBezTo>
                <a:cubicBezTo>
                  <a:pt x="69463" y="8373"/>
                  <a:pt x="69432" y="8484"/>
                  <a:pt x="69370" y="8484"/>
                </a:cubicBezTo>
                <a:cubicBezTo>
                  <a:pt x="69338" y="8539"/>
                  <a:pt x="69307" y="8539"/>
                  <a:pt x="69245" y="8539"/>
                </a:cubicBezTo>
                <a:cubicBezTo>
                  <a:pt x="69182" y="8539"/>
                  <a:pt x="69151" y="8539"/>
                  <a:pt x="69089" y="8539"/>
                </a:cubicBezTo>
                <a:cubicBezTo>
                  <a:pt x="69089" y="8539"/>
                  <a:pt x="69057" y="8539"/>
                  <a:pt x="69057" y="8484"/>
                </a:cubicBezTo>
                <a:cubicBezTo>
                  <a:pt x="69057" y="8428"/>
                  <a:pt x="69089" y="8428"/>
                  <a:pt x="69120" y="8428"/>
                </a:cubicBezTo>
                <a:cubicBezTo>
                  <a:pt x="69151" y="8428"/>
                  <a:pt x="69213" y="8428"/>
                  <a:pt x="69245" y="8373"/>
                </a:cubicBezTo>
                <a:cubicBezTo>
                  <a:pt x="69276" y="8373"/>
                  <a:pt x="69276" y="8317"/>
                  <a:pt x="69307" y="8317"/>
                </a:cubicBezTo>
                <a:cubicBezTo>
                  <a:pt x="69307" y="8262"/>
                  <a:pt x="69338" y="8262"/>
                  <a:pt x="69338" y="8207"/>
                </a:cubicBezTo>
                <a:cubicBezTo>
                  <a:pt x="69338" y="8207"/>
                  <a:pt x="69338" y="8151"/>
                  <a:pt x="69307" y="8151"/>
                </a:cubicBezTo>
                <a:cubicBezTo>
                  <a:pt x="69307" y="8151"/>
                  <a:pt x="69307" y="8207"/>
                  <a:pt x="69276" y="8207"/>
                </a:cubicBezTo>
                <a:cubicBezTo>
                  <a:pt x="69245" y="8262"/>
                  <a:pt x="69182" y="8262"/>
                  <a:pt x="69151" y="8262"/>
                </a:cubicBezTo>
                <a:cubicBezTo>
                  <a:pt x="69089" y="8207"/>
                  <a:pt x="69057" y="8262"/>
                  <a:pt x="69026" y="8262"/>
                </a:cubicBezTo>
                <a:cubicBezTo>
                  <a:pt x="68964" y="8317"/>
                  <a:pt x="68932" y="8262"/>
                  <a:pt x="68870" y="8262"/>
                </a:cubicBezTo>
                <a:cubicBezTo>
                  <a:pt x="68839" y="8207"/>
                  <a:pt x="68807" y="8317"/>
                  <a:pt x="68776" y="8317"/>
                </a:cubicBezTo>
                <a:cubicBezTo>
                  <a:pt x="68714" y="8317"/>
                  <a:pt x="68682" y="8262"/>
                  <a:pt x="68651" y="8207"/>
                </a:cubicBezTo>
                <a:cubicBezTo>
                  <a:pt x="68620" y="8151"/>
                  <a:pt x="68558" y="8262"/>
                  <a:pt x="68495" y="8262"/>
                </a:cubicBezTo>
                <a:cubicBezTo>
                  <a:pt x="68433" y="8262"/>
                  <a:pt x="68401" y="8262"/>
                  <a:pt x="68339" y="8317"/>
                </a:cubicBezTo>
                <a:cubicBezTo>
                  <a:pt x="68339" y="8262"/>
                  <a:pt x="68401" y="8207"/>
                  <a:pt x="68433" y="8207"/>
                </a:cubicBezTo>
                <a:cubicBezTo>
                  <a:pt x="68464" y="8207"/>
                  <a:pt x="68464" y="8207"/>
                  <a:pt x="68495" y="8207"/>
                </a:cubicBezTo>
                <a:cubicBezTo>
                  <a:pt x="68526" y="8151"/>
                  <a:pt x="68526" y="8151"/>
                  <a:pt x="68558" y="8151"/>
                </a:cubicBezTo>
                <a:cubicBezTo>
                  <a:pt x="68620" y="8096"/>
                  <a:pt x="68745" y="8151"/>
                  <a:pt x="68839" y="8096"/>
                </a:cubicBezTo>
                <a:cubicBezTo>
                  <a:pt x="68901" y="8040"/>
                  <a:pt x="68995" y="8040"/>
                  <a:pt x="69026" y="7929"/>
                </a:cubicBezTo>
                <a:cubicBezTo>
                  <a:pt x="69026" y="7874"/>
                  <a:pt x="69057" y="7874"/>
                  <a:pt x="69089" y="7818"/>
                </a:cubicBezTo>
                <a:cubicBezTo>
                  <a:pt x="69089" y="7818"/>
                  <a:pt x="69120" y="7818"/>
                  <a:pt x="69151" y="7818"/>
                </a:cubicBezTo>
                <a:cubicBezTo>
                  <a:pt x="69182" y="7818"/>
                  <a:pt x="69213" y="7763"/>
                  <a:pt x="69213" y="7707"/>
                </a:cubicBezTo>
                <a:cubicBezTo>
                  <a:pt x="69276" y="7597"/>
                  <a:pt x="69276" y="7707"/>
                  <a:pt x="69338" y="7707"/>
                </a:cubicBezTo>
                <a:cubicBezTo>
                  <a:pt x="69370" y="7707"/>
                  <a:pt x="69401" y="7652"/>
                  <a:pt x="69463" y="7652"/>
                </a:cubicBezTo>
                <a:cubicBezTo>
                  <a:pt x="69463" y="7652"/>
                  <a:pt x="69588" y="7707"/>
                  <a:pt x="69557" y="7597"/>
                </a:cubicBezTo>
                <a:cubicBezTo>
                  <a:pt x="69557" y="7597"/>
                  <a:pt x="69557" y="7597"/>
                  <a:pt x="69526" y="7597"/>
                </a:cubicBezTo>
                <a:cubicBezTo>
                  <a:pt x="69526" y="7597"/>
                  <a:pt x="69526" y="7541"/>
                  <a:pt x="69526" y="7541"/>
                </a:cubicBezTo>
                <a:cubicBezTo>
                  <a:pt x="69495" y="7486"/>
                  <a:pt x="69463" y="7430"/>
                  <a:pt x="69432" y="7375"/>
                </a:cubicBezTo>
                <a:cubicBezTo>
                  <a:pt x="69401" y="7319"/>
                  <a:pt x="69370" y="7264"/>
                  <a:pt x="69338" y="7208"/>
                </a:cubicBezTo>
                <a:cubicBezTo>
                  <a:pt x="69307" y="7153"/>
                  <a:pt x="69245" y="7097"/>
                  <a:pt x="69213" y="7097"/>
                </a:cubicBezTo>
                <a:cubicBezTo>
                  <a:pt x="69151" y="7097"/>
                  <a:pt x="69089" y="7097"/>
                  <a:pt x="69026" y="7042"/>
                </a:cubicBezTo>
                <a:cubicBezTo>
                  <a:pt x="68964" y="6987"/>
                  <a:pt x="68932" y="6987"/>
                  <a:pt x="68870" y="6931"/>
                </a:cubicBezTo>
                <a:cubicBezTo>
                  <a:pt x="68807" y="6931"/>
                  <a:pt x="68714" y="6931"/>
                  <a:pt x="68651" y="6931"/>
                </a:cubicBezTo>
                <a:cubicBezTo>
                  <a:pt x="68589" y="6876"/>
                  <a:pt x="68558" y="6820"/>
                  <a:pt x="68464" y="6820"/>
                </a:cubicBezTo>
                <a:cubicBezTo>
                  <a:pt x="68370" y="6820"/>
                  <a:pt x="68308" y="6765"/>
                  <a:pt x="68214" y="6820"/>
                </a:cubicBezTo>
                <a:cubicBezTo>
                  <a:pt x="68089" y="6820"/>
                  <a:pt x="68027" y="6876"/>
                  <a:pt x="67902" y="6931"/>
                </a:cubicBezTo>
                <a:cubicBezTo>
                  <a:pt x="67777" y="7042"/>
                  <a:pt x="67652" y="7042"/>
                  <a:pt x="67527" y="7042"/>
                </a:cubicBezTo>
                <a:cubicBezTo>
                  <a:pt x="67464" y="7097"/>
                  <a:pt x="67371" y="7153"/>
                  <a:pt x="67308" y="7264"/>
                </a:cubicBezTo>
                <a:cubicBezTo>
                  <a:pt x="67246" y="7319"/>
                  <a:pt x="67152" y="7375"/>
                  <a:pt x="67058" y="7486"/>
                </a:cubicBezTo>
                <a:cubicBezTo>
                  <a:pt x="66996" y="7486"/>
                  <a:pt x="66933" y="7486"/>
                  <a:pt x="66902" y="7541"/>
                </a:cubicBezTo>
                <a:cubicBezTo>
                  <a:pt x="66871" y="7597"/>
                  <a:pt x="66808" y="7652"/>
                  <a:pt x="66840" y="7707"/>
                </a:cubicBezTo>
                <a:cubicBezTo>
                  <a:pt x="66840" y="7763"/>
                  <a:pt x="66965" y="7707"/>
                  <a:pt x="66933" y="7763"/>
                </a:cubicBezTo>
                <a:cubicBezTo>
                  <a:pt x="66933" y="7818"/>
                  <a:pt x="66871" y="7818"/>
                  <a:pt x="66871" y="7818"/>
                </a:cubicBezTo>
                <a:cubicBezTo>
                  <a:pt x="66808" y="7874"/>
                  <a:pt x="66777" y="7929"/>
                  <a:pt x="66746" y="7985"/>
                </a:cubicBezTo>
                <a:cubicBezTo>
                  <a:pt x="66715" y="7985"/>
                  <a:pt x="66715" y="8040"/>
                  <a:pt x="66684" y="8040"/>
                </a:cubicBezTo>
                <a:cubicBezTo>
                  <a:pt x="66652" y="8096"/>
                  <a:pt x="66590" y="8151"/>
                  <a:pt x="66559" y="8207"/>
                </a:cubicBezTo>
                <a:cubicBezTo>
                  <a:pt x="66527" y="8262"/>
                  <a:pt x="66527" y="8373"/>
                  <a:pt x="66465" y="8428"/>
                </a:cubicBezTo>
                <a:cubicBezTo>
                  <a:pt x="66434" y="8484"/>
                  <a:pt x="66371" y="8484"/>
                  <a:pt x="66340" y="8539"/>
                </a:cubicBezTo>
                <a:cubicBezTo>
                  <a:pt x="66340" y="8595"/>
                  <a:pt x="66309" y="8706"/>
                  <a:pt x="66309" y="8761"/>
                </a:cubicBezTo>
                <a:cubicBezTo>
                  <a:pt x="66309" y="8872"/>
                  <a:pt x="66340" y="8872"/>
                  <a:pt x="66371" y="8927"/>
                </a:cubicBezTo>
                <a:cubicBezTo>
                  <a:pt x="66371" y="8983"/>
                  <a:pt x="66371" y="8983"/>
                  <a:pt x="66402" y="8983"/>
                </a:cubicBezTo>
                <a:cubicBezTo>
                  <a:pt x="66434" y="9038"/>
                  <a:pt x="66465" y="8983"/>
                  <a:pt x="66465" y="8983"/>
                </a:cubicBezTo>
                <a:cubicBezTo>
                  <a:pt x="66496" y="9038"/>
                  <a:pt x="66496" y="9094"/>
                  <a:pt x="66496" y="9094"/>
                </a:cubicBezTo>
                <a:cubicBezTo>
                  <a:pt x="66496" y="9149"/>
                  <a:pt x="66465" y="9149"/>
                  <a:pt x="66465" y="9149"/>
                </a:cubicBezTo>
                <a:cubicBezTo>
                  <a:pt x="66465" y="9205"/>
                  <a:pt x="66465" y="9260"/>
                  <a:pt x="66465" y="9316"/>
                </a:cubicBezTo>
                <a:cubicBezTo>
                  <a:pt x="66434" y="9371"/>
                  <a:pt x="66434" y="9371"/>
                  <a:pt x="66402" y="9426"/>
                </a:cubicBezTo>
                <a:cubicBezTo>
                  <a:pt x="66402" y="9426"/>
                  <a:pt x="66371" y="9426"/>
                  <a:pt x="66371" y="9482"/>
                </a:cubicBezTo>
                <a:cubicBezTo>
                  <a:pt x="66340" y="9537"/>
                  <a:pt x="66340" y="9537"/>
                  <a:pt x="66371" y="9537"/>
                </a:cubicBezTo>
                <a:cubicBezTo>
                  <a:pt x="66402" y="9537"/>
                  <a:pt x="66402" y="9593"/>
                  <a:pt x="66434" y="9593"/>
                </a:cubicBezTo>
                <a:cubicBezTo>
                  <a:pt x="66434" y="9593"/>
                  <a:pt x="66465" y="9593"/>
                  <a:pt x="66496" y="9593"/>
                </a:cubicBezTo>
                <a:cubicBezTo>
                  <a:pt x="66527" y="9593"/>
                  <a:pt x="66590" y="9593"/>
                  <a:pt x="66621" y="9593"/>
                </a:cubicBezTo>
                <a:cubicBezTo>
                  <a:pt x="66684" y="9593"/>
                  <a:pt x="66684" y="9648"/>
                  <a:pt x="66715" y="9704"/>
                </a:cubicBezTo>
                <a:cubicBezTo>
                  <a:pt x="66746" y="9704"/>
                  <a:pt x="66808" y="9704"/>
                  <a:pt x="66840" y="9704"/>
                </a:cubicBezTo>
                <a:cubicBezTo>
                  <a:pt x="66871" y="9704"/>
                  <a:pt x="66933" y="9704"/>
                  <a:pt x="66965" y="9759"/>
                </a:cubicBezTo>
                <a:cubicBezTo>
                  <a:pt x="66965" y="9815"/>
                  <a:pt x="66996" y="9815"/>
                  <a:pt x="67027" y="9870"/>
                </a:cubicBezTo>
                <a:cubicBezTo>
                  <a:pt x="66996" y="9926"/>
                  <a:pt x="66965" y="9870"/>
                  <a:pt x="66933" y="9815"/>
                </a:cubicBezTo>
                <a:cubicBezTo>
                  <a:pt x="66902" y="9759"/>
                  <a:pt x="66871" y="9759"/>
                  <a:pt x="66808" y="9759"/>
                </a:cubicBezTo>
                <a:cubicBezTo>
                  <a:pt x="66777" y="9759"/>
                  <a:pt x="66746" y="9704"/>
                  <a:pt x="66684" y="9704"/>
                </a:cubicBezTo>
                <a:cubicBezTo>
                  <a:pt x="66652" y="9704"/>
                  <a:pt x="66621" y="9648"/>
                  <a:pt x="66559" y="9648"/>
                </a:cubicBezTo>
                <a:cubicBezTo>
                  <a:pt x="66527" y="9704"/>
                  <a:pt x="66465" y="9759"/>
                  <a:pt x="66434" y="9648"/>
                </a:cubicBezTo>
                <a:cubicBezTo>
                  <a:pt x="66402" y="9648"/>
                  <a:pt x="66402" y="9593"/>
                  <a:pt x="66371" y="9593"/>
                </a:cubicBezTo>
                <a:cubicBezTo>
                  <a:pt x="66340" y="9593"/>
                  <a:pt x="66309" y="9593"/>
                  <a:pt x="66309" y="9593"/>
                </a:cubicBezTo>
                <a:cubicBezTo>
                  <a:pt x="66277" y="9593"/>
                  <a:pt x="66246" y="9593"/>
                  <a:pt x="66215" y="9593"/>
                </a:cubicBezTo>
                <a:cubicBezTo>
                  <a:pt x="66153" y="9593"/>
                  <a:pt x="66090" y="9648"/>
                  <a:pt x="66028" y="9704"/>
                </a:cubicBezTo>
                <a:cubicBezTo>
                  <a:pt x="65996" y="9704"/>
                  <a:pt x="65965" y="9704"/>
                  <a:pt x="65965" y="9704"/>
                </a:cubicBezTo>
                <a:cubicBezTo>
                  <a:pt x="65934" y="9704"/>
                  <a:pt x="65903" y="9648"/>
                  <a:pt x="65903" y="9648"/>
                </a:cubicBezTo>
                <a:cubicBezTo>
                  <a:pt x="65840" y="9648"/>
                  <a:pt x="65809" y="9648"/>
                  <a:pt x="65747" y="9648"/>
                </a:cubicBezTo>
                <a:cubicBezTo>
                  <a:pt x="65715" y="9648"/>
                  <a:pt x="65653" y="9648"/>
                  <a:pt x="65590" y="9648"/>
                </a:cubicBezTo>
                <a:cubicBezTo>
                  <a:pt x="65559" y="9704"/>
                  <a:pt x="65497" y="9704"/>
                  <a:pt x="65465" y="9704"/>
                </a:cubicBezTo>
                <a:cubicBezTo>
                  <a:pt x="65403" y="9704"/>
                  <a:pt x="65372" y="9648"/>
                  <a:pt x="65309" y="9648"/>
                </a:cubicBezTo>
                <a:cubicBezTo>
                  <a:pt x="65278" y="9648"/>
                  <a:pt x="65216" y="9648"/>
                  <a:pt x="65184" y="9593"/>
                </a:cubicBezTo>
                <a:cubicBezTo>
                  <a:pt x="65122" y="9593"/>
                  <a:pt x="65091" y="9593"/>
                  <a:pt x="65028" y="9593"/>
                </a:cubicBezTo>
                <a:cubicBezTo>
                  <a:pt x="65028" y="9648"/>
                  <a:pt x="65091" y="9704"/>
                  <a:pt x="65122" y="9759"/>
                </a:cubicBezTo>
                <a:cubicBezTo>
                  <a:pt x="65153" y="9815"/>
                  <a:pt x="65153" y="9926"/>
                  <a:pt x="65184" y="9981"/>
                </a:cubicBezTo>
                <a:cubicBezTo>
                  <a:pt x="65247" y="9981"/>
                  <a:pt x="65309" y="9926"/>
                  <a:pt x="65340" y="9981"/>
                </a:cubicBezTo>
                <a:cubicBezTo>
                  <a:pt x="65372" y="10036"/>
                  <a:pt x="65403" y="10147"/>
                  <a:pt x="65465" y="10147"/>
                </a:cubicBezTo>
                <a:cubicBezTo>
                  <a:pt x="65497" y="10147"/>
                  <a:pt x="65497" y="10147"/>
                  <a:pt x="65528" y="10203"/>
                </a:cubicBezTo>
                <a:cubicBezTo>
                  <a:pt x="65528" y="10258"/>
                  <a:pt x="65528" y="10314"/>
                  <a:pt x="65559" y="10369"/>
                </a:cubicBezTo>
                <a:cubicBezTo>
                  <a:pt x="65590" y="10369"/>
                  <a:pt x="65653" y="10369"/>
                  <a:pt x="65653" y="10480"/>
                </a:cubicBezTo>
                <a:cubicBezTo>
                  <a:pt x="65684" y="10536"/>
                  <a:pt x="65684" y="10702"/>
                  <a:pt x="65622" y="10646"/>
                </a:cubicBezTo>
                <a:cubicBezTo>
                  <a:pt x="65622" y="10646"/>
                  <a:pt x="65622" y="10591"/>
                  <a:pt x="65590" y="10591"/>
                </a:cubicBezTo>
                <a:cubicBezTo>
                  <a:pt x="65559" y="10536"/>
                  <a:pt x="65528" y="10536"/>
                  <a:pt x="65528" y="10536"/>
                </a:cubicBezTo>
                <a:cubicBezTo>
                  <a:pt x="65465" y="10480"/>
                  <a:pt x="65434" y="10480"/>
                  <a:pt x="65403" y="10425"/>
                </a:cubicBezTo>
                <a:cubicBezTo>
                  <a:pt x="65372" y="10425"/>
                  <a:pt x="65340" y="10369"/>
                  <a:pt x="65278" y="10369"/>
                </a:cubicBezTo>
                <a:cubicBezTo>
                  <a:pt x="65247" y="10314"/>
                  <a:pt x="65216" y="10258"/>
                  <a:pt x="65184" y="10258"/>
                </a:cubicBezTo>
                <a:cubicBezTo>
                  <a:pt x="65153" y="10203"/>
                  <a:pt x="65122" y="10203"/>
                  <a:pt x="65122" y="10203"/>
                </a:cubicBezTo>
                <a:cubicBezTo>
                  <a:pt x="65091" y="10203"/>
                  <a:pt x="65059" y="10203"/>
                  <a:pt x="65059" y="10147"/>
                </a:cubicBezTo>
                <a:cubicBezTo>
                  <a:pt x="64997" y="10147"/>
                  <a:pt x="64997" y="10147"/>
                  <a:pt x="64934" y="10203"/>
                </a:cubicBezTo>
                <a:cubicBezTo>
                  <a:pt x="64903" y="10203"/>
                  <a:pt x="64903" y="10258"/>
                  <a:pt x="64841" y="10314"/>
                </a:cubicBezTo>
                <a:cubicBezTo>
                  <a:pt x="64747" y="10425"/>
                  <a:pt x="64653" y="10314"/>
                  <a:pt x="64560" y="10369"/>
                </a:cubicBezTo>
                <a:cubicBezTo>
                  <a:pt x="64497" y="10425"/>
                  <a:pt x="64466" y="10480"/>
                  <a:pt x="64403" y="10536"/>
                </a:cubicBezTo>
                <a:cubicBezTo>
                  <a:pt x="64372" y="10536"/>
                  <a:pt x="64310" y="10536"/>
                  <a:pt x="64279" y="10591"/>
                </a:cubicBezTo>
                <a:cubicBezTo>
                  <a:pt x="64247" y="10646"/>
                  <a:pt x="64185" y="10757"/>
                  <a:pt x="64154" y="10813"/>
                </a:cubicBezTo>
                <a:cubicBezTo>
                  <a:pt x="64154" y="10813"/>
                  <a:pt x="64091" y="10868"/>
                  <a:pt x="64091" y="10813"/>
                </a:cubicBezTo>
                <a:cubicBezTo>
                  <a:pt x="64091" y="10757"/>
                  <a:pt x="64122" y="10757"/>
                  <a:pt x="64122" y="10702"/>
                </a:cubicBezTo>
                <a:cubicBezTo>
                  <a:pt x="64154" y="10591"/>
                  <a:pt x="64060" y="10702"/>
                  <a:pt x="64029" y="10702"/>
                </a:cubicBezTo>
                <a:cubicBezTo>
                  <a:pt x="63997" y="10757"/>
                  <a:pt x="63966" y="10757"/>
                  <a:pt x="63966" y="10757"/>
                </a:cubicBezTo>
                <a:cubicBezTo>
                  <a:pt x="63935" y="10813"/>
                  <a:pt x="63904" y="10757"/>
                  <a:pt x="63872" y="10813"/>
                </a:cubicBezTo>
                <a:cubicBezTo>
                  <a:pt x="63841" y="10813"/>
                  <a:pt x="63779" y="10868"/>
                  <a:pt x="63748" y="10924"/>
                </a:cubicBezTo>
                <a:cubicBezTo>
                  <a:pt x="63716" y="10979"/>
                  <a:pt x="63654" y="11035"/>
                  <a:pt x="63623" y="11035"/>
                </a:cubicBezTo>
                <a:cubicBezTo>
                  <a:pt x="63623" y="10979"/>
                  <a:pt x="63654" y="10868"/>
                  <a:pt x="63623" y="10813"/>
                </a:cubicBezTo>
                <a:cubicBezTo>
                  <a:pt x="63623" y="10702"/>
                  <a:pt x="63560" y="10757"/>
                  <a:pt x="63529" y="10757"/>
                </a:cubicBezTo>
                <a:cubicBezTo>
                  <a:pt x="63498" y="10813"/>
                  <a:pt x="63435" y="10813"/>
                  <a:pt x="63404" y="10813"/>
                </a:cubicBezTo>
                <a:cubicBezTo>
                  <a:pt x="63342" y="10868"/>
                  <a:pt x="63310" y="10924"/>
                  <a:pt x="63248" y="10979"/>
                </a:cubicBezTo>
                <a:cubicBezTo>
                  <a:pt x="63217" y="11035"/>
                  <a:pt x="63154" y="11090"/>
                  <a:pt x="63123" y="11090"/>
                </a:cubicBezTo>
                <a:cubicBezTo>
                  <a:pt x="63060" y="11035"/>
                  <a:pt x="63154" y="10979"/>
                  <a:pt x="63154" y="10924"/>
                </a:cubicBezTo>
                <a:cubicBezTo>
                  <a:pt x="63185" y="10924"/>
                  <a:pt x="63248" y="10813"/>
                  <a:pt x="63217" y="10757"/>
                </a:cubicBezTo>
                <a:cubicBezTo>
                  <a:pt x="63217" y="10757"/>
                  <a:pt x="63154" y="10757"/>
                  <a:pt x="63154" y="10757"/>
                </a:cubicBezTo>
                <a:cubicBezTo>
                  <a:pt x="63123" y="10813"/>
                  <a:pt x="63092" y="10813"/>
                  <a:pt x="63060" y="10813"/>
                </a:cubicBezTo>
                <a:cubicBezTo>
                  <a:pt x="62967" y="10813"/>
                  <a:pt x="62873" y="10702"/>
                  <a:pt x="62748" y="10702"/>
                </a:cubicBezTo>
                <a:cubicBezTo>
                  <a:pt x="62686" y="10702"/>
                  <a:pt x="62654" y="10702"/>
                  <a:pt x="62592" y="10702"/>
                </a:cubicBezTo>
                <a:cubicBezTo>
                  <a:pt x="62529" y="10646"/>
                  <a:pt x="62498" y="10646"/>
                  <a:pt x="62436" y="10646"/>
                </a:cubicBezTo>
                <a:cubicBezTo>
                  <a:pt x="62373" y="10646"/>
                  <a:pt x="62311" y="10702"/>
                  <a:pt x="62248" y="10646"/>
                </a:cubicBezTo>
                <a:cubicBezTo>
                  <a:pt x="62186" y="10646"/>
                  <a:pt x="62155" y="10646"/>
                  <a:pt x="62092" y="10591"/>
                </a:cubicBezTo>
                <a:cubicBezTo>
                  <a:pt x="62061" y="10591"/>
                  <a:pt x="61998" y="10591"/>
                  <a:pt x="61967" y="10591"/>
                </a:cubicBezTo>
                <a:cubicBezTo>
                  <a:pt x="61905" y="10591"/>
                  <a:pt x="61874" y="10591"/>
                  <a:pt x="61811" y="10591"/>
                </a:cubicBezTo>
                <a:cubicBezTo>
                  <a:pt x="61717" y="10536"/>
                  <a:pt x="61624" y="10480"/>
                  <a:pt x="61530" y="10536"/>
                </a:cubicBezTo>
                <a:cubicBezTo>
                  <a:pt x="61499" y="10536"/>
                  <a:pt x="61467" y="10591"/>
                  <a:pt x="61405" y="10646"/>
                </a:cubicBezTo>
                <a:cubicBezTo>
                  <a:pt x="61405" y="10702"/>
                  <a:pt x="61374" y="10702"/>
                  <a:pt x="61343" y="10757"/>
                </a:cubicBezTo>
                <a:cubicBezTo>
                  <a:pt x="61343" y="10868"/>
                  <a:pt x="61374" y="10868"/>
                  <a:pt x="61405" y="10868"/>
                </a:cubicBezTo>
                <a:cubicBezTo>
                  <a:pt x="61436" y="10868"/>
                  <a:pt x="61467" y="10813"/>
                  <a:pt x="61467" y="10813"/>
                </a:cubicBezTo>
                <a:cubicBezTo>
                  <a:pt x="61530" y="10813"/>
                  <a:pt x="61561" y="10868"/>
                  <a:pt x="61624" y="10868"/>
                </a:cubicBezTo>
                <a:cubicBezTo>
                  <a:pt x="61655" y="10868"/>
                  <a:pt x="61717" y="10868"/>
                  <a:pt x="61749" y="10868"/>
                </a:cubicBezTo>
                <a:cubicBezTo>
                  <a:pt x="61780" y="10868"/>
                  <a:pt x="61811" y="10924"/>
                  <a:pt x="61874" y="10924"/>
                </a:cubicBezTo>
                <a:cubicBezTo>
                  <a:pt x="61905" y="10924"/>
                  <a:pt x="61967" y="10924"/>
                  <a:pt x="62030" y="10868"/>
                </a:cubicBezTo>
                <a:cubicBezTo>
                  <a:pt x="62061" y="10868"/>
                  <a:pt x="62123" y="10868"/>
                  <a:pt x="62155" y="10924"/>
                </a:cubicBezTo>
                <a:cubicBezTo>
                  <a:pt x="62123" y="10979"/>
                  <a:pt x="62030" y="10979"/>
                  <a:pt x="61998" y="10979"/>
                </a:cubicBezTo>
                <a:cubicBezTo>
                  <a:pt x="61936" y="10979"/>
                  <a:pt x="61874" y="10979"/>
                  <a:pt x="61811" y="11035"/>
                </a:cubicBezTo>
                <a:cubicBezTo>
                  <a:pt x="61717" y="11090"/>
                  <a:pt x="61655" y="11090"/>
                  <a:pt x="61561" y="11090"/>
                </a:cubicBezTo>
                <a:cubicBezTo>
                  <a:pt x="61467" y="11146"/>
                  <a:pt x="61405" y="11146"/>
                  <a:pt x="61311" y="11146"/>
                </a:cubicBezTo>
                <a:cubicBezTo>
                  <a:pt x="61249" y="11201"/>
                  <a:pt x="61186" y="11201"/>
                  <a:pt x="61093" y="11201"/>
                </a:cubicBezTo>
                <a:cubicBezTo>
                  <a:pt x="61030" y="11201"/>
                  <a:pt x="60968" y="11256"/>
                  <a:pt x="60937" y="11256"/>
                </a:cubicBezTo>
                <a:cubicBezTo>
                  <a:pt x="60812" y="11256"/>
                  <a:pt x="60687" y="11312"/>
                  <a:pt x="60593" y="11367"/>
                </a:cubicBezTo>
                <a:cubicBezTo>
                  <a:pt x="60530" y="11367"/>
                  <a:pt x="60468" y="11367"/>
                  <a:pt x="60437" y="11367"/>
                </a:cubicBezTo>
                <a:cubicBezTo>
                  <a:pt x="60312" y="11423"/>
                  <a:pt x="60218" y="11423"/>
                  <a:pt x="60093" y="11478"/>
                </a:cubicBezTo>
                <a:cubicBezTo>
                  <a:pt x="60000" y="11534"/>
                  <a:pt x="59906" y="11589"/>
                  <a:pt x="59843" y="11589"/>
                </a:cubicBezTo>
                <a:cubicBezTo>
                  <a:pt x="59718" y="11645"/>
                  <a:pt x="59625" y="11700"/>
                  <a:pt x="59531" y="11700"/>
                </a:cubicBezTo>
                <a:cubicBezTo>
                  <a:pt x="59344" y="11756"/>
                  <a:pt x="59187" y="11811"/>
                  <a:pt x="59062" y="11977"/>
                </a:cubicBezTo>
                <a:cubicBezTo>
                  <a:pt x="58969" y="12033"/>
                  <a:pt x="58906" y="12088"/>
                  <a:pt x="58844" y="12199"/>
                </a:cubicBezTo>
                <a:cubicBezTo>
                  <a:pt x="58781" y="12255"/>
                  <a:pt x="58688" y="12310"/>
                  <a:pt x="58625" y="12421"/>
                </a:cubicBezTo>
                <a:cubicBezTo>
                  <a:pt x="58532" y="12476"/>
                  <a:pt x="58500" y="12587"/>
                  <a:pt x="58438" y="12643"/>
                </a:cubicBezTo>
                <a:cubicBezTo>
                  <a:pt x="58407" y="12698"/>
                  <a:pt x="58375" y="12754"/>
                  <a:pt x="58344" y="12754"/>
                </a:cubicBezTo>
                <a:cubicBezTo>
                  <a:pt x="58282" y="12754"/>
                  <a:pt x="58188" y="12754"/>
                  <a:pt x="58125" y="12698"/>
                </a:cubicBezTo>
                <a:cubicBezTo>
                  <a:pt x="58125" y="12698"/>
                  <a:pt x="58094" y="12698"/>
                  <a:pt x="58063" y="12698"/>
                </a:cubicBezTo>
                <a:cubicBezTo>
                  <a:pt x="58001" y="12698"/>
                  <a:pt x="57969" y="12698"/>
                  <a:pt x="57907" y="12643"/>
                </a:cubicBezTo>
                <a:cubicBezTo>
                  <a:pt x="57876" y="12643"/>
                  <a:pt x="57813" y="12643"/>
                  <a:pt x="57782" y="12698"/>
                </a:cubicBezTo>
                <a:cubicBezTo>
                  <a:pt x="57751" y="12698"/>
                  <a:pt x="57719" y="12698"/>
                  <a:pt x="57719" y="12698"/>
                </a:cubicBezTo>
                <a:cubicBezTo>
                  <a:pt x="57688" y="12754"/>
                  <a:pt x="57719" y="12754"/>
                  <a:pt x="57751" y="12754"/>
                </a:cubicBezTo>
                <a:cubicBezTo>
                  <a:pt x="57751" y="12754"/>
                  <a:pt x="57782" y="12754"/>
                  <a:pt x="57813" y="12754"/>
                </a:cubicBezTo>
                <a:cubicBezTo>
                  <a:pt x="57813" y="12809"/>
                  <a:pt x="57844" y="12809"/>
                  <a:pt x="57844" y="12809"/>
                </a:cubicBezTo>
                <a:cubicBezTo>
                  <a:pt x="57907" y="12865"/>
                  <a:pt x="57938" y="12809"/>
                  <a:pt x="58001" y="12865"/>
                </a:cubicBezTo>
                <a:cubicBezTo>
                  <a:pt x="58001" y="12865"/>
                  <a:pt x="58032" y="12865"/>
                  <a:pt x="58032" y="12865"/>
                </a:cubicBezTo>
                <a:cubicBezTo>
                  <a:pt x="58063" y="12920"/>
                  <a:pt x="58032" y="12920"/>
                  <a:pt x="58001" y="12920"/>
                </a:cubicBezTo>
                <a:cubicBezTo>
                  <a:pt x="57969" y="12920"/>
                  <a:pt x="57907" y="12865"/>
                  <a:pt x="57907" y="12975"/>
                </a:cubicBezTo>
                <a:cubicBezTo>
                  <a:pt x="57876" y="13086"/>
                  <a:pt x="57969" y="12975"/>
                  <a:pt x="57969" y="13086"/>
                </a:cubicBezTo>
                <a:cubicBezTo>
                  <a:pt x="58001" y="13142"/>
                  <a:pt x="57907" y="13142"/>
                  <a:pt x="57907" y="13197"/>
                </a:cubicBezTo>
                <a:cubicBezTo>
                  <a:pt x="57876" y="13197"/>
                  <a:pt x="57876" y="13197"/>
                  <a:pt x="57876" y="13253"/>
                </a:cubicBezTo>
                <a:cubicBezTo>
                  <a:pt x="57844" y="13253"/>
                  <a:pt x="57813" y="13253"/>
                  <a:pt x="57813" y="13308"/>
                </a:cubicBezTo>
                <a:cubicBezTo>
                  <a:pt x="57782" y="13308"/>
                  <a:pt x="57813" y="13475"/>
                  <a:pt x="57751" y="13475"/>
                </a:cubicBezTo>
                <a:cubicBezTo>
                  <a:pt x="57719" y="13530"/>
                  <a:pt x="57688" y="13585"/>
                  <a:pt x="57657" y="13585"/>
                </a:cubicBezTo>
                <a:cubicBezTo>
                  <a:pt x="57595" y="13696"/>
                  <a:pt x="57657" y="13696"/>
                  <a:pt x="57688" y="13752"/>
                </a:cubicBezTo>
                <a:cubicBezTo>
                  <a:pt x="57688" y="13807"/>
                  <a:pt x="57657" y="13863"/>
                  <a:pt x="57657" y="13863"/>
                </a:cubicBezTo>
                <a:cubicBezTo>
                  <a:pt x="57595" y="13863"/>
                  <a:pt x="57626" y="13807"/>
                  <a:pt x="57595" y="13752"/>
                </a:cubicBezTo>
                <a:cubicBezTo>
                  <a:pt x="57595" y="13752"/>
                  <a:pt x="57563" y="13752"/>
                  <a:pt x="57563" y="13696"/>
                </a:cubicBezTo>
                <a:cubicBezTo>
                  <a:pt x="57563" y="13696"/>
                  <a:pt x="57563" y="13696"/>
                  <a:pt x="57563" y="13641"/>
                </a:cubicBezTo>
                <a:cubicBezTo>
                  <a:pt x="57532" y="13585"/>
                  <a:pt x="57501" y="13585"/>
                  <a:pt x="57470" y="13585"/>
                </a:cubicBezTo>
                <a:cubicBezTo>
                  <a:pt x="57438" y="13585"/>
                  <a:pt x="57376" y="13585"/>
                  <a:pt x="57345" y="13585"/>
                </a:cubicBezTo>
                <a:cubicBezTo>
                  <a:pt x="57313" y="13530"/>
                  <a:pt x="57313" y="13530"/>
                  <a:pt x="57313" y="13530"/>
                </a:cubicBezTo>
                <a:cubicBezTo>
                  <a:pt x="57282" y="13475"/>
                  <a:pt x="57282" y="13475"/>
                  <a:pt x="57251" y="13419"/>
                </a:cubicBezTo>
                <a:cubicBezTo>
                  <a:pt x="57251" y="13419"/>
                  <a:pt x="57251" y="13419"/>
                  <a:pt x="57220" y="13364"/>
                </a:cubicBezTo>
                <a:cubicBezTo>
                  <a:pt x="57220" y="13364"/>
                  <a:pt x="57157" y="13364"/>
                  <a:pt x="57188" y="13419"/>
                </a:cubicBezTo>
                <a:cubicBezTo>
                  <a:pt x="57188" y="13419"/>
                  <a:pt x="57220" y="13419"/>
                  <a:pt x="57220" y="13475"/>
                </a:cubicBezTo>
                <a:cubicBezTo>
                  <a:pt x="57188" y="13530"/>
                  <a:pt x="57157" y="13530"/>
                  <a:pt x="57157" y="13530"/>
                </a:cubicBezTo>
                <a:cubicBezTo>
                  <a:pt x="57126" y="13530"/>
                  <a:pt x="57095" y="13530"/>
                  <a:pt x="57064" y="13641"/>
                </a:cubicBezTo>
                <a:cubicBezTo>
                  <a:pt x="57032" y="13641"/>
                  <a:pt x="57001" y="13752"/>
                  <a:pt x="57001" y="13807"/>
                </a:cubicBezTo>
                <a:cubicBezTo>
                  <a:pt x="57032" y="13807"/>
                  <a:pt x="57032" y="13807"/>
                  <a:pt x="57064" y="13807"/>
                </a:cubicBezTo>
                <a:cubicBezTo>
                  <a:pt x="57095" y="13807"/>
                  <a:pt x="57095" y="13807"/>
                  <a:pt x="57126" y="13807"/>
                </a:cubicBezTo>
                <a:cubicBezTo>
                  <a:pt x="57157" y="13807"/>
                  <a:pt x="57157" y="13807"/>
                  <a:pt x="57188" y="13752"/>
                </a:cubicBezTo>
                <a:cubicBezTo>
                  <a:pt x="57220" y="13752"/>
                  <a:pt x="57220" y="13752"/>
                  <a:pt x="57220" y="13807"/>
                </a:cubicBezTo>
                <a:cubicBezTo>
                  <a:pt x="57251" y="13807"/>
                  <a:pt x="57282" y="13807"/>
                  <a:pt x="57282" y="13807"/>
                </a:cubicBezTo>
                <a:cubicBezTo>
                  <a:pt x="57313" y="13807"/>
                  <a:pt x="57345" y="13807"/>
                  <a:pt x="57345" y="13807"/>
                </a:cubicBezTo>
                <a:cubicBezTo>
                  <a:pt x="57376" y="13807"/>
                  <a:pt x="57376" y="13863"/>
                  <a:pt x="57407" y="13863"/>
                </a:cubicBezTo>
                <a:cubicBezTo>
                  <a:pt x="57407" y="13918"/>
                  <a:pt x="57438" y="13863"/>
                  <a:pt x="57470" y="13918"/>
                </a:cubicBezTo>
                <a:cubicBezTo>
                  <a:pt x="57470" y="13918"/>
                  <a:pt x="57501" y="13918"/>
                  <a:pt x="57501" y="13918"/>
                </a:cubicBezTo>
                <a:cubicBezTo>
                  <a:pt x="57532" y="13974"/>
                  <a:pt x="57563" y="13918"/>
                  <a:pt x="57563" y="13974"/>
                </a:cubicBezTo>
                <a:cubicBezTo>
                  <a:pt x="57532" y="13974"/>
                  <a:pt x="57438" y="14029"/>
                  <a:pt x="57501" y="14085"/>
                </a:cubicBezTo>
                <a:cubicBezTo>
                  <a:pt x="57501" y="14085"/>
                  <a:pt x="57532" y="14029"/>
                  <a:pt x="57563" y="14085"/>
                </a:cubicBezTo>
                <a:cubicBezTo>
                  <a:pt x="57563" y="14085"/>
                  <a:pt x="57563" y="14140"/>
                  <a:pt x="57595" y="14140"/>
                </a:cubicBezTo>
                <a:cubicBezTo>
                  <a:pt x="57595" y="14140"/>
                  <a:pt x="57626" y="14140"/>
                  <a:pt x="57626" y="14195"/>
                </a:cubicBezTo>
                <a:cubicBezTo>
                  <a:pt x="57626" y="14195"/>
                  <a:pt x="57626" y="14251"/>
                  <a:pt x="57657" y="14251"/>
                </a:cubicBezTo>
                <a:cubicBezTo>
                  <a:pt x="57719" y="14251"/>
                  <a:pt x="57719" y="14195"/>
                  <a:pt x="57751" y="14195"/>
                </a:cubicBezTo>
                <a:cubicBezTo>
                  <a:pt x="57782" y="14195"/>
                  <a:pt x="57813" y="14140"/>
                  <a:pt x="57813" y="14195"/>
                </a:cubicBezTo>
                <a:cubicBezTo>
                  <a:pt x="57813" y="14251"/>
                  <a:pt x="57782" y="14251"/>
                  <a:pt x="57782" y="14306"/>
                </a:cubicBezTo>
                <a:cubicBezTo>
                  <a:pt x="57782" y="14306"/>
                  <a:pt x="57813" y="14306"/>
                  <a:pt x="57813" y="14362"/>
                </a:cubicBezTo>
                <a:cubicBezTo>
                  <a:pt x="57813" y="14362"/>
                  <a:pt x="57813" y="14362"/>
                  <a:pt x="57813" y="14417"/>
                </a:cubicBezTo>
                <a:cubicBezTo>
                  <a:pt x="57782" y="14417"/>
                  <a:pt x="57782" y="14473"/>
                  <a:pt x="57751" y="14473"/>
                </a:cubicBezTo>
                <a:cubicBezTo>
                  <a:pt x="57751" y="14473"/>
                  <a:pt x="57719" y="14417"/>
                  <a:pt x="57688" y="14473"/>
                </a:cubicBezTo>
                <a:cubicBezTo>
                  <a:pt x="57688" y="14473"/>
                  <a:pt x="57657" y="14473"/>
                  <a:pt x="57657" y="14473"/>
                </a:cubicBezTo>
                <a:cubicBezTo>
                  <a:pt x="57595" y="14473"/>
                  <a:pt x="57626" y="14473"/>
                  <a:pt x="57657" y="14417"/>
                </a:cubicBezTo>
                <a:cubicBezTo>
                  <a:pt x="57688" y="14417"/>
                  <a:pt x="57688" y="14417"/>
                  <a:pt x="57688" y="14362"/>
                </a:cubicBezTo>
                <a:cubicBezTo>
                  <a:pt x="57719" y="14362"/>
                  <a:pt x="57719" y="14362"/>
                  <a:pt x="57751" y="14362"/>
                </a:cubicBezTo>
                <a:cubicBezTo>
                  <a:pt x="57782" y="14306"/>
                  <a:pt x="57688" y="14306"/>
                  <a:pt x="57688" y="14306"/>
                </a:cubicBezTo>
                <a:cubicBezTo>
                  <a:pt x="57657" y="14306"/>
                  <a:pt x="57626" y="14251"/>
                  <a:pt x="57595" y="14251"/>
                </a:cubicBezTo>
                <a:cubicBezTo>
                  <a:pt x="57501" y="14251"/>
                  <a:pt x="57438" y="14251"/>
                  <a:pt x="57376" y="14251"/>
                </a:cubicBezTo>
                <a:cubicBezTo>
                  <a:pt x="57345" y="14251"/>
                  <a:pt x="57345" y="14251"/>
                  <a:pt x="57313" y="14251"/>
                </a:cubicBezTo>
                <a:cubicBezTo>
                  <a:pt x="57313" y="14251"/>
                  <a:pt x="57282" y="14251"/>
                  <a:pt x="57282" y="14251"/>
                </a:cubicBezTo>
                <a:cubicBezTo>
                  <a:pt x="57251" y="14251"/>
                  <a:pt x="57220" y="14251"/>
                  <a:pt x="57188" y="14251"/>
                </a:cubicBezTo>
                <a:cubicBezTo>
                  <a:pt x="57157" y="14306"/>
                  <a:pt x="57095" y="14362"/>
                  <a:pt x="57095" y="14417"/>
                </a:cubicBezTo>
                <a:cubicBezTo>
                  <a:pt x="57126" y="14473"/>
                  <a:pt x="57126" y="14473"/>
                  <a:pt x="57157" y="14528"/>
                </a:cubicBezTo>
                <a:cubicBezTo>
                  <a:pt x="57157" y="14528"/>
                  <a:pt x="57157" y="14584"/>
                  <a:pt x="57188" y="14584"/>
                </a:cubicBezTo>
                <a:cubicBezTo>
                  <a:pt x="57220" y="14639"/>
                  <a:pt x="57282" y="14584"/>
                  <a:pt x="57345" y="14584"/>
                </a:cubicBezTo>
                <a:cubicBezTo>
                  <a:pt x="57376" y="14584"/>
                  <a:pt x="57407" y="14584"/>
                  <a:pt x="57470" y="14584"/>
                </a:cubicBezTo>
                <a:cubicBezTo>
                  <a:pt x="57532" y="14584"/>
                  <a:pt x="57532" y="14584"/>
                  <a:pt x="57595" y="14639"/>
                </a:cubicBezTo>
                <a:cubicBezTo>
                  <a:pt x="57595" y="14695"/>
                  <a:pt x="57626" y="14695"/>
                  <a:pt x="57626" y="14750"/>
                </a:cubicBezTo>
                <a:cubicBezTo>
                  <a:pt x="57626" y="14750"/>
                  <a:pt x="57595" y="14805"/>
                  <a:pt x="57595" y="14805"/>
                </a:cubicBezTo>
                <a:cubicBezTo>
                  <a:pt x="57595" y="14916"/>
                  <a:pt x="57657" y="14861"/>
                  <a:pt x="57657" y="14861"/>
                </a:cubicBezTo>
                <a:cubicBezTo>
                  <a:pt x="57688" y="14916"/>
                  <a:pt x="57688" y="14972"/>
                  <a:pt x="57719" y="15027"/>
                </a:cubicBezTo>
                <a:cubicBezTo>
                  <a:pt x="57751" y="15027"/>
                  <a:pt x="57813" y="15027"/>
                  <a:pt x="57844" y="15027"/>
                </a:cubicBezTo>
                <a:cubicBezTo>
                  <a:pt x="57844" y="14972"/>
                  <a:pt x="57876" y="14972"/>
                  <a:pt x="57876" y="15027"/>
                </a:cubicBezTo>
                <a:cubicBezTo>
                  <a:pt x="57907" y="15083"/>
                  <a:pt x="57876" y="15083"/>
                  <a:pt x="57844" y="15083"/>
                </a:cubicBezTo>
                <a:cubicBezTo>
                  <a:pt x="57813" y="15083"/>
                  <a:pt x="57751" y="15027"/>
                  <a:pt x="57719" y="15083"/>
                </a:cubicBezTo>
                <a:cubicBezTo>
                  <a:pt x="57719" y="15138"/>
                  <a:pt x="57782" y="15138"/>
                  <a:pt x="57782" y="15138"/>
                </a:cubicBezTo>
                <a:cubicBezTo>
                  <a:pt x="57813" y="15194"/>
                  <a:pt x="57813" y="15249"/>
                  <a:pt x="57813" y="15249"/>
                </a:cubicBezTo>
                <a:cubicBezTo>
                  <a:pt x="57844" y="15304"/>
                  <a:pt x="57876" y="15360"/>
                  <a:pt x="57844" y="15360"/>
                </a:cubicBezTo>
                <a:cubicBezTo>
                  <a:pt x="57813" y="15360"/>
                  <a:pt x="57782" y="15360"/>
                  <a:pt x="57782" y="15415"/>
                </a:cubicBezTo>
                <a:cubicBezTo>
                  <a:pt x="57751" y="15415"/>
                  <a:pt x="57719" y="15415"/>
                  <a:pt x="57688" y="15415"/>
                </a:cubicBezTo>
                <a:cubicBezTo>
                  <a:pt x="57657" y="15415"/>
                  <a:pt x="57595" y="15415"/>
                  <a:pt x="57563" y="15415"/>
                </a:cubicBezTo>
                <a:cubicBezTo>
                  <a:pt x="57470" y="15471"/>
                  <a:pt x="57345" y="15471"/>
                  <a:pt x="57251" y="15471"/>
                </a:cubicBezTo>
                <a:cubicBezTo>
                  <a:pt x="57157" y="15471"/>
                  <a:pt x="57095" y="15471"/>
                  <a:pt x="57032" y="15526"/>
                </a:cubicBezTo>
                <a:cubicBezTo>
                  <a:pt x="56939" y="15526"/>
                  <a:pt x="56876" y="15526"/>
                  <a:pt x="56782" y="15526"/>
                </a:cubicBezTo>
                <a:cubicBezTo>
                  <a:pt x="56720" y="15582"/>
                  <a:pt x="56657" y="15582"/>
                  <a:pt x="56564" y="15582"/>
                </a:cubicBezTo>
                <a:cubicBezTo>
                  <a:pt x="56501" y="15637"/>
                  <a:pt x="56439" y="15637"/>
                  <a:pt x="56376" y="15637"/>
                </a:cubicBezTo>
                <a:cubicBezTo>
                  <a:pt x="56095" y="15693"/>
                  <a:pt x="55814" y="15693"/>
                  <a:pt x="55533" y="15748"/>
                </a:cubicBezTo>
                <a:cubicBezTo>
                  <a:pt x="55439" y="15748"/>
                  <a:pt x="55346" y="15748"/>
                  <a:pt x="55252" y="15804"/>
                </a:cubicBezTo>
                <a:cubicBezTo>
                  <a:pt x="55096" y="15804"/>
                  <a:pt x="54971" y="15859"/>
                  <a:pt x="54846" y="15859"/>
                </a:cubicBezTo>
                <a:cubicBezTo>
                  <a:pt x="54752" y="15914"/>
                  <a:pt x="54659" y="15914"/>
                  <a:pt x="54565" y="15914"/>
                </a:cubicBezTo>
                <a:cubicBezTo>
                  <a:pt x="54440" y="15914"/>
                  <a:pt x="54315" y="15914"/>
                  <a:pt x="54159" y="15970"/>
                </a:cubicBezTo>
                <a:cubicBezTo>
                  <a:pt x="54065" y="16025"/>
                  <a:pt x="53971" y="15970"/>
                  <a:pt x="53878" y="15970"/>
                </a:cubicBezTo>
                <a:cubicBezTo>
                  <a:pt x="53846" y="15970"/>
                  <a:pt x="53846" y="15970"/>
                  <a:pt x="53815" y="16025"/>
                </a:cubicBezTo>
                <a:cubicBezTo>
                  <a:pt x="53815" y="16025"/>
                  <a:pt x="53815" y="16025"/>
                  <a:pt x="53784" y="16081"/>
                </a:cubicBezTo>
                <a:cubicBezTo>
                  <a:pt x="53784" y="16081"/>
                  <a:pt x="53784" y="16136"/>
                  <a:pt x="53784" y="16136"/>
                </a:cubicBezTo>
                <a:cubicBezTo>
                  <a:pt x="53784" y="16192"/>
                  <a:pt x="53815" y="16192"/>
                  <a:pt x="53846" y="16192"/>
                </a:cubicBezTo>
                <a:cubicBezTo>
                  <a:pt x="53878" y="16303"/>
                  <a:pt x="53784" y="16303"/>
                  <a:pt x="53753" y="16358"/>
                </a:cubicBezTo>
                <a:cubicBezTo>
                  <a:pt x="53753" y="16358"/>
                  <a:pt x="53753" y="16414"/>
                  <a:pt x="53722" y="16414"/>
                </a:cubicBezTo>
                <a:cubicBezTo>
                  <a:pt x="53690" y="16414"/>
                  <a:pt x="53690" y="16469"/>
                  <a:pt x="53659" y="16469"/>
                </a:cubicBezTo>
                <a:cubicBezTo>
                  <a:pt x="53659" y="16469"/>
                  <a:pt x="53628" y="16469"/>
                  <a:pt x="53597" y="16524"/>
                </a:cubicBezTo>
                <a:cubicBezTo>
                  <a:pt x="53597" y="16580"/>
                  <a:pt x="53628" y="16580"/>
                  <a:pt x="53628" y="16580"/>
                </a:cubicBezTo>
                <a:cubicBezTo>
                  <a:pt x="53659" y="16580"/>
                  <a:pt x="53659" y="16635"/>
                  <a:pt x="53690" y="16635"/>
                </a:cubicBezTo>
                <a:cubicBezTo>
                  <a:pt x="53690" y="16635"/>
                  <a:pt x="53722" y="16635"/>
                  <a:pt x="53753" y="16635"/>
                </a:cubicBezTo>
                <a:cubicBezTo>
                  <a:pt x="53815" y="16691"/>
                  <a:pt x="53597" y="16857"/>
                  <a:pt x="53597" y="16857"/>
                </a:cubicBezTo>
                <a:cubicBezTo>
                  <a:pt x="53628" y="16913"/>
                  <a:pt x="53722" y="16857"/>
                  <a:pt x="53722" y="16913"/>
                </a:cubicBezTo>
                <a:cubicBezTo>
                  <a:pt x="53753" y="16913"/>
                  <a:pt x="53784" y="16913"/>
                  <a:pt x="53784" y="16968"/>
                </a:cubicBezTo>
                <a:cubicBezTo>
                  <a:pt x="53784" y="17024"/>
                  <a:pt x="53722" y="17024"/>
                  <a:pt x="53753" y="17024"/>
                </a:cubicBezTo>
                <a:cubicBezTo>
                  <a:pt x="53753" y="17079"/>
                  <a:pt x="53784" y="17079"/>
                  <a:pt x="53784" y="17079"/>
                </a:cubicBezTo>
                <a:cubicBezTo>
                  <a:pt x="53815" y="17079"/>
                  <a:pt x="53815" y="17079"/>
                  <a:pt x="53815" y="17134"/>
                </a:cubicBezTo>
                <a:cubicBezTo>
                  <a:pt x="53878" y="17134"/>
                  <a:pt x="53909" y="17079"/>
                  <a:pt x="53940" y="17134"/>
                </a:cubicBezTo>
                <a:cubicBezTo>
                  <a:pt x="53971" y="17190"/>
                  <a:pt x="53940" y="17301"/>
                  <a:pt x="53971" y="17301"/>
                </a:cubicBezTo>
                <a:cubicBezTo>
                  <a:pt x="53971" y="17356"/>
                  <a:pt x="53971" y="17356"/>
                  <a:pt x="53971" y="17412"/>
                </a:cubicBezTo>
                <a:cubicBezTo>
                  <a:pt x="54003" y="17467"/>
                  <a:pt x="53940" y="17523"/>
                  <a:pt x="53940" y="17578"/>
                </a:cubicBezTo>
                <a:cubicBezTo>
                  <a:pt x="53909" y="17634"/>
                  <a:pt x="53909" y="17689"/>
                  <a:pt x="53878" y="17744"/>
                </a:cubicBezTo>
                <a:cubicBezTo>
                  <a:pt x="53846" y="17744"/>
                  <a:pt x="53815" y="17855"/>
                  <a:pt x="53846" y="17911"/>
                </a:cubicBezTo>
                <a:cubicBezTo>
                  <a:pt x="53846" y="17911"/>
                  <a:pt x="53878" y="17966"/>
                  <a:pt x="53878" y="17966"/>
                </a:cubicBezTo>
                <a:cubicBezTo>
                  <a:pt x="53878" y="17966"/>
                  <a:pt x="53878" y="17966"/>
                  <a:pt x="53878" y="17966"/>
                </a:cubicBezTo>
                <a:cubicBezTo>
                  <a:pt x="53909" y="18022"/>
                  <a:pt x="53940" y="17966"/>
                  <a:pt x="53940" y="18022"/>
                </a:cubicBezTo>
                <a:cubicBezTo>
                  <a:pt x="53971" y="18077"/>
                  <a:pt x="53878" y="18133"/>
                  <a:pt x="53909" y="18188"/>
                </a:cubicBezTo>
                <a:cubicBezTo>
                  <a:pt x="53909" y="18243"/>
                  <a:pt x="53971" y="18299"/>
                  <a:pt x="54003" y="18354"/>
                </a:cubicBezTo>
                <a:cubicBezTo>
                  <a:pt x="54034" y="18410"/>
                  <a:pt x="54065" y="18410"/>
                  <a:pt x="54128" y="18465"/>
                </a:cubicBezTo>
                <a:cubicBezTo>
                  <a:pt x="54159" y="18465"/>
                  <a:pt x="54221" y="18465"/>
                  <a:pt x="54252" y="18465"/>
                </a:cubicBezTo>
                <a:cubicBezTo>
                  <a:pt x="54284" y="18521"/>
                  <a:pt x="54315" y="18521"/>
                  <a:pt x="54315" y="18576"/>
                </a:cubicBezTo>
                <a:cubicBezTo>
                  <a:pt x="54377" y="18632"/>
                  <a:pt x="54471" y="18576"/>
                  <a:pt x="54534" y="18632"/>
                </a:cubicBezTo>
                <a:cubicBezTo>
                  <a:pt x="54596" y="18632"/>
                  <a:pt x="54627" y="18687"/>
                  <a:pt x="54690" y="18687"/>
                </a:cubicBezTo>
                <a:cubicBezTo>
                  <a:pt x="54752" y="18743"/>
                  <a:pt x="54783" y="18687"/>
                  <a:pt x="54783" y="18798"/>
                </a:cubicBezTo>
                <a:cubicBezTo>
                  <a:pt x="54815" y="18853"/>
                  <a:pt x="54815" y="18964"/>
                  <a:pt x="54815" y="19020"/>
                </a:cubicBezTo>
                <a:cubicBezTo>
                  <a:pt x="54815" y="19131"/>
                  <a:pt x="54846" y="19131"/>
                  <a:pt x="54877" y="19186"/>
                </a:cubicBezTo>
                <a:cubicBezTo>
                  <a:pt x="54908" y="19242"/>
                  <a:pt x="54940" y="19297"/>
                  <a:pt x="54971" y="19353"/>
                </a:cubicBezTo>
                <a:cubicBezTo>
                  <a:pt x="55002" y="19408"/>
                  <a:pt x="55065" y="19463"/>
                  <a:pt x="55065" y="19519"/>
                </a:cubicBezTo>
                <a:cubicBezTo>
                  <a:pt x="55096" y="19574"/>
                  <a:pt x="55127" y="19685"/>
                  <a:pt x="55065" y="19741"/>
                </a:cubicBezTo>
                <a:cubicBezTo>
                  <a:pt x="55033" y="19796"/>
                  <a:pt x="54971" y="19796"/>
                  <a:pt x="54940" y="19796"/>
                </a:cubicBezTo>
                <a:cubicBezTo>
                  <a:pt x="54908" y="19796"/>
                  <a:pt x="54877" y="19796"/>
                  <a:pt x="54877" y="19796"/>
                </a:cubicBezTo>
                <a:cubicBezTo>
                  <a:pt x="54846" y="19852"/>
                  <a:pt x="54815" y="19907"/>
                  <a:pt x="54783" y="19907"/>
                </a:cubicBezTo>
                <a:cubicBezTo>
                  <a:pt x="54721" y="19907"/>
                  <a:pt x="54690" y="19907"/>
                  <a:pt x="54659" y="19907"/>
                </a:cubicBezTo>
                <a:cubicBezTo>
                  <a:pt x="54627" y="19907"/>
                  <a:pt x="54596" y="19852"/>
                  <a:pt x="54596" y="19852"/>
                </a:cubicBezTo>
                <a:cubicBezTo>
                  <a:pt x="54565" y="19852"/>
                  <a:pt x="54534" y="19852"/>
                  <a:pt x="54502" y="19852"/>
                </a:cubicBezTo>
                <a:cubicBezTo>
                  <a:pt x="54471" y="19852"/>
                  <a:pt x="54440" y="19796"/>
                  <a:pt x="54409" y="19741"/>
                </a:cubicBezTo>
                <a:cubicBezTo>
                  <a:pt x="54346" y="19630"/>
                  <a:pt x="54284" y="19519"/>
                  <a:pt x="54190" y="19408"/>
                </a:cubicBezTo>
                <a:cubicBezTo>
                  <a:pt x="54096" y="19353"/>
                  <a:pt x="54034" y="19186"/>
                  <a:pt x="53940" y="19131"/>
                </a:cubicBezTo>
                <a:cubicBezTo>
                  <a:pt x="53815" y="19020"/>
                  <a:pt x="53722" y="19020"/>
                  <a:pt x="53628" y="18909"/>
                </a:cubicBezTo>
                <a:cubicBezTo>
                  <a:pt x="53534" y="18853"/>
                  <a:pt x="53440" y="18798"/>
                  <a:pt x="53347" y="18798"/>
                </a:cubicBezTo>
                <a:cubicBezTo>
                  <a:pt x="53284" y="18798"/>
                  <a:pt x="53253" y="18798"/>
                  <a:pt x="53191" y="18743"/>
                </a:cubicBezTo>
                <a:cubicBezTo>
                  <a:pt x="53159" y="18743"/>
                  <a:pt x="53097" y="18687"/>
                  <a:pt x="53066" y="18687"/>
                </a:cubicBezTo>
                <a:cubicBezTo>
                  <a:pt x="53003" y="18687"/>
                  <a:pt x="52941" y="18687"/>
                  <a:pt x="52909" y="18632"/>
                </a:cubicBezTo>
                <a:cubicBezTo>
                  <a:pt x="52847" y="18632"/>
                  <a:pt x="52816" y="18632"/>
                  <a:pt x="52753" y="18576"/>
                </a:cubicBezTo>
                <a:cubicBezTo>
                  <a:pt x="52660" y="18521"/>
                  <a:pt x="52597" y="18465"/>
                  <a:pt x="52503" y="18521"/>
                </a:cubicBezTo>
                <a:cubicBezTo>
                  <a:pt x="52472" y="18521"/>
                  <a:pt x="52441" y="18521"/>
                  <a:pt x="52410" y="18576"/>
                </a:cubicBezTo>
                <a:cubicBezTo>
                  <a:pt x="52378" y="18576"/>
                  <a:pt x="52347" y="18576"/>
                  <a:pt x="52316" y="18632"/>
                </a:cubicBezTo>
                <a:cubicBezTo>
                  <a:pt x="52285" y="18687"/>
                  <a:pt x="52254" y="18687"/>
                  <a:pt x="52191" y="18687"/>
                </a:cubicBezTo>
                <a:cubicBezTo>
                  <a:pt x="52160" y="18687"/>
                  <a:pt x="52129" y="18743"/>
                  <a:pt x="52066" y="18798"/>
                </a:cubicBezTo>
                <a:cubicBezTo>
                  <a:pt x="52004" y="18853"/>
                  <a:pt x="51879" y="18798"/>
                  <a:pt x="51847" y="19020"/>
                </a:cubicBezTo>
                <a:cubicBezTo>
                  <a:pt x="51847" y="19075"/>
                  <a:pt x="51816" y="19131"/>
                  <a:pt x="51879" y="19186"/>
                </a:cubicBezTo>
                <a:cubicBezTo>
                  <a:pt x="51910" y="19186"/>
                  <a:pt x="51972" y="19186"/>
                  <a:pt x="52004" y="19131"/>
                </a:cubicBezTo>
                <a:cubicBezTo>
                  <a:pt x="52066" y="19075"/>
                  <a:pt x="52097" y="19075"/>
                  <a:pt x="52129" y="19075"/>
                </a:cubicBezTo>
                <a:cubicBezTo>
                  <a:pt x="52222" y="19075"/>
                  <a:pt x="52316" y="19186"/>
                  <a:pt x="52316" y="19353"/>
                </a:cubicBezTo>
                <a:cubicBezTo>
                  <a:pt x="52316" y="19463"/>
                  <a:pt x="52285" y="19519"/>
                  <a:pt x="52254" y="19574"/>
                </a:cubicBezTo>
                <a:cubicBezTo>
                  <a:pt x="52222" y="19574"/>
                  <a:pt x="52191" y="19574"/>
                  <a:pt x="52191" y="19574"/>
                </a:cubicBezTo>
                <a:cubicBezTo>
                  <a:pt x="52160" y="19574"/>
                  <a:pt x="52129" y="19574"/>
                  <a:pt x="52129" y="19630"/>
                </a:cubicBezTo>
                <a:cubicBezTo>
                  <a:pt x="52066" y="19630"/>
                  <a:pt x="52035" y="19685"/>
                  <a:pt x="51972" y="19630"/>
                </a:cubicBezTo>
                <a:cubicBezTo>
                  <a:pt x="51941" y="19630"/>
                  <a:pt x="51910" y="19574"/>
                  <a:pt x="51879" y="19519"/>
                </a:cubicBezTo>
                <a:cubicBezTo>
                  <a:pt x="51847" y="19519"/>
                  <a:pt x="51847" y="19519"/>
                  <a:pt x="51816" y="19463"/>
                </a:cubicBezTo>
                <a:cubicBezTo>
                  <a:pt x="51785" y="19463"/>
                  <a:pt x="51785" y="19408"/>
                  <a:pt x="51754" y="19408"/>
                </a:cubicBezTo>
                <a:cubicBezTo>
                  <a:pt x="51723" y="19353"/>
                  <a:pt x="51691" y="19297"/>
                  <a:pt x="51660" y="19297"/>
                </a:cubicBezTo>
                <a:cubicBezTo>
                  <a:pt x="51629" y="19297"/>
                  <a:pt x="51598" y="19353"/>
                  <a:pt x="51535" y="19353"/>
                </a:cubicBezTo>
                <a:cubicBezTo>
                  <a:pt x="51504" y="19353"/>
                  <a:pt x="51441" y="19353"/>
                  <a:pt x="51379" y="19353"/>
                </a:cubicBezTo>
                <a:cubicBezTo>
                  <a:pt x="51317" y="19353"/>
                  <a:pt x="51285" y="19408"/>
                  <a:pt x="51254" y="19408"/>
                </a:cubicBezTo>
                <a:cubicBezTo>
                  <a:pt x="51192" y="19408"/>
                  <a:pt x="51129" y="19463"/>
                  <a:pt x="51098" y="19463"/>
                </a:cubicBezTo>
                <a:cubicBezTo>
                  <a:pt x="51067" y="19463"/>
                  <a:pt x="50942" y="19408"/>
                  <a:pt x="50973" y="19519"/>
                </a:cubicBezTo>
                <a:cubicBezTo>
                  <a:pt x="51004" y="19519"/>
                  <a:pt x="51035" y="19519"/>
                  <a:pt x="51035" y="19574"/>
                </a:cubicBezTo>
                <a:cubicBezTo>
                  <a:pt x="51067" y="19574"/>
                  <a:pt x="51067" y="19630"/>
                  <a:pt x="51067" y="19685"/>
                </a:cubicBezTo>
                <a:cubicBezTo>
                  <a:pt x="51098" y="19741"/>
                  <a:pt x="51098" y="19852"/>
                  <a:pt x="51129" y="19907"/>
                </a:cubicBezTo>
                <a:cubicBezTo>
                  <a:pt x="51129" y="19907"/>
                  <a:pt x="51160" y="19963"/>
                  <a:pt x="51160" y="20018"/>
                </a:cubicBezTo>
                <a:cubicBezTo>
                  <a:pt x="51160" y="20073"/>
                  <a:pt x="51160" y="20073"/>
                  <a:pt x="51160" y="20129"/>
                </a:cubicBezTo>
                <a:cubicBezTo>
                  <a:pt x="51192" y="20240"/>
                  <a:pt x="51223" y="20240"/>
                  <a:pt x="51285" y="20240"/>
                </a:cubicBezTo>
                <a:cubicBezTo>
                  <a:pt x="51285" y="20240"/>
                  <a:pt x="51317" y="20240"/>
                  <a:pt x="51348" y="20295"/>
                </a:cubicBezTo>
                <a:cubicBezTo>
                  <a:pt x="51379" y="20295"/>
                  <a:pt x="51410" y="20351"/>
                  <a:pt x="51410" y="20351"/>
                </a:cubicBezTo>
                <a:cubicBezTo>
                  <a:pt x="51473" y="20462"/>
                  <a:pt x="51504" y="20462"/>
                  <a:pt x="51566" y="20462"/>
                </a:cubicBezTo>
                <a:cubicBezTo>
                  <a:pt x="51598" y="20462"/>
                  <a:pt x="51629" y="20462"/>
                  <a:pt x="51660" y="20462"/>
                </a:cubicBezTo>
                <a:cubicBezTo>
                  <a:pt x="51691" y="20462"/>
                  <a:pt x="51691" y="20517"/>
                  <a:pt x="51723" y="20517"/>
                </a:cubicBezTo>
                <a:cubicBezTo>
                  <a:pt x="51754" y="20573"/>
                  <a:pt x="51785" y="20628"/>
                  <a:pt x="51847" y="20683"/>
                </a:cubicBezTo>
                <a:cubicBezTo>
                  <a:pt x="51847" y="20683"/>
                  <a:pt x="51879" y="20683"/>
                  <a:pt x="51879" y="20683"/>
                </a:cubicBezTo>
                <a:cubicBezTo>
                  <a:pt x="51910" y="20683"/>
                  <a:pt x="51910" y="20628"/>
                  <a:pt x="51941" y="20628"/>
                </a:cubicBezTo>
                <a:cubicBezTo>
                  <a:pt x="51972" y="20683"/>
                  <a:pt x="51972" y="20683"/>
                  <a:pt x="51972" y="20739"/>
                </a:cubicBezTo>
                <a:cubicBezTo>
                  <a:pt x="52035" y="20794"/>
                  <a:pt x="52066" y="20739"/>
                  <a:pt x="52129" y="20683"/>
                </a:cubicBezTo>
                <a:cubicBezTo>
                  <a:pt x="52129" y="20683"/>
                  <a:pt x="52160" y="20683"/>
                  <a:pt x="52160" y="20628"/>
                </a:cubicBezTo>
                <a:cubicBezTo>
                  <a:pt x="52191" y="20628"/>
                  <a:pt x="52191" y="20573"/>
                  <a:pt x="52222" y="20628"/>
                </a:cubicBezTo>
                <a:cubicBezTo>
                  <a:pt x="52254" y="20628"/>
                  <a:pt x="52160" y="20794"/>
                  <a:pt x="52222" y="20794"/>
                </a:cubicBezTo>
                <a:cubicBezTo>
                  <a:pt x="52254" y="20794"/>
                  <a:pt x="52254" y="20739"/>
                  <a:pt x="52285" y="20739"/>
                </a:cubicBezTo>
                <a:cubicBezTo>
                  <a:pt x="52316" y="20739"/>
                  <a:pt x="52347" y="20794"/>
                  <a:pt x="52347" y="20794"/>
                </a:cubicBezTo>
                <a:cubicBezTo>
                  <a:pt x="52378" y="20794"/>
                  <a:pt x="52410" y="20794"/>
                  <a:pt x="52441" y="20850"/>
                </a:cubicBezTo>
                <a:cubicBezTo>
                  <a:pt x="52441" y="20905"/>
                  <a:pt x="52378" y="21016"/>
                  <a:pt x="52378" y="21072"/>
                </a:cubicBezTo>
                <a:cubicBezTo>
                  <a:pt x="52410" y="21127"/>
                  <a:pt x="52441" y="21182"/>
                  <a:pt x="52441" y="21182"/>
                </a:cubicBezTo>
                <a:cubicBezTo>
                  <a:pt x="52472" y="21238"/>
                  <a:pt x="52472" y="21238"/>
                  <a:pt x="52472" y="21238"/>
                </a:cubicBezTo>
                <a:cubicBezTo>
                  <a:pt x="52503" y="21238"/>
                  <a:pt x="52503" y="21238"/>
                  <a:pt x="52503" y="21182"/>
                </a:cubicBezTo>
                <a:cubicBezTo>
                  <a:pt x="52535" y="21182"/>
                  <a:pt x="52566" y="21127"/>
                  <a:pt x="52566" y="21182"/>
                </a:cubicBezTo>
                <a:cubicBezTo>
                  <a:pt x="52566" y="21238"/>
                  <a:pt x="52535" y="21238"/>
                  <a:pt x="52535" y="21293"/>
                </a:cubicBezTo>
                <a:cubicBezTo>
                  <a:pt x="52535" y="21293"/>
                  <a:pt x="52535" y="21349"/>
                  <a:pt x="52535" y="21404"/>
                </a:cubicBezTo>
                <a:cubicBezTo>
                  <a:pt x="52535" y="21404"/>
                  <a:pt x="52503" y="21404"/>
                  <a:pt x="52503" y="21460"/>
                </a:cubicBezTo>
                <a:cubicBezTo>
                  <a:pt x="52535" y="21460"/>
                  <a:pt x="52566" y="21460"/>
                  <a:pt x="52566" y="21460"/>
                </a:cubicBezTo>
                <a:cubicBezTo>
                  <a:pt x="52597" y="21404"/>
                  <a:pt x="52597" y="21404"/>
                  <a:pt x="52628" y="21404"/>
                </a:cubicBezTo>
                <a:cubicBezTo>
                  <a:pt x="52628" y="21404"/>
                  <a:pt x="52660" y="21404"/>
                  <a:pt x="52660" y="21460"/>
                </a:cubicBezTo>
                <a:cubicBezTo>
                  <a:pt x="52660" y="21460"/>
                  <a:pt x="52660" y="21460"/>
                  <a:pt x="52628" y="21460"/>
                </a:cubicBezTo>
                <a:cubicBezTo>
                  <a:pt x="52628" y="21460"/>
                  <a:pt x="52597" y="21460"/>
                  <a:pt x="52597" y="21515"/>
                </a:cubicBezTo>
                <a:cubicBezTo>
                  <a:pt x="52566" y="21571"/>
                  <a:pt x="52503" y="21571"/>
                  <a:pt x="52472" y="21515"/>
                </a:cubicBezTo>
                <a:cubicBezTo>
                  <a:pt x="52441" y="21460"/>
                  <a:pt x="52441" y="21404"/>
                  <a:pt x="52378" y="21404"/>
                </a:cubicBezTo>
                <a:cubicBezTo>
                  <a:pt x="52347" y="21404"/>
                  <a:pt x="52285" y="21404"/>
                  <a:pt x="52254" y="21404"/>
                </a:cubicBezTo>
                <a:cubicBezTo>
                  <a:pt x="52222" y="21349"/>
                  <a:pt x="52222" y="21349"/>
                  <a:pt x="52191" y="21293"/>
                </a:cubicBezTo>
                <a:cubicBezTo>
                  <a:pt x="52191" y="21293"/>
                  <a:pt x="52160" y="21293"/>
                  <a:pt x="52160" y="21238"/>
                </a:cubicBezTo>
                <a:cubicBezTo>
                  <a:pt x="52160" y="21182"/>
                  <a:pt x="52160" y="21127"/>
                  <a:pt x="52160" y="21072"/>
                </a:cubicBezTo>
                <a:cubicBezTo>
                  <a:pt x="52129" y="21016"/>
                  <a:pt x="52097" y="21016"/>
                  <a:pt x="52066" y="21016"/>
                </a:cubicBezTo>
                <a:cubicBezTo>
                  <a:pt x="52004" y="20961"/>
                  <a:pt x="51941" y="20961"/>
                  <a:pt x="51879" y="20961"/>
                </a:cubicBezTo>
                <a:cubicBezTo>
                  <a:pt x="51816" y="20961"/>
                  <a:pt x="51754" y="21016"/>
                  <a:pt x="51691" y="20961"/>
                </a:cubicBezTo>
                <a:cubicBezTo>
                  <a:pt x="51660" y="20961"/>
                  <a:pt x="51660" y="20961"/>
                  <a:pt x="51629" y="21016"/>
                </a:cubicBezTo>
                <a:cubicBezTo>
                  <a:pt x="51629" y="21016"/>
                  <a:pt x="51598" y="21072"/>
                  <a:pt x="51598" y="21072"/>
                </a:cubicBezTo>
                <a:cubicBezTo>
                  <a:pt x="51566" y="21072"/>
                  <a:pt x="51535" y="21072"/>
                  <a:pt x="51535" y="21016"/>
                </a:cubicBezTo>
                <a:cubicBezTo>
                  <a:pt x="51535" y="21016"/>
                  <a:pt x="51598" y="20961"/>
                  <a:pt x="51566" y="20961"/>
                </a:cubicBezTo>
                <a:cubicBezTo>
                  <a:pt x="51535" y="20905"/>
                  <a:pt x="51504" y="20961"/>
                  <a:pt x="51504" y="20961"/>
                </a:cubicBezTo>
                <a:cubicBezTo>
                  <a:pt x="51473" y="20961"/>
                  <a:pt x="51473" y="20905"/>
                  <a:pt x="51441" y="20905"/>
                </a:cubicBezTo>
                <a:cubicBezTo>
                  <a:pt x="51410" y="20905"/>
                  <a:pt x="51348" y="20850"/>
                  <a:pt x="51317" y="20850"/>
                </a:cubicBezTo>
                <a:cubicBezTo>
                  <a:pt x="51254" y="20850"/>
                  <a:pt x="51192" y="20850"/>
                  <a:pt x="51160" y="20850"/>
                </a:cubicBezTo>
                <a:cubicBezTo>
                  <a:pt x="51098" y="20905"/>
                  <a:pt x="51067" y="20905"/>
                  <a:pt x="51035" y="20850"/>
                </a:cubicBezTo>
                <a:cubicBezTo>
                  <a:pt x="50973" y="20794"/>
                  <a:pt x="50942" y="20794"/>
                  <a:pt x="50879" y="20739"/>
                </a:cubicBezTo>
                <a:cubicBezTo>
                  <a:pt x="50879" y="20739"/>
                  <a:pt x="50848" y="20739"/>
                  <a:pt x="50848" y="20739"/>
                </a:cubicBezTo>
                <a:cubicBezTo>
                  <a:pt x="50817" y="20739"/>
                  <a:pt x="50817" y="20739"/>
                  <a:pt x="50786" y="20739"/>
                </a:cubicBezTo>
                <a:cubicBezTo>
                  <a:pt x="50754" y="20739"/>
                  <a:pt x="50754" y="20739"/>
                  <a:pt x="50723" y="20683"/>
                </a:cubicBezTo>
                <a:cubicBezTo>
                  <a:pt x="50692" y="20683"/>
                  <a:pt x="50629" y="20683"/>
                  <a:pt x="50567" y="20628"/>
                </a:cubicBezTo>
                <a:cubicBezTo>
                  <a:pt x="50567" y="20573"/>
                  <a:pt x="50536" y="20406"/>
                  <a:pt x="50567" y="20406"/>
                </a:cubicBezTo>
                <a:cubicBezTo>
                  <a:pt x="50598" y="20351"/>
                  <a:pt x="50629" y="20517"/>
                  <a:pt x="50661" y="20462"/>
                </a:cubicBezTo>
                <a:cubicBezTo>
                  <a:pt x="50692" y="20406"/>
                  <a:pt x="50661" y="20351"/>
                  <a:pt x="50661" y="20351"/>
                </a:cubicBezTo>
                <a:cubicBezTo>
                  <a:pt x="50692" y="20295"/>
                  <a:pt x="50692" y="20295"/>
                  <a:pt x="50723" y="20295"/>
                </a:cubicBezTo>
                <a:cubicBezTo>
                  <a:pt x="50786" y="20184"/>
                  <a:pt x="50692" y="20184"/>
                  <a:pt x="50661" y="20129"/>
                </a:cubicBezTo>
                <a:cubicBezTo>
                  <a:pt x="50629" y="20073"/>
                  <a:pt x="50692" y="20018"/>
                  <a:pt x="50692" y="19963"/>
                </a:cubicBezTo>
                <a:cubicBezTo>
                  <a:pt x="50661" y="19963"/>
                  <a:pt x="50629" y="19907"/>
                  <a:pt x="50629" y="19907"/>
                </a:cubicBezTo>
                <a:cubicBezTo>
                  <a:pt x="50629" y="19852"/>
                  <a:pt x="50598" y="19852"/>
                  <a:pt x="50598" y="19796"/>
                </a:cubicBezTo>
                <a:cubicBezTo>
                  <a:pt x="50536" y="19741"/>
                  <a:pt x="50536" y="19685"/>
                  <a:pt x="50536" y="19574"/>
                </a:cubicBezTo>
                <a:cubicBezTo>
                  <a:pt x="50536" y="19463"/>
                  <a:pt x="50567" y="19408"/>
                  <a:pt x="50629" y="19353"/>
                </a:cubicBezTo>
                <a:cubicBezTo>
                  <a:pt x="50629" y="19353"/>
                  <a:pt x="50661" y="19353"/>
                  <a:pt x="50661" y="19297"/>
                </a:cubicBezTo>
                <a:cubicBezTo>
                  <a:pt x="50661" y="19297"/>
                  <a:pt x="50661" y="19242"/>
                  <a:pt x="50692" y="19186"/>
                </a:cubicBezTo>
                <a:cubicBezTo>
                  <a:pt x="50692" y="19186"/>
                  <a:pt x="50723" y="19131"/>
                  <a:pt x="50723" y="19075"/>
                </a:cubicBezTo>
                <a:cubicBezTo>
                  <a:pt x="50723" y="19075"/>
                  <a:pt x="50723" y="19020"/>
                  <a:pt x="50723" y="18964"/>
                </a:cubicBezTo>
                <a:cubicBezTo>
                  <a:pt x="50723" y="18909"/>
                  <a:pt x="50754" y="18909"/>
                  <a:pt x="50754" y="18853"/>
                </a:cubicBezTo>
                <a:cubicBezTo>
                  <a:pt x="50786" y="18853"/>
                  <a:pt x="50786" y="18853"/>
                  <a:pt x="50817" y="18798"/>
                </a:cubicBezTo>
                <a:cubicBezTo>
                  <a:pt x="50879" y="18743"/>
                  <a:pt x="50817" y="18687"/>
                  <a:pt x="50817" y="18632"/>
                </a:cubicBezTo>
                <a:cubicBezTo>
                  <a:pt x="50786" y="18521"/>
                  <a:pt x="50786" y="18465"/>
                  <a:pt x="50754" y="18354"/>
                </a:cubicBezTo>
                <a:cubicBezTo>
                  <a:pt x="50723" y="18243"/>
                  <a:pt x="50692" y="18133"/>
                  <a:pt x="50661" y="18022"/>
                </a:cubicBezTo>
                <a:cubicBezTo>
                  <a:pt x="50629" y="17966"/>
                  <a:pt x="50598" y="17911"/>
                  <a:pt x="50567" y="17855"/>
                </a:cubicBezTo>
                <a:cubicBezTo>
                  <a:pt x="50536" y="17800"/>
                  <a:pt x="50504" y="17744"/>
                  <a:pt x="50473" y="17689"/>
                </a:cubicBezTo>
                <a:cubicBezTo>
                  <a:pt x="50442" y="17634"/>
                  <a:pt x="50411" y="17523"/>
                  <a:pt x="50380" y="17523"/>
                </a:cubicBezTo>
                <a:cubicBezTo>
                  <a:pt x="50317" y="17467"/>
                  <a:pt x="50317" y="17578"/>
                  <a:pt x="50255" y="17578"/>
                </a:cubicBezTo>
                <a:cubicBezTo>
                  <a:pt x="50255" y="17634"/>
                  <a:pt x="50223" y="17634"/>
                  <a:pt x="50223" y="17689"/>
                </a:cubicBezTo>
                <a:cubicBezTo>
                  <a:pt x="50223" y="17689"/>
                  <a:pt x="50255" y="17689"/>
                  <a:pt x="50255" y="17744"/>
                </a:cubicBezTo>
                <a:cubicBezTo>
                  <a:pt x="50317" y="17744"/>
                  <a:pt x="50317" y="17800"/>
                  <a:pt x="50348" y="17911"/>
                </a:cubicBezTo>
                <a:cubicBezTo>
                  <a:pt x="50380" y="17966"/>
                  <a:pt x="50411" y="18022"/>
                  <a:pt x="50442" y="18133"/>
                </a:cubicBezTo>
                <a:cubicBezTo>
                  <a:pt x="50442" y="18243"/>
                  <a:pt x="50442" y="18354"/>
                  <a:pt x="50442" y="18465"/>
                </a:cubicBezTo>
                <a:cubicBezTo>
                  <a:pt x="50442" y="18632"/>
                  <a:pt x="50442" y="18743"/>
                  <a:pt x="50411" y="18853"/>
                </a:cubicBezTo>
                <a:cubicBezTo>
                  <a:pt x="50411" y="18964"/>
                  <a:pt x="50380" y="19020"/>
                  <a:pt x="50348" y="19075"/>
                </a:cubicBezTo>
                <a:cubicBezTo>
                  <a:pt x="50286" y="19131"/>
                  <a:pt x="50223" y="19186"/>
                  <a:pt x="50192" y="19242"/>
                </a:cubicBezTo>
                <a:cubicBezTo>
                  <a:pt x="50130" y="19297"/>
                  <a:pt x="50036" y="19297"/>
                  <a:pt x="50005" y="19297"/>
                </a:cubicBezTo>
                <a:cubicBezTo>
                  <a:pt x="49942" y="19353"/>
                  <a:pt x="49880" y="19408"/>
                  <a:pt x="49817" y="19463"/>
                </a:cubicBezTo>
                <a:cubicBezTo>
                  <a:pt x="49724" y="19519"/>
                  <a:pt x="49630" y="19519"/>
                  <a:pt x="49536" y="19630"/>
                </a:cubicBezTo>
                <a:cubicBezTo>
                  <a:pt x="49505" y="19630"/>
                  <a:pt x="49474" y="19685"/>
                  <a:pt x="49442" y="19741"/>
                </a:cubicBezTo>
                <a:cubicBezTo>
                  <a:pt x="49442" y="19796"/>
                  <a:pt x="49474" y="19852"/>
                  <a:pt x="49474" y="19963"/>
                </a:cubicBezTo>
                <a:cubicBezTo>
                  <a:pt x="49442" y="19963"/>
                  <a:pt x="49442" y="20018"/>
                  <a:pt x="49411" y="20018"/>
                </a:cubicBezTo>
                <a:cubicBezTo>
                  <a:pt x="49380" y="20073"/>
                  <a:pt x="49349" y="20129"/>
                  <a:pt x="49318" y="20184"/>
                </a:cubicBezTo>
                <a:cubicBezTo>
                  <a:pt x="49286" y="20295"/>
                  <a:pt x="49255" y="20295"/>
                  <a:pt x="49224" y="20351"/>
                </a:cubicBezTo>
                <a:cubicBezTo>
                  <a:pt x="49193" y="20406"/>
                  <a:pt x="49130" y="20517"/>
                  <a:pt x="49193" y="20517"/>
                </a:cubicBezTo>
                <a:cubicBezTo>
                  <a:pt x="49255" y="20517"/>
                  <a:pt x="49286" y="20573"/>
                  <a:pt x="49318" y="20628"/>
                </a:cubicBezTo>
                <a:cubicBezTo>
                  <a:pt x="49380" y="20628"/>
                  <a:pt x="49411" y="20683"/>
                  <a:pt x="49442" y="20739"/>
                </a:cubicBezTo>
                <a:cubicBezTo>
                  <a:pt x="49474" y="20794"/>
                  <a:pt x="49505" y="20850"/>
                  <a:pt x="49536" y="20905"/>
                </a:cubicBezTo>
                <a:cubicBezTo>
                  <a:pt x="49567" y="21016"/>
                  <a:pt x="49567" y="21127"/>
                  <a:pt x="49599" y="21182"/>
                </a:cubicBezTo>
                <a:cubicBezTo>
                  <a:pt x="49599" y="21238"/>
                  <a:pt x="49630" y="21293"/>
                  <a:pt x="49661" y="21293"/>
                </a:cubicBezTo>
                <a:cubicBezTo>
                  <a:pt x="49692" y="21349"/>
                  <a:pt x="49724" y="21349"/>
                  <a:pt x="49724" y="21460"/>
                </a:cubicBezTo>
                <a:cubicBezTo>
                  <a:pt x="49724" y="21515"/>
                  <a:pt x="49724" y="21571"/>
                  <a:pt x="49724" y="21626"/>
                </a:cubicBezTo>
                <a:cubicBezTo>
                  <a:pt x="49755" y="21737"/>
                  <a:pt x="49849" y="21792"/>
                  <a:pt x="49911" y="21848"/>
                </a:cubicBezTo>
                <a:cubicBezTo>
                  <a:pt x="49942" y="21903"/>
                  <a:pt x="49973" y="22014"/>
                  <a:pt x="49973" y="22070"/>
                </a:cubicBezTo>
                <a:cubicBezTo>
                  <a:pt x="49973" y="22236"/>
                  <a:pt x="49880" y="22402"/>
                  <a:pt x="49817" y="22513"/>
                </a:cubicBezTo>
                <a:cubicBezTo>
                  <a:pt x="49786" y="22569"/>
                  <a:pt x="49755" y="22624"/>
                  <a:pt x="49724" y="22680"/>
                </a:cubicBezTo>
                <a:cubicBezTo>
                  <a:pt x="49692" y="22791"/>
                  <a:pt x="49630" y="22846"/>
                  <a:pt x="49599" y="22902"/>
                </a:cubicBezTo>
                <a:cubicBezTo>
                  <a:pt x="49599" y="22902"/>
                  <a:pt x="49567" y="22957"/>
                  <a:pt x="49567" y="22957"/>
                </a:cubicBezTo>
                <a:cubicBezTo>
                  <a:pt x="49567" y="23012"/>
                  <a:pt x="49567" y="23012"/>
                  <a:pt x="49599" y="23068"/>
                </a:cubicBezTo>
                <a:cubicBezTo>
                  <a:pt x="49630" y="23123"/>
                  <a:pt x="49599" y="23179"/>
                  <a:pt x="49599" y="23290"/>
                </a:cubicBezTo>
                <a:cubicBezTo>
                  <a:pt x="49567" y="23345"/>
                  <a:pt x="49536" y="23401"/>
                  <a:pt x="49536" y="23512"/>
                </a:cubicBezTo>
                <a:cubicBezTo>
                  <a:pt x="49536" y="23567"/>
                  <a:pt x="49505" y="23622"/>
                  <a:pt x="49474" y="23733"/>
                </a:cubicBezTo>
                <a:cubicBezTo>
                  <a:pt x="49474" y="23733"/>
                  <a:pt x="49474" y="23789"/>
                  <a:pt x="49474" y="23844"/>
                </a:cubicBezTo>
                <a:cubicBezTo>
                  <a:pt x="49474" y="23900"/>
                  <a:pt x="49505" y="23900"/>
                  <a:pt x="49505" y="23955"/>
                </a:cubicBezTo>
                <a:cubicBezTo>
                  <a:pt x="49567" y="23955"/>
                  <a:pt x="49567" y="24066"/>
                  <a:pt x="49599" y="24121"/>
                </a:cubicBezTo>
                <a:cubicBezTo>
                  <a:pt x="49630" y="24232"/>
                  <a:pt x="49692" y="24288"/>
                  <a:pt x="49692" y="24399"/>
                </a:cubicBezTo>
                <a:cubicBezTo>
                  <a:pt x="49692" y="24510"/>
                  <a:pt x="49661" y="24621"/>
                  <a:pt x="49630" y="24731"/>
                </a:cubicBezTo>
                <a:cubicBezTo>
                  <a:pt x="49630" y="24787"/>
                  <a:pt x="49599" y="24898"/>
                  <a:pt x="49630" y="24953"/>
                </a:cubicBezTo>
                <a:cubicBezTo>
                  <a:pt x="49661" y="24953"/>
                  <a:pt x="49692" y="25009"/>
                  <a:pt x="49692" y="25009"/>
                </a:cubicBezTo>
                <a:cubicBezTo>
                  <a:pt x="49724" y="25009"/>
                  <a:pt x="49724" y="25064"/>
                  <a:pt x="49724" y="25120"/>
                </a:cubicBezTo>
                <a:cubicBezTo>
                  <a:pt x="49786" y="25175"/>
                  <a:pt x="49817" y="25064"/>
                  <a:pt x="49849" y="25009"/>
                </a:cubicBezTo>
                <a:cubicBezTo>
                  <a:pt x="49880" y="24953"/>
                  <a:pt x="49911" y="24953"/>
                  <a:pt x="49973" y="24953"/>
                </a:cubicBezTo>
                <a:cubicBezTo>
                  <a:pt x="49973" y="24953"/>
                  <a:pt x="50005" y="24953"/>
                  <a:pt x="50036" y="24953"/>
                </a:cubicBezTo>
                <a:cubicBezTo>
                  <a:pt x="50067" y="24953"/>
                  <a:pt x="50067" y="25009"/>
                  <a:pt x="50098" y="25009"/>
                </a:cubicBezTo>
                <a:cubicBezTo>
                  <a:pt x="50130" y="25064"/>
                  <a:pt x="50192" y="25064"/>
                  <a:pt x="50223" y="25064"/>
                </a:cubicBezTo>
                <a:cubicBezTo>
                  <a:pt x="50317" y="25064"/>
                  <a:pt x="50380" y="25120"/>
                  <a:pt x="50442" y="25009"/>
                </a:cubicBezTo>
                <a:cubicBezTo>
                  <a:pt x="50504" y="24953"/>
                  <a:pt x="50504" y="24898"/>
                  <a:pt x="50567" y="24842"/>
                </a:cubicBezTo>
                <a:cubicBezTo>
                  <a:pt x="50598" y="24842"/>
                  <a:pt x="50661" y="24787"/>
                  <a:pt x="50692" y="24787"/>
                </a:cubicBezTo>
                <a:cubicBezTo>
                  <a:pt x="50754" y="24731"/>
                  <a:pt x="50817" y="24731"/>
                  <a:pt x="50879" y="24731"/>
                </a:cubicBezTo>
                <a:cubicBezTo>
                  <a:pt x="50910" y="24731"/>
                  <a:pt x="50973" y="24787"/>
                  <a:pt x="51035" y="24787"/>
                </a:cubicBezTo>
                <a:cubicBezTo>
                  <a:pt x="51098" y="24787"/>
                  <a:pt x="51129" y="24842"/>
                  <a:pt x="51160" y="24898"/>
                </a:cubicBezTo>
                <a:cubicBezTo>
                  <a:pt x="51223" y="24953"/>
                  <a:pt x="51254" y="24953"/>
                  <a:pt x="51285" y="24953"/>
                </a:cubicBezTo>
                <a:cubicBezTo>
                  <a:pt x="51348" y="24953"/>
                  <a:pt x="51379" y="24953"/>
                  <a:pt x="51441" y="25009"/>
                </a:cubicBezTo>
                <a:cubicBezTo>
                  <a:pt x="51473" y="25009"/>
                  <a:pt x="51504" y="25120"/>
                  <a:pt x="51535" y="25175"/>
                </a:cubicBezTo>
                <a:cubicBezTo>
                  <a:pt x="51566" y="25231"/>
                  <a:pt x="51598" y="25231"/>
                  <a:pt x="51660" y="25231"/>
                </a:cubicBezTo>
                <a:cubicBezTo>
                  <a:pt x="51691" y="25231"/>
                  <a:pt x="51754" y="25231"/>
                  <a:pt x="51785" y="25286"/>
                </a:cubicBezTo>
                <a:cubicBezTo>
                  <a:pt x="51816" y="25341"/>
                  <a:pt x="51847" y="25397"/>
                  <a:pt x="51879" y="25397"/>
                </a:cubicBezTo>
                <a:cubicBezTo>
                  <a:pt x="51941" y="25397"/>
                  <a:pt x="51972" y="25397"/>
                  <a:pt x="52004" y="25452"/>
                </a:cubicBezTo>
                <a:cubicBezTo>
                  <a:pt x="52035" y="25563"/>
                  <a:pt x="52035" y="25619"/>
                  <a:pt x="52035" y="25730"/>
                </a:cubicBezTo>
                <a:cubicBezTo>
                  <a:pt x="52004" y="25841"/>
                  <a:pt x="52035" y="25896"/>
                  <a:pt x="52066" y="26007"/>
                </a:cubicBezTo>
                <a:cubicBezTo>
                  <a:pt x="52066" y="26062"/>
                  <a:pt x="52097" y="26118"/>
                  <a:pt x="52097" y="26173"/>
                </a:cubicBezTo>
                <a:cubicBezTo>
                  <a:pt x="52129" y="26173"/>
                  <a:pt x="52160" y="26229"/>
                  <a:pt x="52191" y="26284"/>
                </a:cubicBezTo>
                <a:cubicBezTo>
                  <a:pt x="52191" y="26340"/>
                  <a:pt x="52191" y="26340"/>
                  <a:pt x="52191" y="26395"/>
                </a:cubicBezTo>
                <a:cubicBezTo>
                  <a:pt x="52222" y="26451"/>
                  <a:pt x="52222" y="26451"/>
                  <a:pt x="52254" y="26451"/>
                </a:cubicBezTo>
                <a:cubicBezTo>
                  <a:pt x="52285" y="26506"/>
                  <a:pt x="52347" y="26561"/>
                  <a:pt x="52285" y="26617"/>
                </a:cubicBezTo>
                <a:cubicBezTo>
                  <a:pt x="52285" y="26672"/>
                  <a:pt x="52191" y="26672"/>
                  <a:pt x="52160" y="26672"/>
                </a:cubicBezTo>
                <a:cubicBezTo>
                  <a:pt x="52129" y="26672"/>
                  <a:pt x="52066" y="26672"/>
                  <a:pt x="52035" y="26728"/>
                </a:cubicBezTo>
                <a:cubicBezTo>
                  <a:pt x="52004" y="26783"/>
                  <a:pt x="51972" y="26839"/>
                  <a:pt x="51941" y="26894"/>
                </a:cubicBezTo>
                <a:cubicBezTo>
                  <a:pt x="51910" y="26950"/>
                  <a:pt x="51910" y="27060"/>
                  <a:pt x="51910" y="27116"/>
                </a:cubicBezTo>
                <a:cubicBezTo>
                  <a:pt x="51910" y="27171"/>
                  <a:pt x="51910" y="27171"/>
                  <a:pt x="51941" y="27227"/>
                </a:cubicBezTo>
                <a:cubicBezTo>
                  <a:pt x="51972" y="27227"/>
                  <a:pt x="51972" y="27227"/>
                  <a:pt x="51972" y="27282"/>
                </a:cubicBezTo>
                <a:cubicBezTo>
                  <a:pt x="51972" y="27338"/>
                  <a:pt x="51941" y="27338"/>
                  <a:pt x="51941" y="27393"/>
                </a:cubicBezTo>
                <a:cubicBezTo>
                  <a:pt x="51910" y="27393"/>
                  <a:pt x="51910" y="27449"/>
                  <a:pt x="51910" y="27449"/>
                </a:cubicBezTo>
                <a:cubicBezTo>
                  <a:pt x="51910" y="27504"/>
                  <a:pt x="51879" y="27560"/>
                  <a:pt x="51910" y="27560"/>
                </a:cubicBezTo>
                <a:cubicBezTo>
                  <a:pt x="51910" y="27615"/>
                  <a:pt x="51941" y="27615"/>
                  <a:pt x="51941" y="27615"/>
                </a:cubicBezTo>
                <a:cubicBezTo>
                  <a:pt x="52004" y="27615"/>
                  <a:pt x="52035" y="27726"/>
                  <a:pt x="52066" y="27670"/>
                </a:cubicBezTo>
                <a:cubicBezTo>
                  <a:pt x="52097" y="27615"/>
                  <a:pt x="52097" y="27560"/>
                  <a:pt x="52129" y="27615"/>
                </a:cubicBezTo>
                <a:cubicBezTo>
                  <a:pt x="52160" y="27615"/>
                  <a:pt x="52160" y="27615"/>
                  <a:pt x="52160" y="27670"/>
                </a:cubicBezTo>
                <a:cubicBezTo>
                  <a:pt x="52191" y="27726"/>
                  <a:pt x="52222" y="27726"/>
                  <a:pt x="52254" y="27726"/>
                </a:cubicBezTo>
                <a:cubicBezTo>
                  <a:pt x="52316" y="27726"/>
                  <a:pt x="52347" y="27781"/>
                  <a:pt x="52378" y="27781"/>
                </a:cubicBezTo>
                <a:cubicBezTo>
                  <a:pt x="52410" y="27781"/>
                  <a:pt x="52410" y="27726"/>
                  <a:pt x="52441" y="27726"/>
                </a:cubicBezTo>
                <a:cubicBezTo>
                  <a:pt x="52472" y="27726"/>
                  <a:pt x="52472" y="27781"/>
                  <a:pt x="52503" y="27781"/>
                </a:cubicBezTo>
                <a:cubicBezTo>
                  <a:pt x="52535" y="27781"/>
                  <a:pt x="52535" y="27726"/>
                  <a:pt x="52566" y="27726"/>
                </a:cubicBezTo>
                <a:cubicBezTo>
                  <a:pt x="52597" y="27726"/>
                  <a:pt x="52597" y="27781"/>
                  <a:pt x="52566" y="27837"/>
                </a:cubicBezTo>
                <a:cubicBezTo>
                  <a:pt x="52566" y="27837"/>
                  <a:pt x="52566" y="27837"/>
                  <a:pt x="52535" y="27837"/>
                </a:cubicBezTo>
                <a:cubicBezTo>
                  <a:pt x="52535" y="27892"/>
                  <a:pt x="52597" y="27892"/>
                  <a:pt x="52597" y="27892"/>
                </a:cubicBezTo>
                <a:cubicBezTo>
                  <a:pt x="52628" y="27892"/>
                  <a:pt x="52660" y="27837"/>
                  <a:pt x="52691" y="27837"/>
                </a:cubicBezTo>
                <a:cubicBezTo>
                  <a:pt x="52753" y="27781"/>
                  <a:pt x="52785" y="27892"/>
                  <a:pt x="52816" y="27892"/>
                </a:cubicBezTo>
                <a:cubicBezTo>
                  <a:pt x="52816" y="27948"/>
                  <a:pt x="52753" y="27892"/>
                  <a:pt x="52722" y="27892"/>
                </a:cubicBezTo>
                <a:cubicBezTo>
                  <a:pt x="52691" y="27892"/>
                  <a:pt x="52660" y="27892"/>
                  <a:pt x="52628" y="27892"/>
                </a:cubicBezTo>
                <a:cubicBezTo>
                  <a:pt x="52597" y="27948"/>
                  <a:pt x="52566" y="27948"/>
                  <a:pt x="52535" y="27948"/>
                </a:cubicBezTo>
                <a:cubicBezTo>
                  <a:pt x="52503" y="27948"/>
                  <a:pt x="52503" y="27892"/>
                  <a:pt x="52472" y="27948"/>
                </a:cubicBezTo>
                <a:cubicBezTo>
                  <a:pt x="52441" y="27948"/>
                  <a:pt x="52410" y="27948"/>
                  <a:pt x="52378" y="27948"/>
                </a:cubicBezTo>
                <a:cubicBezTo>
                  <a:pt x="52378" y="27948"/>
                  <a:pt x="52347" y="27948"/>
                  <a:pt x="52316" y="27892"/>
                </a:cubicBezTo>
                <a:cubicBezTo>
                  <a:pt x="52254" y="27892"/>
                  <a:pt x="52254" y="27948"/>
                  <a:pt x="52191" y="27948"/>
                </a:cubicBezTo>
                <a:cubicBezTo>
                  <a:pt x="52160" y="28003"/>
                  <a:pt x="52097" y="28003"/>
                  <a:pt x="52066" y="27948"/>
                </a:cubicBezTo>
                <a:cubicBezTo>
                  <a:pt x="52035" y="27948"/>
                  <a:pt x="52004" y="27892"/>
                  <a:pt x="51972" y="27837"/>
                </a:cubicBezTo>
                <a:cubicBezTo>
                  <a:pt x="51941" y="27781"/>
                  <a:pt x="51910" y="27781"/>
                  <a:pt x="51879" y="27726"/>
                </a:cubicBezTo>
                <a:cubicBezTo>
                  <a:pt x="51847" y="27670"/>
                  <a:pt x="51847" y="27615"/>
                  <a:pt x="51816" y="27615"/>
                </a:cubicBezTo>
                <a:cubicBezTo>
                  <a:pt x="51785" y="27560"/>
                  <a:pt x="51754" y="27560"/>
                  <a:pt x="51723" y="27504"/>
                </a:cubicBezTo>
                <a:cubicBezTo>
                  <a:pt x="51723" y="27504"/>
                  <a:pt x="51691" y="27504"/>
                  <a:pt x="51691" y="27504"/>
                </a:cubicBezTo>
                <a:cubicBezTo>
                  <a:pt x="51691" y="27449"/>
                  <a:pt x="51660" y="27393"/>
                  <a:pt x="51691" y="27393"/>
                </a:cubicBezTo>
                <a:cubicBezTo>
                  <a:pt x="51723" y="27449"/>
                  <a:pt x="51754" y="27504"/>
                  <a:pt x="51785" y="27393"/>
                </a:cubicBezTo>
                <a:cubicBezTo>
                  <a:pt x="51785" y="27393"/>
                  <a:pt x="51785" y="27338"/>
                  <a:pt x="51785" y="27338"/>
                </a:cubicBezTo>
                <a:cubicBezTo>
                  <a:pt x="51785" y="27338"/>
                  <a:pt x="51785" y="27338"/>
                  <a:pt x="51785" y="27282"/>
                </a:cubicBezTo>
                <a:cubicBezTo>
                  <a:pt x="51816" y="27282"/>
                  <a:pt x="51816" y="27227"/>
                  <a:pt x="51785" y="27171"/>
                </a:cubicBezTo>
                <a:cubicBezTo>
                  <a:pt x="51785" y="27116"/>
                  <a:pt x="51754" y="27005"/>
                  <a:pt x="51754" y="26950"/>
                </a:cubicBezTo>
                <a:cubicBezTo>
                  <a:pt x="51785" y="26839"/>
                  <a:pt x="51816" y="26839"/>
                  <a:pt x="51816" y="26728"/>
                </a:cubicBezTo>
                <a:cubicBezTo>
                  <a:pt x="51816" y="26617"/>
                  <a:pt x="51754" y="26617"/>
                  <a:pt x="51723" y="26561"/>
                </a:cubicBezTo>
                <a:cubicBezTo>
                  <a:pt x="51723" y="26506"/>
                  <a:pt x="51754" y="26395"/>
                  <a:pt x="51754" y="26340"/>
                </a:cubicBezTo>
                <a:cubicBezTo>
                  <a:pt x="51785" y="26229"/>
                  <a:pt x="51816" y="26118"/>
                  <a:pt x="51754" y="26007"/>
                </a:cubicBezTo>
                <a:cubicBezTo>
                  <a:pt x="51723" y="26007"/>
                  <a:pt x="51723" y="26007"/>
                  <a:pt x="51691" y="26007"/>
                </a:cubicBezTo>
                <a:cubicBezTo>
                  <a:pt x="51691" y="26007"/>
                  <a:pt x="51691" y="26007"/>
                  <a:pt x="51660" y="25951"/>
                </a:cubicBezTo>
                <a:cubicBezTo>
                  <a:pt x="51629" y="25951"/>
                  <a:pt x="51598" y="25841"/>
                  <a:pt x="51566" y="25785"/>
                </a:cubicBezTo>
                <a:cubicBezTo>
                  <a:pt x="51535" y="25785"/>
                  <a:pt x="51535" y="25730"/>
                  <a:pt x="51504" y="25730"/>
                </a:cubicBezTo>
                <a:cubicBezTo>
                  <a:pt x="51504" y="25619"/>
                  <a:pt x="51473" y="25563"/>
                  <a:pt x="51441" y="25508"/>
                </a:cubicBezTo>
                <a:cubicBezTo>
                  <a:pt x="51441" y="25452"/>
                  <a:pt x="51410" y="25341"/>
                  <a:pt x="51379" y="25286"/>
                </a:cubicBezTo>
                <a:cubicBezTo>
                  <a:pt x="51348" y="25231"/>
                  <a:pt x="51285" y="25231"/>
                  <a:pt x="51254" y="25231"/>
                </a:cubicBezTo>
                <a:cubicBezTo>
                  <a:pt x="51160" y="25231"/>
                  <a:pt x="51067" y="25231"/>
                  <a:pt x="50973" y="25286"/>
                </a:cubicBezTo>
                <a:cubicBezTo>
                  <a:pt x="50879" y="25341"/>
                  <a:pt x="50754" y="25397"/>
                  <a:pt x="50661" y="25452"/>
                </a:cubicBezTo>
                <a:cubicBezTo>
                  <a:pt x="50536" y="25508"/>
                  <a:pt x="50442" y="25619"/>
                  <a:pt x="50317" y="25674"/>
                </a:cubicBezTo>
                <a:cubicBezTo>
                  <a:pt x="50286" y="25674"/>
                  <a:pt x="50255" y="25674"/>
                  <a:pt x="50223" y="25674"/>
                </a:cubicBezTo>
                <a:cubicBezTo>
                  <a:pt x="50192" y="25674"/>
                  <a:pt x="50192" y="25730"/>
                  <a:pt x="50161" y="25730"/>
                </a:cubicBezTo>
                <a:cubicBezTo>
                  <a:pt x="50161" y="25730"/>
                  <a:pt x="50130" y="25730"/>
                  <a:pt x="50130" y="25730"/>
                </a:cubicBezTo>
                <a:cubicBezTo>
                  <a:pt x="50098" y="25730"/>
                  <a:pt x="50067" y="25730"/>
                  <a:pt x="50067" y="25785"/>
                </a:cubicBezTo>
                <a:cubicBezTo>
                  <a:pt x="50036" y="25841"/>
                  <a:pt x="50036" y="25841"/>
                  <a:pt x="50036" y="25896"/>
                </a:cubicBezTo>
                <a:cubicBezTo>
                  <a:pt x="50036" y="25896"/>
                  <a:pt x="50036" y="25951"/>
                  <a:pt x="50036" y="25951"/>
                </a:cubicBezTo>
                <a:cubicBezTo>
                  <a:pt x="50005" y="26007"/>
                  <a:pt x="50067" y="26062"/>
                  <a:pt x="50036" y="26118"/>
                </a:cubicBezTo>
                <a:cubicBezTo>
                  <a:pt x="50036" y="26173"/>
                  <a:pt x="50005" y="26229"/>
                  <a:pt x="50005" y="26284"/>
                </a:cubicBezTo>
                <a:cubicBezTo>
                  <a:pt x="49973" y="26340"/>
                  <a:pt x="49973" y="26340"/>
                  <a:pt x="49973" y="26395"/>
                </a:cubicBezTo>
                <a:cubicBezTo>
                  <a:pt x="49973" y="26451"/>
                  <a:pt x="49973" y="26451"/>
                  <a:pt x="50005" y="26451"/>
                </a:cubicBezTo>
                <a:cubicBezTo>
                  <a:pt x="50036" y="26506"/>
                  <a:pt x="50067" y="26561"/>
                  <a:pt x="50098" y="26617"/>
                </a:cubicBezTo>
                <a:cubicBezTo>
                  <a:pt x="50130" y="26672"/>
                  <a:pt x="50161" y="26672"/>
                  <a:pt x="50192" y="26783"/>
                </a:cubicBezTo>
                <a:cubicBezTo>
                  <a:pt x="50223" y="26839"/>
                  <a:pt x="50192" y="26950"/>
                  <a:pt x="50255" y="27060"/>
                </a:cubicBezTo>
                <a:cubicBezTo>
                  <a:pt x="50255" y="27116"/>
                  <a:pt x="50286" y="27116"/>
                  <a:pt x="50286" y="27171"/>
                </a:cubicBezTo>
                <a:cubicBezTo>
                  <a:pt x="50286" y="27171"/>
                  <a:pt x="50286" y="27227"/>
                  <a:pt x="50286" y="27227"/>
                </a:cubicBezTo>
                <a:cubicBezTo>
                  <a:pt x="50286" y="27282"/>
                  <a:pt x="50255" y="27338"/>
                  <a:pt x="50223" y="27393"/>
                </a:cubicBezTo>
                <a:cubicBezTo>
                  <a:pt x="50223" y="27449"/>
                  <a:pt x="50223" y="27504"/>
                  <a:pt x="50223" y="27560"/>
                </a:cubicBezTo>
                <a:cubicBezTo>
                  <a:pt x="50223" y="27670"/>
                  <a:pt x="50192" y="27726"/>
                  <a:pt x="50161" y="27781"/>
                </a:cubicBezTo>
                <a:cubicBezTo>
                  <a:pt x="50098" y="27892"/>
                  <a:pt x="50036" y="27948"/>
                  <a:pt x="49973" y="28003"/>
                </a:cubicBezTo>
                <a:cubicBezTo>
                  <a:pt x="49942" y="28059"/>
                  <a:pt x="49880" y="28114"/>
                  <a:pt x="49849" y="28170"/>
                </a:cubicBezTo>
                <a:cubicBezTo>
                  <a:pt x="49786" y="28225"/>
                  <a:pt x="49786" y="28280"/>
                  <a:pt x="49755" y="28391"/>
                </a:cubicBezTo>
                <a:cubicBezTo>
                  <a:pt x="49755" y="28391"/>
                  <a:pt x="49724" y="28391"/>
                  <a:pt x="49724" y="28447"/>
                </a:cubicBezTo>
                <a:cubicBezTo>
                  <a:pt x="49724" y="28502"/>
                  <a:pt x="49724" y="28502"/>
                  <a:pt x="49724" y="28558"/>
                </a:cubicBezTo>
                <a:cubicBezTo>
                  <a:pt x="49755" y="28724"/>
                  <a:pt x="49692" y="28890"/>
                  <a:pt x="49630" y="29057"/>
                </a:cubicBezTo>
                <a:cubicBezTo>
                  <a:pt x="49630" y="29112"/>
                  <a:pt x="49599" y="29112"/>
                  <a:pt x="49567" y="29112"/>
                </a:cubicBezTo>
                <a:cubicBezTo>
                  <a:pt x="49567" y="29168"/>
                  <a:pt x="49536" y="29168"/>
                  <a:pt x="49505" y="29168"/>
                </a:cubicBezTo>
                <a:cubicBezTo>
                  <a:pt x="49474" y="29223"/>
                  <a:pt x="49474" y="29279"/>
                  <a:pt x="49442" y="29279"/>
                </a:cubicBezTo>
                <a:cubicBezTo>
                  <a:pt x="49411" y="29334"/>
                  <a:pt x="49349" y="29334"/>
                  <a:pt x="49286" y="29390"/>
                </a:cubicBezTo>
                <a:cubicBezTo>
                  <a:pt x="49255" y="29390"/>
                  <a:pt x="49193" y="29445"/>
                  <a:pt x="49161" y="29556"/>
                </a:cubicBezTo>
                <a:cubicBezTo>
                  <a:pt x="49099" y="29611"/>
                  <a:pt x="49068" y="29667"/>
                  <a:pt x="49036" y="29667"/>
                </a:cubicBezTo>
                <a:cubicBezTo>
                  <a:pt x="48974" y="29667"/>
                  <a:pt x="48912" y="29667"/>
                  <a:pt x="48880" y="29667"/>
                </a:cubicBezTo>
                <a:cubicBezTo>
                  <a:pt x="48849" y="29722"/>
                  <a:pt x="48818" y="29778"/>
                  <a:pt x="48755" y="29833"/>
                </a:cubicBezTo>
                <a:cubicBezTo>
                  <a:pt x="48755" y="29833"/>
                  <a:pt x="48693" y="29889"/>
                  <a:pt x="48724" y="29944"/>
                </a:cubicBezTo>
                <a:cubicBezTo>
                  <a:pt x="48724" y="29944"/>
                  <a:pt x="48755" y="29944"/>
                  <a:pt x="48755" y="29944"/>
                </a:cubicBezTo>
                <a:cubicBezTo>
                  <a:pt x="48787" y="30000"/>
                  <a:pt x="48787" y="30110"/>
                  <a:pt x="48755" y="30166"/>
                </a:cubicBezTo>
                <a:cubicBezTo>
                  <a:pt x="48724" y="30221"/>
                  <a:pt x="48693" y="30277"/>
                  <a:pt x="48630" y="30332"/>
                </a:cubicBezTo>
                <a:cubicBezTo>
                  <a:pt x="48630" y="30332"/>
                  <a:pt x="48599" y="30388"/>
                  <a:pt x="48568" y="30388"/>
                </a:cubicBezTo>
                <a:cubicBezTo>
                  <a:pt x="48568" y="30388"/>
                  <a:pt x="48537" y="30388"/>
                  <a:pt x="48505" y="30388"/>
                </a:cubicBezTo>
                <a:cubicBezTo>
                  <a:pt x="48474" y="30332"/>
                  <a:pt x="48443" y="30388"/>
                  <a:pt x="48412" y="30332"/>
                </a:cubicBezTo>
                <a:cubicBezTo>
                  <a:pt x="48349" y="30332"/>
                  <a:pt x="48349" y="30221"/>
                  <a:pt x="48287" y="30166"/>
                </a:cubicBezTo>
                <a:cubicBezTo>
                  <a:pt x="48287" y="30166"/>
                  <a:pt x="48256" y="30166"/>
                  <a:pt x="48224" y="30166"/>
                </a:cubicBezTo>
                <a:cubicBezTo>
                  <a:pt x="48224" y="30166"/>
                  <a:pt x="48193" y="30166"/>
                  <a:pt x="48162" y="30166"/>
                </a:cubicBezTo>
                <a:cubicBezTo>
                  <a:pt x="48099" y="30110"/>
                  <a:pt x="48037" y="30110"/>
                  <a:pt x="47975" y="30110"/>
                </a:cubicBezTo>
                <a:cubicBezTo>
                  <a:pt x="47912" y="30110"/>
                  <a:pt x="47850" y="30110"/>
                  <a:pt x="47818" y="30166"/>
                </a:cubicBezTo>
                <a:cubicBezTo>
                  <a:pt x="47725" y="30166"/>
                  <a:pt x="47600" y="30221"/>
                  <a:pt x="47537" y="30221"/>
                </a:cubicBezTo>
                <a:cubicBezTo>
                  <a:pt x="47475" y="30166"/>
                  <a:pt x="47444" y="30166"/>
                  <a:pt x="47381" y="30110"/>
                </a:cubicBezTo>
                <a:cubicBezTo>
                  <a:pt x="47350" y="30110"/>
                  <a:pt x="47287" y="30110"/>
                  <a:pt x="47256" y="30055"/>
                </a:cubicBezTo>
                <a:cubicBezTo>
                  <a:pt x="47194" y="29944"/>
                  <a:pt x="47162" y="29889"/>
                  <a:pt x="47069" y="29889"/>
                </a:cubicBezTo>
                <a:cubicBezTo>
                  <a:pt x="47038" y="29889"/>
                  <a:pt x="46975" y="29889"/>
                  <a:pt x="46944" y="29889"/>
                </a:cubicBezTo>
                <a:cubicBezTo>
                  <a:pt x="46881" y="29833"/>
                  <a:pt x="46881" y="29778"/>
                  <a:pt x="46819" y="29778"/>
                </a:cubicBezTo>
                <a:cubicBezTo>
                  <a:pt x="46788" y="29722"/>
                  <a:pt x="46756" y="29667"/>
                  <a:pt x="46756" y="29611"/>
                </a:cubicBezTo>
                <a:cubicBezTo>
                  <a:pt x="46725" y="29556"/>
                  <a:pt x="46725" y="29500"/>
                  <a:pt x="46725" y="29445"/>
                </a:cubicBezTo>
                <a:cubicBezTo>
                  <a:pt x="46725" y="29390"/>
                  <a:pt x="46694" y="29390"/>
                  <a:pt x="46694" y="29334"/>
                </a:cubicBezTo>
                <a:cubicBezTo>
                  <a:pt x="46788" y="29390"/>
                  <a:pt x="46881" y="29334"/>
                  <a:pt x="46975" y="29334"/>
                </a:cubicBezTo>
                <a:cubicBezTo>
                  <a:pt x="47069" y="29279"/>
                  <a:pt x="47194" y="29223"/>
                  <a:pt x="47256" y="29279"/>
                </a:cubicBezTo>
                <a:cubicBezTo>
                  <a:pt x="47319" y="29334"/>
                  <a:pt x="47350" y="29334"/>
                  <a:pt x="47412" y="29445"/>
                </a:cubicBezTo>
                <a:cubicBezTo>
                  <a:pt x="47444" y="29500"/>
                  <a:pt x="47444" y="29556"/>
                  <a:pt x="47506" y="29556"/>
                </a:cubicBezTo>
                <a:cubicBezTo>
                  <a:pt x="47600" y="29611"/>
                  <a:pt x="47693" y="29445"/>
                  <a:pt x="47787" y="29390"/>
                </a:cubicBezTo>
                <a:cubicBezTo>
                  <a:pt x="47850" y="29390"/>
                  <a:pt x="47881" y="29334"/>
                  <a:pt x="47943" y="29334"/>
                </a:cubicBezTo>
                <a:cubicBezTo>
                  <a:pt x="48006" y="29334"/>
                  <a:pt x="48068" y="29334"/>
                  <a:pt x="48131" y="29279"/>
                </a:cubicBezTo>
                <a:cubicBezTo>
                  <a:pt x="48193" y="29223"/>
                  <a:pt x="48287" y="29223"/>
                  <a:pt x="48349" y="29168"/>
                </a:cubicBezTo>
                <a:cubicBezTo>
                  <a:pt x="48412" y="29168"/>
                  <a:pt x="48443" y="29112"/>
                  <a:pt x="48474" y="29001"/>
                </a:cubicBezTo>
                <a:cubicBezTo>
                  <a:pt x="48505" y="28946"/>
                  <a:pt x="48537" y="28890"/>
                  <a:pt x="48568" y="28835"/>
                </a:cubicBezTo>
                <a:cubicBezTo>
                  <a:pt x="48599" y="28835"/>
                  <a:pt x="48599" y="28780"/>
                  <a:pt x="48630" y="28780"/>
                </a:cubicBezTo>
                <a:cubicBezTo>
                  <a:pt x="48630" y="28724"/>
                  <a:pt x="48662" y="28724"/>
                  <a:pt x="48693" y="28724"/>
                </a:cubicBezTo>
                <a:cubicBezTo>
                  <a:pt x="48724" y="28669"/>
                  <a:pt x="48693" y="28558"/>
                  <a:pt x="48724" y="28447"/>
                </a:cubicBezTo>
                <a:cubicBezTo>
                  <a:pt x="48755" y="28391"/>
                  <a:pt x="48818" y="28391"/>
                  <a:pt x="48818" y="28280"/>
                </a:cubicBezTo>
                <a:cubicBezTo>
                  <a:pt x="48849" y="28225"/>
                  <a:pt x="48849" y="28225"/>
                  <a:pt x="48849" y="28170"/>
                </a:cubicBezTo>
                <a:cubicBezTo>
                  <a:pt x="48880" y="28114"/>
                  <a:pt x="48880" y="28114"/>
                  <a:pt x="48912" y="28059"/>
                </a:cubicBezTo>
                <a:cubicBezTo>
                  <a:pt x="49005" y="27948"/>
                  <a:pt x="49068" y="27837"/>
                  <a:pt x="49161" y="27781"/>
                </a:cubicBezTo>
                <a:cubicBezTo>
                  <a:pt x="49224" y="27726"/>
                  <a:pt x="49255" y="27670"/>
                  <a:pt x="49255" y="27560"/>
                </a:cubicBezTo>
                <a:cubicBezTo>
                  <a:pt x="49224" y="27560"/>
                  <a:pt x="49224" y="27504"/>
                  <a:pt x="49255" y="27449"/>
                </a:cubicBezTo>
                <a:cubicBezTo>
                  <a:pt x="49255" y="27449"/>
                  <a:pt x="49286" y="27449"/>
                  <a:pt x="49286" y="27393"/>
                </a:cubicBezTo>
                <a:cubicBezTo>
                  <a:pt x="49318" y="27282"/>
                  <a:pt x="49286" y="27060"/>
                  <a:pt x="49224" y="27005"/>
                </a:cubicBezTo>
                <a:cubicBezTo>
                  <a:pt x="49193" y="26894"/>
                  <a:pt x="49224" y="26894"/>
                  <a:pt x="49255" y="26839"/>
                </a:cubicBezTo>
                <a:cubicBezTo>
                  <a:pt x="49318" y="26783"/>
                  <a:pt x="49349" y="26728"/>
                  <a:pt x="49380" y="26617"/>
                </a:cubicBezTo>
                <a:cubicBezTo>
                  <a:pt x="49411" y="26561"/>
                  <a:pt x="49411" y="26451"/>
                  <a:pt x="49474" y="26395"/>
                </a:cubicBezTo>
                <a:cubicBezTo>
                  <a:pt x="49505" y="26340"/>
                  <a:pt x="49567" y="26340"/>
                  <a:pt x="49567" y="26229"/>
                </a:cubicBezTo>
                <a:cubicBezTo>
                  <a:pt x="49567" y="26173"/>
                  <a:pt x="49567" y="26173"/>
                  <a:pt x="49536" y="26118"/>
                </a:cubicBezTo>
                <a:cubicBezTo>
                  <a:pt x="49505" y="26062"/>
                  <a:pt x="49474" y="26007"/>
                  <a:pt x="49442" y="25951"/>
                </a:cubicBezTo>
                <a:cubicBezTo>
                  <a:pt x="49380" y="25896"/>
                  <a:pt x="49349" y="25896"/>
                  <a:pt x="49318" y="25785"/>
                </a:cubicBezTo>
                <a:cubicBezTo>
                  <a:pt x="49286" y="25785"/>
                  <a:pt x="49224" y="25730"/>
                  <a:pt x="49193" y="25674"/>
                </a:cubicBezTo>
                <a:cubicBezTo>
                  <a:pt x="49161" y="25674"/>
                  <a:pt x="49099" y="25674"/>
                  <a:pt x="49068" y="25619"/>
                </a:cubicBezTo>
                <a:cubicBezTo>
                  <a:pt x="49036" y="25563"/>
                  <a:pt x="49005" y="25508"/>
                  <a:pt x="48974" y="25452"/>
                </a:cubicBezTo>
                <a:cubicBezTo>
                  <a:pt x="48943" y="25397"/>
                  <a:pt x="48912" y="25397"/>
                  <a:pt x="48880" y="25341"/>
                </a:cubicBezTo>
                <a:cubicBezTo>
                  <a:pt x="48880" y="25231"/>
                  <a:pt x="48880" y="25175"/>
                  <a:pt x="48880" y="25064"/>
                </a:cubicBezTo>
                <a:cubicBezTo>
                  <a:pt x="48880" y="25009"/>
                  <a:pt x="48880" y="24953"/>
                  <a:pt x="48880" y="24898"/>
                </a:cubicBezTo>
                <a:cubicBezTo>
                  <a:pt x="48912" y="24842"/>
                  <a:pt x="48943" y="24787"/>
                  <a:pt x="48943" y="24731"/>
                </a:cubicBezTo>
                <a:cubicBezTo>
                  <a:pt x="48943" y="24676"/>
                  <a:pt x="48943" y="24621"/>
                  <a:pt x="48912" y="24565"/>
                </a:cubicBezTo>
                <a:cubicBezTo>
                  <a:pt x="48912" y="24510"/>
                  <a:pt x="48912" y="24454"/>
                  <a:pt x="48912" y="24399"/>
                </a:cubicBezTo>
                <a:cubicBezTo>
                  <a:pt x="48943" y="24288"/>
                  <a:pt x="48912" y="24232"/>
                  <a:pt x="48912" y="24177"/>
                </a:cubicBezTo>
                <a:cubicBezTo>
                  <a:pt x="48880" y="24121"/>
                  <a:pt x="48880" y="24011"/>
                  <a:pt x="48912" y="23955"/>
                </a:cubicBezTo>
                <a:cubicBezTo>
                  <a:pt x="48943" y="23900"/>
                  <a:pt x="48943" y="23789"/>
                  <a:pt x="48943" y="23733"/>
                </a:cubicBezTo>
                <a:cubicBezTo>
                  <a:pt x="48943" y="23678"/>
                  <a:pt x="48974" y="23678"/>
                  <a:pt x="48974" y="23622"/>
                </a:cubicBezTo>
                <a:cubicBezTo>
                  <a:pt x="48974" y="23567"/>
                  <a:pt x="48943" y="23512"/>
                  <a:pt x="48943" y="23512"/>
                </a:cubicBezTo>
                <a:cubicBezTo>
                  <a:pt x="48912" y="23401"/>
                  <a:pt x="48849" y="23345"/>
                  <a:pt x="48880" y="23234"/>
                </a:cubicBezTo>
                <a:cubicBezTo>
                  <a:pt x="48880" y="23179"/>
                  <a:pt x="48912" y="23123"/>
                  <a:pt x="48912" y="23012"/>
                </a:cubicBezTo>
                <a:cubicBezTo>
                  <a:pt x="48943" y="22957"/>
                  <a:pt x="48912" y="22902"/>
                  <a:pt x="48880" y="22791"/>
                </a:cubicBezTo>
                <a:cubicBezTo>
                  <a:pt x="48818" y="22735"/>
                  <a:pt x="48818" y="22680"/>
                  <a:pt x="48849" y="22624"/>
                </a:cubicBezTo>
                <a:cubicBezTo>
                  <a:pt x="48912" y="22513"/>
                  <a:pt x="49068" y="22513"/>
                  <a:pt x="49036" y="22292"/>
                </a:cubicBezTo>
                <a:cubicBezTo>
                  <a:pt x="49036" y="22236"/>
                  <a:pt x="49005" y="22236"/>
                  <a:pt x="49005" y="22181"/>
                </a:cubicBezTo>
                <a:cubicBezTo>
                  <a:pt x="48974" y="22181"/>
                  <a:pt x="48974" y="22070"/>
                  <a:pt x="49005" y="22070"/>
                </a:cubicBezTo>
                <a:cubicBezTo>
                  <a:pt x="49005" y="22014"/>
                  <a:pt x="49005" y="22014"/>
                  <a:pt x="49005" y="21959"/>
                </a:cubicBezTo>
                <a:cubicBezTo>
                  <a:pt x="49005" y="21903"/>
                  <a:pt x="49005" y="21903"/>
                  <a:pt x="49005" y="21848"/>
                </a:cubicBezTo>
                <a:cubicBezTo>
                  <a:pt x="49005" y="21848"/>
                  <a:pt x="49036" y="21792"/>
                  <a:pt x="49036" y="21792"/>
                </a:cubicBezTo>
                <a:cubicBezTo>
                  <a:pt x="49036" y="21737"/>
                  <a:pt x="49068" y="21737"/>
                  <a:pt x="49068" y="21682"/>
                </a:cubicBezTo>
                <a:cubicBezTo>
                  <a:pt x="49068" y="21571"/>
                  <a:pt x="49036" y="21515"/>
                  <a:pt x="49005" y="21460"/>
                </a:cubicBezTo>
                <a:cubicBezTo>
                  <a:pt x="48974" y="21404"/>
                  <a:pt x="48912" y="21349"/>
                  <a:pt x="48912" y="21293"/>
                </a:cubicBezTo>
                <a:cubicBezTo>
                  <a:pt x="48912" y="21238"/>
                  <a:pt x="48943" y="21127"/>
                  <a:pt x="48943" y="21072"/>
                </a:cubicBezTo>
                <a:cubicBezTo>
                  <a:pt x="48943" y="21072"/>
                  <a:pt x="48912" y="21016"/>
                  <a:pt x="48912" y="21016"/>
                </a:cubicBezTo>
                <a:cubicBezTo>
                  <a:pt x="48880" y="20905"/>
                  <a:pt x="48818" y="20961"/>
                  <a:pt x="48755" y="20905"/>
                </a:cubicBezTo>
                <a:cubicBezTo>
                  <a:pt x="48724" y="20905"/>
                  <a:pt x="48693" y="20794"/>
                  <a:pt x="48662" y="20739"/>
                </a:cubicBezTo>
                <a:cubicBezTo>
                  <a:pt x="48599" y="20739"/>
                  <a:pt x="48568" y="20683"/>
                  <a:pt x="48537" y="20628"/>
                </a:cubicBezTo>
                <a:cubicBezTo>
                  <a:pt x="48505" y="20573"/>
                  <a:pt x="48505" y="20462"/>
                  <a:pt x="48474" y="20406"/>
                </a:cubicBezTo>
                <a:cubicBezTo>
                  <a:pt x="48443" y="20351"/>
                  <a:pt x="48412" y="20295"/>
                  <a:pt x="48474" y="20240"/>
                </a:cubicBezTo>
                <a:cubicBezTo>
                  <a:pt x="48505" y="20184"/>
                  <a:pt x="48568" y="20184"/>
                  <a:pt x="48599" y="20129"/>
                </a:cubicBezTo>
                <a:cubicBezTo>
                  <a:pt x="48662" y="20129"/>
                  <a:pt x="48693" y="20073"/>
                  <a:pt x="48693" y="20018"/>
                </a:cubicBezTo>
                <a:cubicBezTo>
                  <a:pt x="48724" y="19852"/>
                  <a:pt x="48693" y="19685"/>
                  <a:pt x="48787" y="19574"/>
                </a:cubicBezTo>
                <a:cubicBezTo>
                  <a:pt x="48849" y="19519"/>
                  <a:pt x="48849" y="19463"/>
                  <a:pt x="48880" y="19353"/>
                </a:cubicBezTo>
                <a:cubicBezTo>
                  <a:pt x="48880" y="19242"/>
                  <a:pt x="48943" y="19186"/>
                  <a:pt x="48974" y="19075"/>
                </a:cubicBezTo>
                <a:cubicBezTo>
                  <a:pt x="48974" y="19075"/>
                  <a:pt x="48974" y="19020"/>
                  <a:pt x="48974" y="18964"/>
                </a:cubicBezTo>
                <a:cubicBezTo>
                  <a:pt x="49005" y="18964"/>
                  <a:pt x="49005" y="18909"/>
                  <a:pt x="49036" y="18853"/>
                </a:cubicBezTo>
                <a:cubicBezTo>
                  <a:pt x="49036" y="18798"/>
                  <a:pt x="49068" y="18798"/>
                  <a:pt x="49099" y="18743"/>
                </a:cubicBezTo>
                <a:cubicBezTo>
                  <a:pt x="49099" y="18632"/>
                  <a:pt x="49036" y="18576"/>
                  <a:pt x="49036" y="18521"/>
                </a:cubicBezTo>
                <a:cubicBezTo>
                  <a:pt x="49036" y="18465"/>
                  <a:pt x="49036" y="18354"/>
                  <a:pt x="49036" y="18299"/>
                </a:cubicBezTo>
                <a:cubicBezTo>
                  <a:pt x="49036" y="18188"/>
                  <a:pt x="49036" y="18077"/>
                  <a:pt x="49036" y="18022"/>
                </a:cubicBezTo>
                <a:cubicBezTo>
                  <a:pt x="49036" y="17911"/>
                  <a:pt x="49036" y="17855"/>
                  <a:pt x="49005" y="17800"/>
                </a:cubicBezTo>
                <a:cubicBezTo>
                  <a:pt x="48974" y="17744"/>
                  <a:pt x="48912" y="17744"/>
                  <a:pt x="48880" y="17744"/>
                </a:cubicBezTo>
                <a:cubicBezTo>
                  <a:pt x="48818" y="17744"/>
                  <a:pt x="48755" y="17634"/>
                  <a:pt x="48693" y="17634"/>
                </a:cubicBezTo>
                <a:cubicBezTo>
                  <a:pt x="48630" y="17634"/>
                  <a:pt x="48599" y="17578"/>
                  <a:pt x="48568" y="17634"/>
                </a:cubicBezTo>
                <a:cubicBezTo>
                  <a:pt x="48537" y="17634"/>
                  <a:pt x="48505" y="17634"/>
                  <a:pt x="48505" y="17634"/>
                </a:cubicBezTo>
                <a:cubicBezTo>
                  <a:pt x="48505" y="17578"/>
                  <a:pt x="48537" y="17578"/>
                  <a:pt x="48505" y="17523"/>
                </a:cubicBezTo>
                <a:cubicBezTo>
                  <a:pt x="48505" y="17467"/>
                  <a:pt x="48474" y="17523"/>
                  <a:pt x="48443" y="17523"/>
                </a:cubicBezTo>
                <a:cubicBezTo>
                  <a:pt x="48412" y="17523"/>
                  <a:pt x="48381" y="17523"/>
                  <a:pt x="48349" y="17467"/>
                </a:cubicBezTo>
                <a:cubicBezTo>
                  <a:pt x="48318" y="17412"/>
                  <a:pt x="48287" y="17412"/>
                  <a:pt x="48224" y="17412"/>
                </a:cubicBezTo>
                <a:cubicBezTo>
                  <a:pt x="48162" y="17412"/>
                  <a:pt x="48131" y="17467"/>
                  <a:pt x="48068" y="17467"/>
                </a:cubicBezTo>
                <a:cubicBezTo>
                  <a:pt x="48037" y="17467"/>
                  <a:pt x="48006" y="17412"/>
                  <a:pt x="47943" y="17412"/>
                </a:cubicBezTo>
                <a:cubicBezTo>
                  <a:pt x="47912" y="17467"/>
                  <a:pt x="47881" y="17467"/>
                  <a:pt x="47850" y="17467"/>
                </a:cubicBezTo>
                <a:cubicBezTo>
                  <a:pt x="47818" y="17467"/>
                  <a:pt x="47787" y="17467"/>
                  <a:pt x="47756" y="17467"/>
                </a:cubicBezTo>
                <a:cubicBezTo>
                  <a:pt x="47725" y="17467"/>
                  <a:pt x="47693" y="17467"/>
                  <a:pt x="47662" y="17467"/>
                </a:cubicBezTo>
                <a:cubicBezTo>
                  <a:pt x="47631" y="17467"/>
                  <a:pt x="47600" y="17467"/>
                  <a:pt x="47568" y="17467"/>
                </a:cubicBezTo>
                <a:cubicBezTo>
                  <a:pt x="47537" y="17467"/>
                  <a:pt x="47506" y="17467"/>
                  <a:pt x="47475" y="17467"/>
                </a:cubicBezTo>
                <a:cubicBezTo>
                  <a:pt x="47412" y="17412"/>
                  <a:pt x="47381" y="17412"/>
                  <a:pt x="47319" y="17412"/>
                </a:cubicBezTo>
                <a:cubicBezTo>
                  <a:pt x="47256" y="17412"/>
                  <a:pt x="47225" y="17467"/>
                  <a:pt x="47162" y="17467"/>
                </a:cubicBezTo>
                <a:cubicBezTo>
                  <a:pt x="47162" y="17467"/>
                  <a:pt x="47038" y="17467"/>
                  <a:pt x="47069" y="17412"/>
                </a:cubicBezTo>
                <a:cubicBezTo>
                  <a:pt x="47100" y="17412"/>
                  <a:pt x="47100" y="17412"/>
                  <a:pt x="47131" y="17356"/>
                </a:cubicBezTo>
                <a:cubicBezTo>
                  <a:pt x="47131" y="17356"/>
                  <a:pt x="47162" y="17356"/>
                  <a:pt x="47162" y="17301"/>
                </a:cubicBezTo>
                <a:cubicBezTo>
                  <a:pt x="47194" y="17245"/>
                  <a:pt x="47100" y="17301"/>
                  <a:pt x="47069" y="17301"/>
                </a:cubicBezTo>
                <a:cubicBezTo>
                  <a:pt x="47038" y="17301"/>
                  <a:pt x="46975" y="17301"/>
                  <a:pt x="46944" y="17301"/>
                </a:cubicBezTo>
                <a:cubicBezTo>
                  <a:pt x="46881" y="17356"/>
                  <a:pt x="46881" y="17412"/>
                  <a:pt x="46881" y="17467"/>
                </a:cubicBezTo>
                <a:cubicBezTo>
                  <a:pt x="46850" y="17578"/>
                  <a:pt x="46819" y="17689"/>
                  <a:pt x="46788" y="17744"/>
                </a:cubicBezTo>
                <a:cubicBezTo>
                  <a:pt x="46756" y="17800"/>
                  <a:pt x="46725" y="17800"/>
                  <a:pt x="46694" y="17911"/>
                </a:cubicBezTo>
                <a:cubicBezTo>
                  <a:pt x="46663" y="18022"/>
                  <a:pt x="46663" y="18133"/>
                  <a:pt x="46663" y="18188"/>
                </a:cubicBezTo>
                <a:cubicBezTo>
                  <a:pt x="46631" y="18299"/>
                  <a:pt x="46631" y="18410"/>
                  <a:pt x="46600" y="18521"/>
                </a:cubicBezTo>
                <a:cubicBezTo>
                  <a:pt x="46569" y="18632"/>
                  <a:pt x="46538" y="18798"/>
                  <a:pt x="46538" y="18909"/>
                </a:cubicBezTo>
                <a:cubicBezTo>
                  <a:pt x="46507" y="19075"/>
                  <a:pt x="46475" y="19186"/>
                  <a:pt x="46444" y="19297"/>
                </a:cubicBezTo>
                <a:cubicBezTo>
                  <a:pt x="46444" y="19408"/>
                  <a:pt x="46413" y="19408"/>
                  <a:pt x="46413" y="19463"/>
                </a:cubicBezTo>
                <a:cubicBezTo>
                  <a:pt x="46350" y="19574"/>
                  <a:pt x="46350" y="19685"/>
                  <a:pt x="46319" y="19796"/>
                </a:cubicBezTo>
                <a:cubicBezTo>
                  <a:pt x="46225" y="20018"/>
                  <a:pt x="46100" y="20184"/>
                  <a:pt x="46007" y="20351"/>
                </a:cubicBezTo>
                <a:cubicBezTo>
                  <a:pt x="45913" y="20462"/>
                  <a:pt x="45788" y="20517"/>
                  <a:pt x="45694" y="20573"/>
                </a:cubicBezTo>
                <a:cubicBezTo>
                  <a:pt x="45632" y="20628"/>
                  <a:pt x="45601" y="20683"/>
                  <a:pt x="45570" y="20683"/>
                </a:cubicBezTo>
                <a:cubicBezTo>
                  <a:pt x="45507" y="20739"/>
                  <a:pt x="45476" y="20683"/>
                  <a:pt x="45445" y="20739"/>
                </a:cubicBezTo>
                <a:cubicBezTo>
                  <a:pt x="45382" y="20794"/>
                  <a:pt x="45382" y="20850"/>
                  <a:pt x="45351" y="20905"/>
                </a:cubicBezTo>
                <a:cubicBezTo>
                  <a:pt x="45351" y="21016"/>
                  <a:pt x="45320" y="21072"/>
                  <a:pt x="45288" y="21127"/>
                </a:cubicBezTo>
                <a:cubicBezTo>
                  <a:pt x="45257" y="21182"/>
                  <a:pt x="45195" y="21293"/>
                  <a:pt x="45257" y="21293"/>
                </a:cubicBezTo>
                <a:cubicBezTo>
                  <a:pt x="45320" y="21349"/>
                  <a:pt x="45320" y="21182"/>
                  <a:pt x="45351" y="21182"/>
                </a:cubicBezTo>
                <a:cubicBezTo>
                  <a:pt x="45382" y="21182"/>
                  <a:pt x="45351" y="21293"/>
                  <a:pt x="45351" y="21349"/>
                </a:cubicBezTo>
                <a:cubicBezTo>
                  <a:pt x="45320" y="21349"/>
                  <a:pt x="45320" y="21404"/>
                  <a:pt x="45288" y="21460"/>
                </a:cubicBezTo>
                <a:cubicBezTo>
                  <a:pt x="45257" y="21515"/>
                  <a:pt x="45226" y="21515"/>
                  <a:pt x="45226" y="21626"/>
                </a:cubicBezTo>
                <a:cubicBezTo>
                  <a:pt x="45257" y="21682"/>
                  <a:pt x="45257" y="21792"/>
                  <a:pt x="45288" y="21792"/>
                </a:cubicBezTo>
                <a:cubicBezTo>
                  <a:pt x="45320" y="21792"/>
                  <a:pt x="45351" y="21792"/>
                  <a:pt x="45413" y="21737"/>
                </a:cubicBezTo>
                <a:cubicBezTo>
                  <a:pt x="45413" y="21737"/>
                  <a:pt x="45445" y="21737"/>
                  <a:pt x="45476" y="21682"/>
                </a:cubicBezTo>
                <a:cubicBezTo>
                  <a:pt x="45476" y="21682"/>
                  <a:pt x="45507" y="21626"/>
                  <a:pt x="45507" y="21626"/>
                </a:cubicBezTo>
                <a:cubicBezTo>
                  <a:pt x="45538" y="21626"/>
                  <a:pt x="45570" y="21682"/>
                  <a:pt x="45601" y="21737"/>
                </a:cubicBezTo>
                <a:cubicBezTo>
                  <a:pt x="45632" y="21792"/>
                  <a:pt x="45663" y="21792"/>
                  <a:pt x="45663" y="21848"/>
                </a:cubicBezTo>
                <a:cubicBezTo>
                  <a:pt x="45663" y="21959"/>
                  <a:pt x="45601" y="22014"/>
                  <a:pt x="45601" y="22070"/>
                </a:cubicBezTo>
                <a:cubicBezTo>
                  <a:pt x="45570" y="22236"/>
                  <a:pt x="45663" y="22402"/>
                  <a:pt x="45601" y="22513"/>
                </a:cubicBezTo>
                <a:cubicBezTo>
                  <a:pt x="45570" y="22569"/>
                  <a:pt x="45538" y="22624"/>
                  <a:pt x="45538" y="22735"/>
                </a:cubicBezTo>
                <a:cubicBezTo>
                  <a:pt x="45538" y="22791"/>
                  <a:pt x="45507" y="22902"/>
                  <a:pt x="45538" y="22957"/>
                </a:cubicBezTo>
                <a:cubicBezTo>
                  <a:pt x="45570" y="22957"/>
                  <a:pt x="45601" y="22957"/>
                  <a:pt x="45632" y="22957"/>
                </a:cubicBezTo>
                <a:cubicBezTo>
                  <a:pt x="45632" y="23012"/>
                  <a:pt x="45632" y="23012"/>
                  <a:pt x="45632" y="23068"/>
                </a:cubicBezTo>
                <a:cubicBezTo>
                  <a:pt x="45663" y="23123"/>
                  <a:pt x="45632" y="23179"/>
                  <a:pt x="45601" y="23234"/>
                </a:cubicBezTo>
                <a:cubicBezTo>
                  <a:pt x="45570" y="23290"/>
                  <a:pt x="45538" y="23401"/>
                  <a:pt x="45507" y="23290"/>
                </a:cubicBezTo>
                <a:cubicBezTo>
                  <a:pt x="45507" y="23290"/>
                  <a:pt x="45507" y="23290"/>
                  <a:pt x="45476" y="23234"/>
                </a:cubicBezTo>
                <a:cubicBezTo>
                  <a:pt x="45476" y="23234"/>
                  <a:pt x="45476" y="23179"/>
                  <a:pt x="45445" y="23179"/>
                </a:cubicBezTo>
                <a:cubicBezTo>
                  <a:pt x="45382" y="23123"/>
                  <a:pt x="45413" y="23234"/>
                  <a:pt x="45413" y="23290"/>
                </a:cubicBezTo>
                <a:cubicBezTo>
                  <a:pt x="45382" y="23401"/>
                  <a:pt x="45351" y="23401"/>
                  <a:pt x="45351" y="23512"/>
                </a:cubicBezTo>
                <a:cubicBezTo>
                  <a:pt x="45320" y="23567"/>
                  <a:pt x="45320" y="23678"/>
                  <a:pt x="45320" y="23789"/>
                </a:cubicBezTo>
                <a:cubicBezTo>
                  <a:pt x="45320" y="23844"/>
                  <a:pt x="45320" y="23955"/>
                  <a:pt x="45320" y="24011"/>
                </a:cubicBezTo>
                <a:cubicBezTo>
                  <a:pt x="45320" y="24066"/>
                  <a:pt x="45351" y="24232"/>
                  <a:pt x="45382" y="24177"/>
                </a:cubicBezTo>
                <a:cubicBezTo>
                  <a:pt x="45413" y="24121"/>
                  <a:pt x="45382" y="24066"/>
                  <a:pt x="45413" y="24011"/>
                </a:cubicBezTo>
                <a:cubicBezTo>
                  <a:pt x="45413" y="24011"/>
                  <a:pt x="45445" y="24011"/>
                  <a:pt x="45445" y="24011"/>
                </a:cubicBezTo>
                <a:cubicBezTo>
                  <a:pt x="45476" y="23955"/>
                  <a:pt x="45445" y="23900"/>
                  <a:pt x="45476" y="23900"/>
                </a:cubicBezTo>
                <a:cubicBezTo>
                  <a:pt x="45507" y="23844"/>
                  <a:pt x="45507" y="23900"/>
                  <a:pt x="45538" y="23900"/>
                </a:cubicBezTo>
                <a:cubicBezTo>
                  <a:pt x="45570" y="23955"/>
                  <a:pt x="45601" y="23955"/>
                  <a:pt x="45663" y="23955"/>
                </a:cubicBezTo>
                <a:cubicBezTo>
                  <a:pt x="45694" y="24011"/>
                  <a:pt x="45757" y="24011"/>
                  <a:pt x="45788" y="24066"/>
                </a:cubicBezTo>
                <a:cubicBezTo>
                  <a:pt x="45851" y="24066"/>
                  <a:pt x="45851" y="24177"/>
                  <a:pt x="45913" y="24232"/>
                </a:cubicBezTo>
                <a:cubicBezTo>
                  <a:pt x="45944" y="24232"/>
                  <a:pt x="45976" y="24232"/>
                  <a:pt x="46038" y="24288"/>
                </a:cubicBezTo>
                <a:cubicBezTo>
                  <a:pt x="46038" y="24288"/>
                  <a:pt x="46069" y="24343"/>
                  <a:pt x="46069" y="24343"/>
                </a:cubicBezTo>
                <a:cubicBezTo>
                  <a:pt x="46100" y="24288"/>
                  <a:pt x="46100" y="24232"/>
                  <a:pt x="46132" y="24232"/>
                </a:cubicBezTo>
                <a:cubicBezTo>
                  <a:pt x="46163" y="24232"/>
                  <a:pt x="46132" y="24399"/>
                  <a:pt x="46132" y="24454"/>
                </a:cubicBezTo>
                <a:cubicBezTo>
                  <a:pt x="46132" y="24510"/>
                  <a:pt x="46100" y="24565"/>
                  <a:pt x="46100" y="24621"/>
                </a:cubicBezTo>
                <a:cubicBezTo>
                  <a:pt x="46100" y="24731"/>
                  <a:pt x="46132" y="24787"/>
                  <a:pt x="46163" y="24842"/>
                </a:cubicBezTo>
                <a:cubicBezTo>
                  <a:pt x="46163" y="24842"/>
                  <a:pt x="46163" y="24898"/>
                  <a:pt x="46194" y="24898"/>
                </a:cubicBezTo>
                <a:cubicBezTo>
                  <a:pt x="46194" y="24953"/>
                  <a:pt x="46225" y="24953"/>
                  <a:pt x="46257" y="25009"/>
                </a:cubicBezTo>
                <a:cubicBezTo>
                  <a:pt x="46257" y="25009"/>
                  <a:pt x="46288" y="25064"/>
                  <a:pt x="46288" y="25064"/>
                </a:cubicBezTo>
                <a:cubicBezTo>
                  <a:pt x="46319" y="25120"/>
                  <a:pt x="46319" y="25231"/>
                  <a:pt x="46350" y="25286"/>
                </a:cubicBezTo>
                <a:cubicBezTo>
                  <a:pt x="46382" y="25286"/>
                  <a:pt x="46413" y="25286"/>
                  <a:pt x="46444" y="25286"/>
                </a:cubicBezTo>
                <a:cubicBezTo>
                  <a:pt x="46475" y="25341"/>
                  <a:pt x="46475" y="25341"/>
                  <a:pt x="46507" y="25397"/>
                </a:cubicBezTo>
                <a:cubicBezTo>
                  <a:pt x="46538" y="25397"/>
                  <a:pt x="46600" y="25341"/>
                  <a:pt x="46631" y="25341"/>
                </a:cubicBezTo>
                <a:cubicBezTo>
                  <a:pt x="46663" y="25341"/>
                  <a:pt x="46725" y="25341"/>
                  <a:pt x="46756" y="25397"/>
                </a:cubicBezTo>
                <a:cubicBezTo>
                  <a:pt x="46756" y="25452"/>
                  <a:pt x="46694" y="25397"/>
                  <a:pt x="46694" y="25397"/>
                </a:cubicBezTo>
                <a:cubicBezTo>
                  <a:pt x="46663" y="25452"/>
                  <a:pt x="46663" y="25452"/>
                  <a:pt x="46663" y="25508"/>
                </a:cubicBezTo>
                <a:cubicBezTo>
                  <a:pt x="46694" y="25508"/>
                  <a:pt x="46725" y="25508"/>
                  <a:pt x="46725" y="25563"/>
                </a:cubicBezTo>
                <a:cubicBezTo>
                  <a:pt x="46725" y="25619"/>
                  <a:pt x="46694" y="25619"/>
                  <a:pt x="46694" y="25674"/>
                </a:cubicBezTo>
                <a:cubicBezTo>
                  <a:pt x="46631" y="25730"/>
                  <a:pt x="46663" y="25785"/>
                  <a:pt x="46663" y="25896"/>
                </a:cubicBezTo>
                <a:cubicBezTo>
                  <a:pt x="46631" y="26007"/>
                  <a:pt x="46538" y="26118"/>
                  <a:pt x="46507" y="26229"/>
                </a:cubicBezTo>
                <a:cubicBezTo>
                  <a:pt x="46475" y="26284"/>
                  <a:pt x="46444" y="26284"/>
                  <a:pt x="46444" y="26340"/>
                </a:cubicBezTo>
                <a:cubicBezTo>
                  <a:pt x="46444" y="26451"/>
                  <a:pt x="46444" y="26506"/>
                  <a:pt x="46382" y="26561"/>
                </a:cubicBezTo>
                <a:cubicBezTo>
                  <a:pt x="46350" y="26617"/>
                  <a:pt x="46319" y="26728"/>
                  <a:pt x="46288" y="26672"/>
                </a:cubicBezTo>
                <a:cubicBezTo>
                  <a:pt x="46257" y="26617"/>
                  <a:pt x="46225" y="26561"/>
                  <a:pt x="46194" y="26506"/>
                </a:cubicBezTo>
                <a:cubicBezTo>
                  <a:pt x="46163" y="26506"/>
                  <a:pt x="46163" y="26451"/>
                  <a:pt x="46132" y="26451"/>
                </a:cubicBezTo>
                <a:cubicBezTo>
                  <a:pt x="46132" y="26395"/>
                  <a:pt x="46100" y="26395"/>
                  <a:pt x="46100" y="26340"/>
                </a:cubicBezTo>
                <a:cubicBezTo>
                  <a:pt x="46038" y="26284"/>
                  <a:pt x="46038" y="26229"/>
                  <a:pt x="46007" y="26173"/>
                </a:cubicBezTo>
                <a:cubicBezTo>
                  <a:pt x="45944" y="26118"/>
                  <a:pt x="45913" y="26062"/>
                  <a:pt x="45882" y="26007"/>
                </a:cubicBezTo>
                <a:cubicBezTo>
                  <a:pt x="45851" y="26007"/>
                  <a:pt x="45819" y="25951"/>
                  <a:pt x="45819" y="25951"/>
                </a:cubicBezTo>
                <a:cubicBezTo>
                  <a:pt x="45788" y="25896"/>
                  <a:pt x="45788" y="25896"/>
                  <a:pt x="45757" y="25841"/>
                </a:cubicBezTo>
                <a:cubicBezTo>
                  <a:pt x="45726" y="25785"/>
                  <a:pt x="45694" y="25730"/>
                  <a:pt x="45663" y="25674"/>
                </a:cubicBezTo>
                <a:cubicBezTo>
                  <a:pt x="45632" y="25619"/>
                  <a:pt x="45601" y="25563"/>
                  <a:pt x="45570" y="25508"/>
                </a:cubicBezTo>
                <a:cubicBezTo>
                  <a:pt x="45538" y="25508"/>
                  <a:pt x="45507" y="25508"/>
                  <a:pt x="45476" y="25508"/>
                </a:cubicBezTo>
                <a:cubicBezTo>
                  <a:pt x="45413" y="25508"/>
                  <a:pt x="45351" y="25452"/>
                  <a:pt x="45257" y="25452"/>
                </a:cubicBezTo>
                <a:cubicBezTo>
                  <a:pt x="45226" y="25452"/>
                  <a:pt x="45163" y="25397"/>
                  <a:pt x="45132" y="25341"/>
                </a:cubicBezTo>
                <a:cubicBezTo>
                  <a:pt x="45070" y="25286"/>
                  <a:pt x="45039" y="25286"/>
                  <a:pt x="44976" y="25231"/>
                </a:cubicBezTo>
                <a:cubicBezTo>
                  <a:pt x="44945" y="25231"/>
                  <a:pt x="44914" y="25175"/>
                  <a:pt x="44882" y="25175"/>
                </a:cubicBezTo>
                <a:cubicBezTo>
                  <a:pt x="44851" y="25175"/>
                  <a:pt x="44789" y="25120"/>
                  <a:pt x="44757" y="25064"/>
                </a:cubicBezTo>
                <a:cubicBezTo>
                  <a:pt x="44726" y="25064"/>
                  <a:pt x="44695" y="24953"/>
                  <a:pt x="44664" y="24898"/>
                </a:cubicBezTo>
                <a:cubicBezTo>
                  <a:pt x="44633" y="24898"/>
                  <a:pt x="44570" y="24898"/>
                  <a:pt x="44539" y="24842"/>
                </a:cubicBezTo>
                <a:cubicBezTo>
                  <a:pt x="44508" y="24842"/>
                  <a:pt x="44445" y="24787"/>
                  <a:pt x="44414" y="24787"/>
                </a:cubicBezTo>
                <a:cubicBezTo>
                  <a:pt x="44383" y="24787"/>
                  <a:pt x="44351" y="24731"/>
                  <a:pt x="44289" y="24731"/>
                </a:cubicBezTo>
                <a:cubicBezTo>
                  <a:pt x="44258" y="24676"/>
                  <a:pt x="44226" y="24731"/>
                  <a:pt x="44195" y="24787"/>
                </a:cubicBezTo>
                <a:cubicBezTo>
                  <a:pt x="44164" y="24842"/>
                  <a:pt x="44133" y="24898"/>
                  <a:pt x="44133" y="24787"/>
                </a:cubicBezTo>
                <a:cubicBezTo>
                  <a:pt x="44133" y="24787"/>
                  <a:pt x="44133" y="24731"/>
                  <a:pt x="44164" y="24676"/>
                </a:cubicBezTo>
                <a:cubicBezTo>
                  <a:pt x="44164" y="24676"/>
                  <a:pt x="44195" y="24676"/>
                  <a:pt x="44226" y="24676"/>
                </a:cubicBezTo>
                <a:cubicBezTo>
                  <a:pt x="44226" y="24676"/>
                  <a:pt x="44258" y="24676"/>
                  <a:pt x="44226" y="24621"/>
                </a:cubicBezTo>
                <a:cubicBezTo>
                  <a:pt x="44226" y="24621"/>
                  <a:pt x="44195" y="24565"/>
                  <a:pt x="44164" y="24565"/>
                </a:cubicBezTo>
                <a:cubicBezTo>
                  <a:pt x="44133" y="24565"/>
                  <a:pt x="44102" y="24510"/>
                  <a:pt x="44070" y="24454"/>
                </a:cubicBezTo>
                <a:cubicBezTo>
                  <a:pt x="44008" y="24454"/>
                  <a:pt x="43977" y="24399"/>
                  <a:pt x="43945" y="24343"/>
                </a:cubicBezTo>
                <a:cubicBezTo>
                  <a:pt x="43820" y="24232"/>
                  <a:pt x="43727" y="24121"/>
                  <a:pt x="43602" y="24121"/>
                </a:cubicBezTo>
                <a:cubicBezTo>
                  <a:pt x="43539" y="24066"/>
                  <a:pt x="43477" y="24066"/>
                  <a:pt x="43414" y="24011"/>
                </a:cubicBezTo>
                <a:cubicBezTo>
                  <a:pt x="43352" y="24011"/>
                  <a:pt x="43321" y="23955"/>
                  <a:pt x="43258" y="23955"/>
                </a:cubicBezTo>
                <a:cubicBezTo>
                  <a:pt x="43227" y="23955"/>
                  <a:pt x="43227" y="23955"/>
                  <a:pt x="43196" y="23900"/>
                </a:cubicBezTo>
                <a:cubicBezTo>
                  <a:pt x="43165" y="23844"/>
                  <a:pt x="43102" y="23844"/>
                  <a:pt x="43040" y="23844"/>
                </a:cubicBezTo>
                <a:cubicBezTo>
                  <a:pt x="42977" y="23844"/>
                  <a:pt x="42915" y="23844"/>
                  <a:pt x="42852" y="23844"/>
                </a:cubicBezTo>
                <a:cubicBezTo>
                  <a:pt x="42821" y="23844"/>
                  <a:pt x="42790" y="23789"/>
                  <a:pt x="42727" y="23789"/>
                </a:cubicBezTo>
                <a:cubicBezTo>
                  <a:pt x="42665" y="23733"/>
                  <a:pt x="42634" y="23789"/>
                  <a:pt x="42571" y="23733"/>
                </a:cubicBezTo>
                <a:cubicBezTo>
                  <a:pt x="42509" y="23733"/>
                  <a:pt x="42477" y="23733"/>
                  <a:pt x="42415" y="23733"/>
                </a:cubicBezTo>
                <a:cubicBezTo>
                  <a:pt x="42321" y="23678"/>
                  <a:pt x="42228" y="23678"/>
                  <a:pt x="42134" y="23678"/>
                </a:cubicBezTo>
                <a:cubicBezTo>
                  <a:pt x="42071" y="23678"/>
                  <a:pt x="42040" y="23622"/>
                  <a:pt x="41978" y="23622"/>
                </a:cubicBezTo>
                <a:cubicBezTo>
                  <a:pt x="41946" y="23567"/>
                  <a:pt x="41915" y="23567"/>
                  <a:pt x="41853" y="23567"/>
                </a:cubicBezTo>
                <a:cubicBezTo>
                  <a:pt x="41821" y="23567"/>
                  <a:pt x="41821" y="23567"/>
                  <a:pt x="41790" y="23567"/>
                </a:cubicBezTo>
                <a:cubicBezTo>
                  <a:pt x="41759" y="23567"/>
                  <a:pt x="41759" y="23622"/>
                  <a:pt x="41728" y="23622"/>
                </a:cubicBezTo>
                <a:cubicBezTo>
                  <a:pt x="41697" y="23678"/>
                  <a:pt x="41665" y="23733"/>
                  <a:pt x="41603" y="23733"/>
                </a:cubicBezTo>
                <a:cubicBezTo>
                  <a:pt x="41540" y="23844"/>
                  <a:pt x="41478" y="23900"/>
                  <a:pt x="41384" y="23900"/>
                </a:cubicBezTo>
                <a:cubicBezTo>
                  <a:pt x="41353" y="23955"/>
                  <a:pt x="41290" y="23900"/>
                  <a:pt x="41259" y="23955"/>
                </a:cubicBezTo>
                <a:cubicBezTo>
                  <a:pt x="41259" y="23955"/>
                  <a:pt x="41259" y="24066"/>
                  <a:pt x="41259" y="24066"/>
                </a:cubicBezTo>
                <a:cubicBezTo>
                  <a:pt x="41259" y="24121"/>
                  <a:pt x="41290" y="24121"/>
                  <a:pt x="41290" y="24121"/>
                </a:cubicBezTo>
                <a:cubicBezTo>
                  <a:pt x="41353" y="24232"/>
                  <a:pt x="41322" y="24343"/>
                  <a:pt x="41384" y="24399"/>
                </a:cubicBezTo>
                <a:cubicBezTo>
                  <a:pt x="41415" y="24454"/>
                  <a:pt x="41447" y="24510"/>
                  <a:pt x="41478" y="24565"/>
                </a:cubicBezTo>
                <a:cubicBezTo>
                  <a:pt x="41478" y="24621"/>
                  <a:pt x="41509" y="24731"/>
                  <a:pt x="41509" y="24787"/>
                </a:cubicBezTo>
                <a:cubicBezTo>
                  <a:pt x="41509" y="24842"/>
                  <a:pt x="41509" y="24898"/>
                  <a:pt x="41509" y="24898"/>
                </a:cubicBezTo>
                <a:cubicBezTo>
                  <a:pt x="41540" y="24953"/>
                  <a:pt x="41540" y="24953"/>
                  <a:pt x="41540" y="25009"/>
                </a:cubicBezTo>
                <a:cubicBezTo>
                  <a:pt x="41572" y="25009"/>
                  <a:pt x="41572" y="25064"/>
                  <a:pt x="41603" y="25064"/>
                </a:cubicBezTo>
                <a:cubicBezTo>
                  <a:pt x="41603" y="25064"/>
                  <a:pt x="41634" y="25009"/>
                  <a:pt x="41634" y="25009"/>
                </a:cubicBezTo>
                <a:cubicBezTo>
                  <a:pt x="41665" y="24898"/>
                  <a:pt x="41697" y="24953"/>
                  <a:pt x="41697" y="25064"/>
                </a:cubicBezTo>
                <a:cubicBezTo>
                  <a:pt x="41697" y="25120"/>
                  <a:pt x="41728" y="25231"/>
                  <a:pt x="41728" y="25286"/>
                </a:cubicBezTo>
                <a:cubicBezTo>
                  <a:pt x="41697" y="25341"/>
                  <a:pt x="41697" y="25341"/>
                  <a:pt x="41665" y="25397"/>
                </a:cubicBezTo>
                <a:cubicBezTo>
                  <a:pt x="41665" y="25397"/>
                  <a:pt x="41634" y="25452"/>
                  <a:pt x="41634" y="25452"/>
                </a:cubicBezTo>
                <a:cubicBezTo>
                  <a:pt x="41603" y="25508"/>
                  <a:pt x="41572" y="25563"/>
                  <a:pt x="41572" y="25563"/>
                </a:cubicBezTo>
                <a:cubicBezTo>
                  <a:pt x="41540" y="25563"/>
                  <a:pt x="41509" y="25563"/>
                  <a:pt x="41478" y="25619"/>
                </a:cubicBezTo>
                <a:cubicBezTo>
                  <a:pt x="41415" y="25619"/>
                  <a:pt x="41353" y="25674"/>
                  <a:pt x="41259" y="25730"/>
                </a:cubicBezTo>
                <a:cubicBezTo>
                  <a:pt x="41228" y="25730"/>
                  <a:pt x="41166" y="25785"/>
                  <a:pt x="41134" y="25841"/>
                </a:cubicBezTo>
                <a:cubicBezTo>
                  <a:pt x="41103" y="25896"/>
                  <a:pt x="41072" y="26007"/>
                  <a:pt x="41103" y="26062"/>
                </a:cubicBezTo>
                <a:cubicBezTo>
                  <a:pt x="41103" y="26118"/>
                  <a:pt x="41134" y="26229"/>
                  <a:pt x="41103" y="26284"/>
                </a:cubicBezTo>
                <a:cubicBezTo>
                  <a:pt x="41103" y="26340"/>
                  <a:pt x="41041" y="26451"/>
                  <a:pt x="41009" y="26451"/>
                </a:cubicBezTo>
                <a:cubicBezTo>
                  <a:pt x="40947" y="26451"/>
                  <a:pt x="40884" y="26506"/>
                  <a:pt x="40822" y="26451"/>
                </a:cubicBezTo>
                <a:cubicBezTo>
                  <a:pt x="40791" y="26451"/>
                  <a:pt x="40760" y="26395"/>
                  <a:pt x="40697" y="26340"/>
                </a:cubicBezTo>
                <a:cubicBezTo>
                  <a:pt x="40666" y="26340"/>
                  <a:pt x="40635" y="26340"/>
                  <a:pt x="40603" y="26284"/>
                </a:cubicBezTo>
                <a:cubicBezTo>
                  <a:pt x="40572" y="26229"/>
                  <a:pt x="40635" y="26173"/>
                  <a:pt x="40635" y="26062"/>
                </a:cubicBezTo>
                <a:cubicBezTo>
                  <a:pt x="40603" y="26007"/>
                  <a:pt x="40541" y="25951"/>
                  <a:pt x="40603" y="25896"/>
                </a:cubicBezTo>
                <a:cubicBezTo>
                  <a:pt x="40635" y="25896"/>
                  <a:pt x="40635" y="25896"/>
                  <a:pt x="40635" y="25896"/>
                </a:cubicBezTo>
                <a:cubicBezTo>
                  <a:pt x="40635" y="25841"/>
                  <a:pt x="40635" y="25841"/>
                  <a:pt x="40666" y="25785"/>
                </a:cubicBezTo>
                <a:cubicBezTo>
                  <a:pt x="40666" y="25785"/>
                  <a:pt x="40697" y="25785"/>
                  <a:pt x="40728" y="25785"/>
                </a:cubicBezTo>
                <a:cubicBezTo>
                  <a:pt x="40760" y="25785"/>
                  <a:pt x="40760" y="25785"/>
                  <a:pt x="40791" y="25785"/>
                </a:cubicBezTo>
                <a:cubicBezTo>
                  <a:pt x="40791" y="25730"/>
                  <a:pt x="40791" y="25730"/>
                  <a:pt x="40791" y="25674"/>
                </a:cubicBezTo>
                <a:cubicBezTo>
                  <a:pt x="40791" y="25563"/>
                  <a:pt x="40728" y="25563"/>
                  <a:pt x="40697" y="25508"/>
                </a:cubicBezTo>
                <a:cubicBezTo>
                  <a:pt x="40666" y="25452"/>
                  <a:pt x="40635" y="25452"/>
                  <a:pt x="40603" y="25452"/>
                </a:cubicBezTo>
                <a:cubicBezTo>
                  <a:pt x="40572" y="25397"/>
                  <a:pt x="40541" y="25452"/>
                  <a:pt x="40541" y="25397"/>
                </a:cubicBezTo>
                <a:cubicBezTo>
                  <a:pt x="40510" y="25341"/>
                  <a:pt x="40572" y="25286"/>
                  <a:pt x="40572" y="25286"/>
                </a:cubicBezTo>
                <a:cubicBezTo>
                  <a:pt x="40603" y="25341"/>
                  <a:pt x="40666" y="25341"/>
                  <a:pt x="40666" y="25286"/>
                </a:cubicBezTo>
                <a:cubicBezTo>
                  <a:pt x="40635" y="25231"/>
                  <a:pt x="40603" y="25231"/>
                  <a:pt x="40572" y="25231"/>
                </a:cubicBezTo>
                <a:cubicBezTo>
                  <a:pt x="40510" y="25231"/>
                  <a:pt x="40447" y="25231"/>
                  <a:pt x="40385" y="25286"/>
                </a:cubicBezTo>
                <a:cubicBezTo>
                  <a:pt x="40353" y="25286"/>
                  <a:pt x="40353" y="25341"/>
                  <a:pt x="40322" y="25341"/>
                </a:cubicBezTo>
                <a:cubicBezTo>
                  <a:pt x="40260" y="25397"/>
                  <a:pt x="40197" y="25452"/>
                  <a:pt x="40166" y="25508"/>
                </a:cubicBezTo>
                <a:cubicBezTo>
                  <a:pt x="40135" y="25563"/>
                  <a:pt x="40072" y="25674"/>
                  <a:pt x="40072" y="25563"/>
                </a:cubicBezTo>
                <a:cubicBezTo>
                  <a:pt x="40072" y="25563"/>
                  <a:pt x="40104" y="25397"/>
                  <a:pt x="40041" y="25397"/>
                </a:cubicBezTo>
                <a:cubicBezTo>
                  <a:pt x="40041" y="25452"/>
                  <a:pt x="40041" y="25452"/>
                  <a:pt x="40010" y="25452"/>
                </a:cubicBezTo>
                <a:cubicBezTo>
                  <a:pt x="39979" y="25508"/>
                  <a:pt x="39979" y="25508"/>
                  <a:pt x="39947" y="25508"/>
                </a:cubicBezTo>
                <a:cubicBezTo>
                  <a:pt x="39885" y="25508"/>
                  <a:pt x="39854" y="25619"/>
                  <a:pt x="39791" y="25674"/>
                </a:cubicBezTo>
                <a:cubicBezTo>
                  <a:pt x="39760" y="25730"/>
                  <a:pt x="39729" y="25730"/>
                  <a:pt x="39698" y="25730"/>
                </a:cubicBezTo>
                <a:cubicBezTo>
                  <a:pt x="39635" y="25785"/>
                  <a:pt x="39604" y="25841"/>
                  <a:pt x="39573" y="25951"/>
                </a:cubicBezTo>
                <a:cubicBezTo>
                  <a:pt x="39541" y="26007"/>
                  <a:pt x="39510" y="26007"/>
                  <a:pt x="39448" y="26007"/>
                </a:cubicBezTo>
                <a:cubicBezTo>
                  <a:pt x="39354" y="26062"/>
                  <a:pt x="39292" y="25951"/>
                  <a:pt x="39198" y="25951"/>
                </a:cubicBezTo>
                <a:cubicBezTo>
                  <a:pt x="39135" y="25951"/>
                  <a:pt x="39104" y="25951"/>
                  <a:pt x="39042" y="25951"/>
                </a:cubicBezTo>
                <a:cubicBezTo>
                  <a:pt x="38979" y="25951"/>
                  <a:pt x="38948" y="25951"/>
                  <a:pt x="38885" y="25951"/>
                </a:cubicBezTo>
                <a:cubicBezTo>
                  <a:pt x="38854" y="25951"/>
                  <a:pt x="38823" y="25896"/>
                  <a:pt x="38761" y="25896"/>
                </a:cubicBezTo>
                <a:cubicBezTo>
                  <a:pt x="38729" y="25841"/>
                  <a:pt x="38667" y="25896"/>
                  <a:pt x="38636" y="25896"/>
                </a:cubicBezTo>
                <a:cubicBezTo>
                  <a:pt x="38542" y="25896"/>
                  <a:pt x="38479" y="26007"/>
                  <a:pt x="38417" y="26118"/>
                </a:cubicBezTo>
                <a:cubicBezTo>
                  <a:pt x="38386" y="26173"/>
                  <a:pt x="38355" y="26229"/>
                  <a:pt x="38323" y="26229"/>
                </a:cubicBezTo>
                <a:cubicBezTo>
                  <a:pt x="38261" y="26284"/>
                  <a:pt x="38261" y="26284"/>
                  <a:pt x="38230" y="26340"/>
                </a:cubicBezTo>
                <a:cubicBezTo>
                  <a:pt x="38167" y="26395"/>
                  <a:pt x="38136" y="26451"/>
                  <a:pt x="38105" y="26451"/>
                </a:cubicBezTo>
                <a:cubicBezTo>
                  <a:pt x="38073" y="26506"/>
                  <a:pt x="38042" y="26506"/>
                  <a:pt x="38042" y="26561"/>
                </a:cubicBezTo>
                <a:cubicBezTo>
                  <a:pt x="38011" y="26672"/>
                  <a:pt x="37948" y="26839"/>
                  <a:pt x="37917" y="26728"/>
                </a:cubicBezTo>
                <a:cubicBezTo>
                  <a:pt x="37917" y="26672"/>
                  <a:pt x="37886" y="26672"/>
                  <a:pt x="37886" y="26617"/>
                </a:cubicBezTo>
                <a:cubicBezTo>
                  <a:pt x="37824" y="26617"/>
                  <a:pt x="37792" y="26506"/>
                  <a:pt x="37761" y="26561"/>
                </a:cubicBezTo>
                <a:cubicBezTo>
                  <a:pt x="37730" y="26561"/>
                  <a:pt x="37699" y="26617"/>
                  <a:pt x="37667" y="26672"/>
                </a:cubicBezTo>
                <a:cubicBezTo>
                  <a:pt x="37636" y="26672"/>
                  <a:pt x="37605" y="26728"/>
                  <a:pt x="37605" y="26672"/>
                </a:cubicBezTo>
                <a:cubicBezTo>
                  <a:pt x="37574" y="26672"/>
                  <a:pt x="37605" y="26561"/>
                  <a:pt x="37605" y="26561"/>
                </a:cubicBezTo>
                <a:cubicBezTo>
                  <a:pt x="37574" y="26561"/>
                  <a:pt x="37511" y="26561"/>
                  <a:pt x="37511" y="26617"/>
                </a:cubicBezTo>
                <a:cubicBezTo>
                  <a:pt x="37480" y="26617"/>
                  <a:pt x="37480" y="26672"/>
                  <a:pt x="37449" y="26672"/>
                </a:cubicBezTo>
                <a:cubicBezTo>
                  <a:pt x="37418" y="26728"/>
                  <a:pt x="37355" y="26728"/>
                  <a:pt x="37324" y="26672"/>
                </a:cubicBezTo>
                <a:cubicBezTo>
                  <a:pt x="37293" y="26617"/>
                  <a:pt x="37261" y="26617"/>
                  <a:pt x="37230" y="26561"/>
                </a:cubicBezTo>
                <a:cubicBezTo>
                  <a:pt x="37199" y="26561"/>
                  <a:pt x="37199" y="26561"/>
                  <a:pt x="37168" y="26506"/>
                </a:cubicBezTo>
                <a:cubicBezTo>
                  <a:pt x="37136" y="26506"/>
                  <a:pt x="37105" y="26506"/>
                  <a:pt x="37105" y="26506"/>
                </a:cubicBezTo>
                <a:cubicBezTo>
                  <a:pt x="37105" y="26395"/>
                  <a:pt x="37199" y="26451"/>
                  <a:pt x="37199" y="26451"/>
                </a:cubicBezTo>
                <a:cubicBezTo>
                  <a:pt x="37261" y="26451"/>
                  <a:pt x="37230" y="26395"/>
                  <a:pt x="37261" y="26395"/>
                </a:cubicBezTo>
                <a:cubicBezTo>
                  <a:pt x="37261" y="26340"/>
                  <a:pt x="37293" y="26340"/>
                  <a:pt x="37324" y="26340"/>
                </a:cubicBezTo>
                <a:cubicBezTo>
                  <a:pt x="37355" y="26340"/>
                  <a:pt x="37418" y="26395"/>
                  <a:pt x="37418" y="26284"/>
                </a:cubicBezTo>
                <a:cubicBezTo>
                  <a:pt x="37418" y="26173"/>
                  <a:pt x="37386" y="26118"/>
                  <a:pt x="37355" y="26062"/>
                </a:cubicBezTo>
                <a:cubicBezTo>
                  <a:pt x="37324" y="26007"/>
                  <a:pt x="37293" y="25951"/>
                  <a:pt x="37293" y="25896"/>
                </a:cubicBezTo>
                <a:cubicBezTo>
                  <a:pt x="37324" y="25785"/>
                  <a:pt x="37355" y="25785"/>
                  <a:pt x="37386" y="25730"/>
                </a:cubicBezTo>
                <a:cubicBezTo>
                  <a:pt x="37386" y="25674"/>
                  <a:pt x="37386" y="25619"/>
                  <a:pt x="37386" y="25619"/>
                </a:cubicBezTo>
                <a:cubicBezTo>
                  <a:pt x="37418" y="25563"/>
                  <a:pt x="37480" y="25619"/>
                  <a:pt x="37480" y="25508"/>
                </a:cubicBezTo>
                <a:cubicBezTo>
                  <a:pt x="37480" y="25397"/>
                  <a:pt x="37386" y="25452"/>
                  <a:pt x="37355" y="25452"/>
                </a:cubicBezTo>
                <a:cubicBezTo>
                  <a:pt x="37324" y="25452"/>
                  <a:pt x="37293" y="25452"/>
                  <a:pt x="37293" y="25452"/>
                </a:cubicBezTo>
                <a:cubicBezTo>
                  <a:pt x="37261" y="25397"/>
                  <a:pt x="37293" y="25397"/>
                  <a:pt x="37293" y="25341"/>
                </a:cubicBezTo>
                <a:cubicBezTo>
                  <a:pt x="37293" y="25341"/>
                  <a:pt x="37261" y="25341"/>
                  <a:pt x="37230" y="25341"/>
                </a:cubicBezTo>
                <a:cubicBezTo>
                  <a:pt x="37199" y="25397"/>
                  <a:pt x="37199" y="25397"/>
                  <a:pt x="37168" y="25397"/>
                </a:cubicBezTo>
                <a:cubicBezTo>
                  <a:pt x="37105" y="25397"/>
                  <a:pt x="37043" y="25397"/>
                  <a:pt x="37011" y="25452"/>
                </a:cubicBezTo>
                <a:cubicBezTo>
                  <a:pt x="36949" y="25508"/>
                  <a:pt x="36918" y="25563"/>
                  <a:pt x="36855" y="25563"/>
                </a:cubicBezTo>
                <a:cubicBezTo>
                  <a:pt x="36793" y="25619"/>
                  <a:pt x="36730" y="25619"/>
                  <a:pt x="36699" y="25674"/>
                </a:cubicBezTo>
                <a:cubicBezTo>
                  <a:pt x="36637" y="25674"/>
                  <a:pt x="36605" y="25785"/>
                  <a:pt x="36543" y="25841"/>
                </a:cubicBezTo>
                <a:cubicBezTo>
                  <a:pt x="36512" y="25896"/>
                  <a:pt x="36418" y="25896"/>
                  <a:pt x="36418" y="25951"/>
                </a:cubicBezTo>
                <a:cubicBezTo>
                  <a:pt x="36418" y="26007"/>
                  <a:pt x="36449" y="26007"/>
                  <a:pt x="36480" y="26007"/>
                </a:cubicBezTo>
                <a:cubicBezTo>
                  <a:pt x="36480" y="26062"/>
                  <a:pt x="36480" y="26062"/>
                  <a:pt x="36512" y="26062"/>
                </a:cubicBezTo>
                <a:cubicBezTo>
                  <a:pt x="36574" y="26062"/>
                  <a:pt x="36605" y="26118"/>
                  <a:pt x="36637" y="26173"/>
                </a:cubicBezTo>
                <a:cubicBezTo>
                  <a:pt x="36637" y="26229"/>
                  <a:pt x="36668" y="26229"/>
                  <a:pt x="36668" y="26284"/>
                </a:cubicBezTo>
                <a:cubicBezTo>
                  <a:pt x="36668" y="26340"/>
                  <a:pt x="36605" y="26340"/>
                  <a:pt x="36605" y="26340"/>
                </a:cubicBezTo>
                <a:cubicBezTo>
                  <a:pt x="36543" y="26340"/>
                  <a:pt x="36512" y="26451"/>
                  <a:pt x="36449" y="26506"/>
                </a:cubicBezTo>
                <a:cubicBezTo>
                  <a:pt x="36418" y="26561"/>
                  <a:pt x="36387" y="26451"/>
                  <a:pt x="36418" y="26395"/>
                </a:cubicBezTo>
                <a:cubicBezTo>
                  <a:pt x="36418" y="26340"/>
                  <a:pt x="36418" y="26284"/>
                  <a:pt x="36418" y="26284"/>
                </a:cubicBezTo>
                <a:cubicBezTo>
                  <a:pt x="36418" y="26229"/>
                  <a:pt x="36449" y="26229"/>
                  <a:pt x="36449" y="26173"/>
                </a:cubicBezTo>
                <a:cubicBezTo>
                  <a:pt x="36449" y="26118"/>
                  <a:pt x="36356" y="26173"/>
                  <a:pt x="36324" y="26118"/>
                </a:cubicBezTo>
                <a:cubicBezTo>
                  <a:pt x="36324" y="26062"/>
                  <a:pt x="36356" y="26062"/>
                  <a:pt x="36356" y="26062"/>
                </a:cubicBezTo>
                <a:cubicBezTo>
                  <a:pt x="36387" y="26007"/>
                  <a:pt x="36356" y="26007"/>
                  <a:pt x="36324" y="26007"/>
                </a:cubicBezTo>
                <a:cubicBezTo>
                  <a:pt x="36324" y="26062"/>
                  <a:pt x="36293" y="26062"/>
                  <a:pt x="36293" y="26062"/>
                </a:cubicBezTo>
                <a:cubicBezTo>
                  <a:pt x="36262" y="26062"/>
                  <a:pt x="36231" y="26062"/>
                  <a:pt x="36199" y="26062"/>
                </a:cubicBezTo>
                <a:cubicBezTo>
                  <a:pt x="36168" y="26062"/>
                  <a:pt x="36137" y="26062"/>
                  <a:pt x="36074" y="26118"/>
                </a:cubicBezTo>
                <a:cubicBezTo>
                  <a:pt x="36043" y="26118"/>
                  <a:pt x="36012" y="26118"/>
                  <a:pt x="35981" y="26173"/>
                </a:cubicBezTo>
                <a:cubicBezTo>
                  <a:pt x="35950" y="26229"/>
                  <a:pt x="35950" y="26284"/>
                  <a:pt x="35918" y="26340"/>
                </a:cubicBezTo>
                <a:cubicBezTo>
                  <a:pt x="35918" y="26340"/>
                  <a:pt x="35887" y="26340"/>
                  <a:pt x="35887" y="26340"/>
                </a:cubicBezTo>
                <a:cubicBezTo>
                  <a:pt x="35825" y="26340"/>
                  <a:pt x="35762" y="26395"/>
                  <a:pt x="35700" y="26451"/>
                </a:cubicBezTo>
                <a:cubicBezTo>
                  <a:pt x="35668" y="26451"/>
                  <a:pt x="35606" y="26451"/>
                  <a:pt x="35543" y="26451"/>
                </a:cubicBezTo>
                <a:cubicBezTo>
                  <a:pt x="35512" y="26451"/>
                  <a:pt x="35481" y="26506"/>
                  <a:pt x="35419" y="26506"/>
                </a:cubicBezTo>
                <a:cubicBezTo>
                  <a:pt x="35387" y="26506"/>
                  <a:pt x="35356" y="26561"/>
                  <a:pt x="35325" y="26617"/>
                </a:cubicBezTo>
                <a:cubicBezTo>
                  <a:pt x="35294" y="26617"/>
                  <a:pt x="35262" y="26672"/>
                  <a:pt x="35231" y="26728"/>
                </a:cubicBezTo>
                <a:cubicBezTo>
                  <a:pt x="35200" y="26728"/>
                  <a:pt x="35200" y="26783"/>
                  <a:pt x="35169" y="26783"/>
                </a:cubicBezTo>
                <a:cubicBezTo>
                  <a:pt x="35106" y="26839"/>
                  <a:pt x="35075" y="26894"/>
                  <a:pt x="35044" y="26950"/>
                </a:cubicBezTo>
                <a:cubicBezTo>
                  <a:pt x="34950" y="27060"/>
                  <a:pt x="34856" y="27116"/>
                  <a:pt x="34763" y="27116"/>
                </a:cubicBezTo>
                <a:cubicBezTo>
                  <a:pt x="34669" y="27171"/>
                  <a:pt x="34606" y="27282"/>
                  <a:pt x="34513" y="27338"/>
                </a:cubicBezTo>
                <a:cubicBezTo>
                  <a:pt x="34450" y="27338"/>
                  <a:pt x="34419" y="27393"/>
                  <a:pt x="34388" y="27393"/>
                </a:cubicBezTo>
                <a:cubicBezTo>
                  <a:pt x="34357" y="27393"/>
                  <a:pt x="34294" y="27338"/>
                  <a:pt x="34263" y="27449"/>
                </a:cubicBezTo>
                <a:cubicBezTo>
                  <a:pt x="34263" y="27504"/>
                  <a:pt x="34263" y="27504"/>
                  <a:pt x="34263" y="27560"/>
                </a:cubicBezTo>
                <a:cubicBezTo>
                  <a:pt x="34294" y="27560"/>
                  <a:pt x="34263" y="27615"/>
                  <a:pt x="34294" y="27670"/>
                </a:cubicBezTo>
                <a:cubicBezTo>
                  <a:pt x="34325" y="27670"/>
                  <a:pt x="34388" y="27615"/>
                  <a:pt x="34388" y="27726"/>
                </a:cubicBezTo>
                <a:cubicBezTo>
                  <a:pt x="34419" y="27837"/>
                  <a:pt x="34325" y="27837"/>
                  <a:pt x="34294" y="27781"/>
                </a:cubicBezTo>
                <a:cubicBezTo>
                  <a:pt x="34263" y="27781"/>
                  <a:pt x="34263" y="27726"/>
                  <a:pt x="34232" y="27726"/>
                </a:cubicBezTo>
                <a:cubicBezTo>
                  <a:pt x="34232" y="27726"/>
                  <a:pt x="34200" y="27726"/>
                  <a:pt x="34169" y="27726"/>
                </a:cubicBezTo>
                <a:cubicBezTo>
                  <a:pt x="34107" y="27726"/>
                  <a:pt x="34076" y="27726"/>
                  <a:pt x="34044" y="27726"/>
                </a:cubicBezTo>
                <a:cubicBezTo>
                  <a:pt x="34013" y="27670"/>
                  <a:pt x="33951" y="27726"/>
                  <a:pt x="33919" y="27726"/>
                </a:cubicBezTo>
                <a:cubicBezTo>
                  <a:pt x="33888" y="27781"/>
                  <a:pt x="33857" y="27837"/>
                  <a:pt x="33826" y="27837"/>
                </a:cubicBezTo>
                <a:cubicBezTo>
                  <a:pt x="33794" y="27837"/>
                  <a:pt x="33763" y="27837"/>
                  <a:pt x="33732" y="27837"/>
                </a:cubicBezTo>
                <a:cubicBezTo>
                  <a:pt x="33701" y="27837"/>
                  <a:pt x="33669" y="27837"/>
                  <a:pt x="33669" y="27837"/>
                </a:cubicBezTo>
                <a:cubicBezTo>
                  <a:pt x="33638" y="27892"/>
                  <a:pt x="33669" y="27892"/>
                  <a:pt x="33669" y="27948"/>
                </a:cubicBezTo>
                <a:cubicBezTo>
                  <a:pt x="33701" y="27948"/>
                  <a:pt x="33701" y="28003"/>
                  <a:pt x="33701" y="28059"/>
                </a:cubicBezTo>
                <a:cubicBezTo>
                  <a:pt x="33701" y="28114"/>
                  <a:pt x="33732" y="28114"/>
                  <a:pt x="33732" y="28170"/>
                </a:cubicBezTo>
                <a:cubicBezTo>
                  <a:pt x="33732" y="28170"/>
                  <a:pt x="33701" y="28225"/>
                  <a:pt x="33701" y="28280"/>
                </a:cubicBezTo>
                <a:cubicBezTo>
                  <a:pt x="33669" y="28280"/>
                  <a:pt x="33669" y="28280"/>
                  <a:pt x="33638" y="28336"/>
                </a:cubicBezTo>
                <a:cubicBezTo>
                  <a:pt x="33607" y="28391"/>
                  <a:pt x="33638" y="28502"/>
                  <a:pt x="33607" y="28558"/>
                </a:cubicBezTo>
                <a:cubicBezTo>
                  <a:pt x="33576" y="28613"/>
                  <a:pt x="33576" y="28669"/>
                  <a:pt x="33607" y="28724"/>
                </a:cubicBezTo>
                <a:cubicBezTo>
                  <a:pt x="33607" y="28780"/>
                  <a:pt x="33607" y="28835"/>
                  <a:pt x="33607" y="28890"/>
                </a:cubicBezTo>
                <a:cubicBezTo>
                  <a:pt x="33576" y="28946"/>
                  <a:pt x="33576" y="29001"/>
                  <a:pt x="33545" y="29057"/>
                </a:cubicBezTo>
                <a:cubicBezTo>
                  <a:pt x="33513" y="29057"/>
                  <a:pt x="33513" y="29057"/>
                  <a:pt x="33513" y="29112"/>
                </a:cubicBezTo>
                <a:cubicBezTo>
                  <a:pt x="33482" y="29112"/>
                  <a:pt x="33513" y="29168"/>
                  <a:pt x="33482" y="29168"/>
                </a:cubicBezTo>
                <a:cubicBezTo>
                  <a:pt x="33451" y="29223"/>
                  <a:pt x="33420" y="29223"/>
                  <a:pt x="33420" y="29223"/>
                </a:cubicBezTo>
                <a:cubicBezTo>
                  <a:pt x="33357" y="29223"/>
                  <a:pt x="33295" y="29223"/>
                  <a:pt x="33232" y="29223"/>
                </a:cubicBezTo>
                <a:cubicBezTo>
                  <a:pt x="33170" y="29223"/>
                  <a:pt x="33107" y="29223"/>
                  <a:pt x="33076" y="29223"/>
                </a:cubicBezTo>
                <a:cubicBezTo>
                  <a:pt x="33014" y="29223"/>
                  <a:pt x="32982" y="29279"/>
                  <a:pt x="32920" y="29279"/>
                </a:cubicBezTo>
                <a:cubicBezTo>
                  <a:pt x="32920" y="29279"/>
                  <a:pt x="32889" y="29279"/>
                  <a:pt x="32889" y="29279"/>
                </a:cubicBezTo>
                <a:cubicBezTo>
                  <a:pt x="32857" y="29223"/>
                  <a:pt x="32826" y="29223"/>
                  <a:pt x="32826" y="29223"/>
                </a:cubicBezTo>
                <a:cubicBezTo>
                  <a:pt x="32764" y="29223"/>
                  <a:pt x="32732" y="29223"/>
                  <a:pt x="32701" y="29279"/>
                </a:cubicBezTo>
                <a:cubicBezTo>
                  <a:pt x="32639" y="29279"/>
                  <a:pt x="32608" y="29334"/>
                  <a:pt x="32576" y="29334"/>
                </a:cubicBezTo>
                <a:cubicBezTo>
                  <a:pt x="32514" y="29279"/>
                  <a:pt x="32483" y="29223"/>
                  <a:pt x="32451" y="29168"/>
                </a:cubicBezTo>
                <a:cubicBezTo>
                  <a:pt x="32358" y="29057"/>
                  <a:pt x="32326" y="28890"/>
                  <a:pt x="32264" y="28780"/>
                </a:cubicBezTo>
                <a:cubicBezTo>
                  <a:pt x="32201" y="28613"/>
                  <a:pt x="32108" y="28502"/>
                  <a:pt x="32014" y="28447"/>
                </a:cubicBezTo>
                <a:cubicBezTo>
                  <a:pt x="31952" y="28391"/>
                  <a:pt x="31827" y="28280"/>
                  <a:pt x="31889" y="28114"/>
                </a:cubicBezTo>
                <a:cubicBezTo>
                  <a:pt x="31920" y="28059"/>
                  <a:pt x="31952" y="28003"/>
                  <a:pt x="31983" y="27948"/>
                </a:cubicBezTo>
                <a:cubicBezTo>
                  <a:pt x="32045" y="27892"/>
                  <a:pt x="32077" y="27892"/>
                  <a:pt x="32108" y="27892"/>
                </a:cubicBezTo>
                <a:cubicBezTo>
                  <a:pt x="32170" y="27837"/>
                  <a:pt x="32139" y="27781"/>
                  <a:pt x="32170" y="27670"/>
                </a:cubicBezTo>
                <a:cubicBezTo>
                  <a:pt x="32170" y="27615"/>
                  <a:pt x="32201" y="27560"/>
                  <a:pt x="32264" y="27560"/>
                </a:cubicBezTo>
                <a:cubicBezTo>
                  <a:pt x="32295" y="27560"/>
                  <a:pt x="32358" y="27560"/>
                  <a:pt x="32389" y="27560"/>
                </a:cubicBezTo>
                <a:cubicBezTo>
                  <a:pt x="32451" y="27560"/>
                  <a:pt x="32483" y="27504"/>
                  <a:pt x="32514" y="27504"/>
                </a:cubicBezTo>
                <a:cubicBezTo>
                  <a:pt x="32576" y="27504"/>
                  <a:pt x="32608" y="27560"/>
                  <a:pt x="32670" y="27504"/>
                </a:cubicBezTo>
                <a:cubicBezTo>
                  <a:pt x="32701" y="27504"/>
                  <a:pt x="32732" y="27449"/>
                  <a:pt x="32795" y="27449"/>
                </a:cubicBezTo>
                <a:cubicBezTo>
                  <a:pt x="32857" y="27449"/>
                  <a:pt x="33014" y="27560"/>
                  <a:pt x="33014" y="27393"/>
                </a:cubicBezTo>
                <a:cubicBezTo>
                  <a:pt x="33014" y="27282"/>
                  <a:pt x="32951" y="27171"/>
                  <a:pt x="32920" y="27116"/>
                </a:cubicBezTo>
                <a:cubicBezTo>
                  <a:pt x="32889" y="27060"/>
                  <a:pt x="32889" y="27005"/>
                  <a:pt x="32857" y="26950"/>
                </a:cubicBezTo>
                <a:cubicBezTo>
                  <a:pt x="32857" y="26894"/>
                  <a:pt x="32826" y="26783"/>
                  <a:pt x="32795" y="26728"/>
                </a:cubicBezTo>
                <a:cubicBezTo>
                  <a:pt x="32764" y="26728"/>
                  <a:pt x="32764" y="26672"/>
                  <a:pt x="32732" y="26672"/>
                </a:cubicBezTo>
                <a:cubicBezTo>
                  <a:pt x="32670" y="26617"/>
                  <a:pt x="32608" y="26561"/>
                  <a:pt x="32576" y="26451"/>
                </a:cubicBezTo>
                <a:cubicBezTo>
                  <a:pt x="32545" y="26451"/>
                  <a:pt x="32545" y="26395"/>
                  <a:pt x="32545" y="26395"/>
                </a:cubicBezTo>
                <a:cubicBezTo>
                  <a:pt x="32514" y="26340"/>
                  <a:pt x="32483" y="26340"/>
                  <a:pt x="32514" y="26284"/>
                </a:cubicBezTo>
                <a:cubicBezTo>
                  <a:pt x="32514" y="26284"/>
                  <a:pt x="32576" y="26229"/>
                  <a:pt x="32514" y="26229"/>
                </a:cubicBezTo>
                <a:cubicBezTo>
                  <a:pt x="32483" y="26229"/>
                  <a:pt x="32483" y="26229"/>
                  <a:pt x="32451" y="26229"/>
                </a:cubicBezTo>
                <a:cubicBezTo>
                  <a:pt x="32420" y="26229"/>
                  <a:pt x="32420" y="26229"/>
                  <a:pt x="32389" y="26229"/>
                </a:cubicBezTo>
                <a:cubicBezTo>
                  <a:pt x="32358" y="26229"/>
                  <a:pt x="32295" y="26229"/>
                  <a:pt x="32264" y="26173"/>
                </a:cubicBezTo>
                <a:cubicBezTo>
                  <a:pt x="32233" y="26173"/>
                  <a:pt x="32201" y="26173"/>
                  <a:pt x="32201" y="26118"/>
                </a:cubicBezTo>
                <a:cubicBezTo>
                  <a:pt x="32139" y="26118"/>
                  <a:pt x="32077" y="26118"/>
                  <a:pt x="32045" y="26118"/>
                </a:cubicBezTo>
                <a:cubicBezTo>
                  <a:pt x="31920" y="26118"/>
                  <a:pt x="31795" y="26062"/>
                  <a:pt x="31702" y="26062"/>
                </a:cubicBezTo>
                <a:cubicBezTo>
                  <a:pt x="31639" y="26062"/>
                  <a:pt x="31608" y="26062"/>
                  <a:pt x="31546" y="26007"/>
                </a:cubicBezTo>
                <a:cubicBezTo>
                  <a:pt x="31514" y="26007"/>
                  <a:pt x="31452" y="26007"/>
                  <a:pt x="31421" y="25951"/>
                </a:cubicBezTo>
                <a:cubicBezTo>
                  <a:pt x="31327" y="25951"/>
                  <a:pt x="31233" y="25951"/>
                  <a:pt x="31140" y="25896"/>
                </a:cubicBezTo>
                <a:cubicBezTo>
                  <a:pt x="31046" y="25896"/>
                  <a:pt x="30952" y="25896"/>
                  <a:pt x="30890" y="25841"/>
                </a:cubicBezTo>
                <a:cubicBezTo>
                  <a:pt x="30858" y="25841"/>
                  <a:pt x="30858" y="25785"/>
                  <a:pt x="30827" y="25841"/>
                </a:cubicBezTo>
                <a:cubicBezTo>
                  <a:pt x="30827" y="25896"/>
                  <a:pt x="30858" y="25896"/>
                  <a:pt x="30858" y="25896"/>
                </a:cubicBezTo>
                <a:cubicBezTo>
                  <a:pt x="30890" y="25951"/>
                  <a:pt x="30921" y="25951"/>
                  <a:pt x="30952" y="26007"/>
                </a:cubicBezTo>
                <a:cubicBezTo>
                  <a:pt x="31015" y="26118"/>
                  <a:pt x="31077" y="26229"/>
                  <a:pt x="31140" y="26284"/>
                </a:cubicBezTo>
                <a:cubicBezTo>
                  <a:pt x="31202" y="26284"/>
                  <a:pt x="31233" y="26284"/>
                  <a:pt x="31296" y="26340"/>
                </a:cubicBezTo>
                <a:cubicBezTo>
                  <a:pt x="31327" y="26395"/>
                  <a:pt x="31358" y="26451"/>
                  <a:pt x="31389" y="26506"/>
                </a:cubicBezTo>
                <a:cubicBezTo>
                  <a:pt x="31421" y="26561"/>
                  <a:pt x="31452" y="26617"/>
                  <a:pt x="31483" y="26728"/>
                </a:cubicBezTo>
                <a:cubicBezTo>
                  <a:pt x="31483" y="26728"/>
                  <a:pt x="31483" y="26783"/>
                  <a:pt x="31483" y="26783"/>
                </a:cubicBezTo>
                <a:cubicBezTo>
                  <a:pt x="31483" y="26839"/>
                  <a:pt x="31514" y="26894"/>
                  <a:pt x="31514" y="26894"/>
                </a:cubicBezTo>
                <a:cubicBezTo>
                  <a:pt x="31546" y="27005"/>
                  <a:pt x="31514" y="27060"/>
                  <a:pt x="31452" y="27060"/>
                </a:cubicBezTo>
                <a:cubicBezTo>
                  <a:pt x="31421" y="27060"/>
                  <a:pt x="31358" y="27116"/>
                  <a:pt x="31389" y="27171"/>
                </a:cubicBezTo>
                <a:cubicBezTo>
                  <a:pt x="31389" y="27227"/>
                  <a:pt x="31421" y="27227"/>
                  <a:pt x="31421" y="27282"/>
                </a:cubicBezTo>
                <a:cubicBezTo>
                  <a:pt x="31421" y="27338"/>
                  <a:pt x="31421" y="27338"/>
                  <a:pt x="31389" y="27338"/>
                </a:cubicBezTo>
                <a:cubicBezTo>
                  <a:pt x="31358" y="27393"/>
                  <a:pt x="31327" y="27449"/>
                  <a:pt x="31327" y="27504"/>
                </a:cubicBezTo>
                <a:cubicBezTo>
                  <a:pt x="31327" y="27560"/>
                  <a:pt x="31358" y="27615"/>
                  <a:pt x="31327" y="27670"/>
                </a:cubicBezTo>
                <a:cubicBezTo>
                  <a:pt x="31327" y="27726"/>
                  <a:pt x="31296" y="27781"/>
                  <a:pt x="31264" y="27892"/>
                </a:cubicBezTo>
                <a:cubicBezTo>
                  <a:pt x="31264" y="27948"/>
                  <a:pt x="31233" y="28003"/>
                  <a:pt x="31202" y="28059"/>
                </a:cubicBezTo>
                <a:cubicBezTo>
                  <a:pt x="31202" y="28170"/>
                  <a:pt x="31171" y="28225"/>
                  <a:pt x="31140" y="28336"/>
                </a:cubicBezTo>
                <a:cubicBezTo>
                  <a:pt x="31140" y="28502"/>
                  <a:pt x="31233" y="28558"/>
                  <a:pt x="31296" y="28613"/>
                </a:cubicBezTo>
                <a:cubicBezTo>
                  <a:pt x="31358" y="28613"/>
                  <a:pt x="31389" y="28669"/>
                  <a:pt x="31421" y="28724"/>
                </a:cubicBezTo>
                <a:cubicBezTo>
                  <a:pt x="31452" y="28835"/>
                  <a:pt x="31483" y="28780"/>
                  <a:pt x="31514" y="28835"/>
                </a:cubicBezTo>
                <a:cubicBezTo>
                  <a:pt x="31577" y="28890"/>
                  <a:pt x="31608" y="28946"/>
                  <a:pt x="31608" y="29057"/>
                </a:cubicBezTo>
                <a:cubicBezTo>
                  <a:pt x="31608" y="29112"/>
                  <a:pt x="31608" y="29168"/>
                  <a:pt x="31608" y="29168"/>
                </a:cubicBezTo>
                <a:cubicBezTo>
                  <a:pt x="31608" y="29223"/>
                  <a:pt x="31608" y="29279"/>
                  <a:pt x="31639" y="29334"/>
                </a:cubicBezTo>
                <a:cubicBezTo>
                  <a:pt x="31639" y="29445"/>
                  <a:pt x="31608" y="29500"/>
                  <a:pt x="31608" y="29611"/>
                </a:cubicBezTo>
                <a:cubicBezTo>
                  <a:pt x="31577" y="29889"/>
                  <a:pt x="31421" y="30000"/>
                  <a:pt x="31389" y="30221"/>
                </a:cubicBezTo>
                <a:cubicBezTo>
                  <a:pt x="31358" y="30332"/>
                  <a:pt x="31358" y="30388"/>
                  <a:pt x="31358" y="30443"/>
                </a:cubicBezTo>
                <a:cubicBezTo>
                  <a:pt x="31358" y="30554"/>
                  <a:pt x="31358" y="30609"/>
                  <a:pt x="31389" y="30665"/>
                </a:cubicBezTo>
                <a:cubicBezTo>
                  <a:pt x="31389" y="30776"/>
                  <a:pt x="31389" y="30831"/>
                  <a:pt x="31389" y="30887"/>
                </a:cubicBezTo>
                <a:cubicBezTo>
                  <a:pt x="31389" y="30942"/>
                  <a:pt x="31421" y="30942"/>
                  <a:pt x="31421" y="30998"/>
                </a:cubicBezTo>
                <a:cubicBezTo>
                  <a:pt x="31389" y="30998"/>
                  <a:pt x="31389" y="30942"/>
                  <a:pt x="31389" y="30942"/>
                </a:cubicBezTo>
                <a:cubicBezTo>
                  <a:pt x="31358" y="30887"/>
                  <a:pt x="31358" y="30887"/>
                  <a:pt x="31358" y="30831"/>
                </a:cubicBezTo>
                <a:cubicBezTo>
                  <a:pt x="31358" y="30831"/>
                  <a:pt x="31358" y="30776"/>
                  <a:pt x="31358" y="30720"/>
                </a:cubicBezTo>
                <a:cubicBezTo>
                  <a:pt x="31358" y="30720"/>
                  <a:pt x="31327" y="30720"/>
                  <a:pt x="31327" y="30665"/>
                </a:cubicBezTo>
                <a:cubicBezTo>
                  <a:pt x="31327" y="30609"/>
                  <a:pt x="31327" y="30609"/>
                  <a:pt x="31296" y="30554"/>
                </a:cubicBezTo>
                <a:cubicBezTo>
                  <a:pt x="31296" y="30554"/>
                  <a:pt x="31264" y="30554"/>
                  <a:pt x="31264" y="30499"/>
                </a:cubicBezTo>
                <a:cubicBezTo>
                  <a:pt x="31233" y="30499"/>
                  <a:pt x="31233" y="30443"/>
                  <a:pt x="31202" y="30443"/>
                </a:cubicBezTo>
                <a:cubicBezTo>
                  <a:pt x="31171" y="30443"/>
                  <a:pt x="31171" y="30499"/>
                  <a:pt x="31140" y="30499"/>
                </a:cubicBezTo>
                <a:cubicBezTo>
                  <a:pt x="31140" y="30499"/>
                  <a:pt x="31108" y="30499"/>
                  <a:pt x="31077" y="30554"/>
                </a:cubicBezTo>
                <a:cubicBezTo>
                  <a:pt x="31077" y="30554"/>
                  <a:pt x="31046" y="30554"/>
                  <a:pt x="31046" y="30609"/>
                </a:cubicBezTo>
                <a:cubicBezTo>
                  <a:pt x="31046" y="30609"/>
                  <a:pt x="31015" y="30609"/>
                  <a:pt x="31015" y="30665"/>
                </a:cubicBezTo>
                <a:cubicBezTo>
                  <a:pt x="30983" y="30720"/>
                  <a:pt x="30983" y="30720"/>
                  <a:pt x="31015" y="30720"/>
                </a:cubicBezTo>
                <a:cubicBezTo>
                  <a:pt x="31015" y="30776"/>
                  <a:pt x="31015" y="30831"/>
                  <a:pt x="31015" y="30831"/>
                </a:cubicBezTo>
                <a:cubicBezTo>
                  <a:pt x="30983" y="30831"/>
                  <a:pt x="30983" y="30776"/>
                  <a:pt x="30983" y="30776"/>
                </a:cubicBezTo>
                <a:cubicBezTo>
                  <a:pt x="30983" y="30776"/>
                  <a:pt x="30983" y="30776"/>
                  <a:pt x="30952" y="30776"/>
                </a:cubicBezTo>
                <a:cubicBezTo>
                  <a:pt x="30952" y="30720"/>
                  <a:pt x="30921" y="30776"/>
                  <a:pt x="30921" y="30720"/>
                </a:cubicBezTo>
                <a:cubicBezTo>
                  <a:pt x="30921" y="30720"/>
                  <a:pt x="30890" y="30665"/>
                  <a:pt x="30921" y="30665"/>
                </a:cubicBezTo>
                <a:cubicBezTo>
                  <a:pt x="30921" y="30609"/>
                  <a:pt x="30921" y="30665"/>
                  <a:pt x="30921" y="30665"/>
                </a:cubicBezTo>
                <a:cubicBezTo>
                  <a:pt x="30952" y="30609"/>
                  <a:pt x="30952" y="30554"/>
                  <a:pt x="30983" y="30499"/>
                </a:cubicBezTo>
                <a:cubicBezTo>
                  <a:pt x="31015" y="30499"/>
                  <a:pt x="31046" y="30499"/>
                  <a:pt x="31077" y="30443"/>
                </a:cubicBezTo>
                <a:cubicBezTo>
                  <a:pt x="31108" y="30443"/>
                  <a:pt x="31140" y="30332"/>
                  <a:pt x="31108" y="30277"/>
                </a:cubicBezTo>
                <a:cubicBezTo>
                  <a:pt x="31108" y="30221"/>
                  <a:pt x="31046" y="30277"/>
                  <a:pt x="31015" y="30277"/>
                </a:cubicBezTo>
                <a:cubicBezTo>
                  <a:pt x="31015" y="30221"/>
                  <a:pt x="30983" y="30221"/>
                  <a:pt x="30983" y="30221"/>
                </a:cubicBezTo>
                <a:cubicBezTo>
                  <a:pt x="30952" y="30166"/>
                  <a:pt x="30890" y="30110"/>
                  <a:pt x="30858" y="30055"/>
                </a:cubicBezTo>
                <a:cubicBezTo>
                  <a:pt x="30796" y="29944"/>
                  <a:pt x="30702" y="30055"/>
                  <a:pt x="30609" y="30000"/>
                </a:cubicBezTo>
                <a:cubicBezTo>
                  <a:pt x="30577" y="30000"/>
                  <a:pt x="30577" y="30000"/>
                  <a:pt x="30546" y="30000"/>
                </a:cubicBezTo>
                <a:cubicBezTo>
                  <a:pt x="30515" y="29944"/>
                  <a:pt x="30515" y="29944"/>
                  <a:pt x="30484" y="29944"/>
                </a:cubicBezTo>
                <a:cubicBezTo>
                  <a:pt x="30452" y="29944"/>
                  <a:pt x="30421" y="29889"/>
                  <a:pt x="30359" y="29889"/>
                </a:cubicBezTo>
                <a:cubicBezTo>
                  <a:pt x="30327" y="29889"/>
                  <a:pt x="30296" y="29833"/>
                  <a:pt x="30265" y="29833"/>
                </a:cubicBezTo>
                <a:cubicBezTo>
                  <a:pt x="30203" y="29833"/>
                  <a:pt x="30171" y="29889"/>
                  <a:pt x="30109" y="29944"/>
                </a:cubicBezTo>
                <a:cubicBezTo>
                  <a:pt x="30078" y="30055"/>
                  <a:pt x="30015" y="30110"/>
                  <a:pt x="29984" y="30221"/>
                </a:cubicBezTo>
                <a:cubicBezTo>
                  <a:pt x="29953" y="30332"/>
                  <a:pt x="29859" y="30499"/>
                  <a:pt x="29796" y="30554"/>
                </a:cubicBezTo>
                <a:cubicBezTo>
                  <a:pt x="29765" y="30554"/>
                  <a:pt x="29703" y="30609"/>
                  <a:pt x="29672" y="30609"/>
                </a:cubicBezTo>
                <a:cubicBezTo>
                  <a:pt x="29609" y="30665"/>
                  <a:pt x="29578" y="30665"/>
                  <a:pt x="29547" y="30720"/>
                </a:cubicBezTo>
                <a:cubicBezTo>
                  <a:pt x="29484" y="30720"/>
                  <a:pt x="29453" y="30720"/>
                  <a:pt x="29390" y="30776"/>
                </a:cubicBezTo>
                <a:cubicBezTo>
                  <a:pt x="29359" y="30776"/>
                  <a:pt x="29328" y="30831"/>
                  <a:pt x="29266" y="30887"/>
                </a:cubicBezTo>
                <a:cubicBezTo>
                  <a:pt x="29203" y="30887"/>
                  <a:pt x="29172" y="30998"/>
                  <a:pt x="29141" y="31053"/>
                </a:cubicBezTo>
                <a:cubicBezTo>
                  <a:pt x="29047" y="31109"/>
                  <a:pt x="28984" y="31219"/>
                  <a:pt x="28891" y="31330"/>
                </a:cubicBezTo>
                <a:cubicBezTo>
                  <a:pt x="28859" y="31386"/>
                  <a:pt x="28797" y="31441"/>
                  <a:pt x="28766" y="31497"/>
                </a:cubicBezTo>
                <a:cubicBezTo>
                  <a:pt x="28735" y="31497"/>
                  <a:pt x="28703" y="31552"/>
                  <a:pt x="28672" y="31608"/>
                </a:cubicBezTo>
                <a:cubicBezTo>
                  <a:pt x="28641" y="31663"/>
                  <a:pt x="28641" y="31774"/>
                  <a:pt x="28672" y="31829"/>
                </a:cubicBezTo>
                <a:cubicBezTo>
                  <a:pt x="28672" y="31885"/>
                  <a:pt x="28703" y="31940"/>
                  <a:pt x="28735" y="32051"/>
                </a:cubicBezTo>
                <a:cubicBezTo>
                  <a:pt x="28766" y="32107"/>
                  <a:pt x="28766" y="32162"/>
                  <a:pt x="28797" y="32218"/>
                </a:cubicBezTo>
                <a:cubicBezTo>
                  <a:pt x="28828" y="32273"/>
                  <a:pt x="28859" y="32329"/>
                  <a:pt x="28891" y="32384"/>
                </a:cubicBezTo>
                <a:cubicBezTo>
                  <a:pt x="28984" y="32495"/>
                  <a:pt x="29016" y="32606"/>
                  <a:pt x="29047" y="32772"/>
                </a:cubicBezTo>
                <a:cubicBezTo>
                  <a:pt x="29078" y="32883"/>
                  <a:pt x="29109" y="32939"/>
                  <a:pt x="29109" y="32994"/>
                </a:cubicBezTo>
                <a:cubicBezTo>
                  <a:pt x="29141" y="33049"/>
                  <a:pt x="29141" y="33160"/>
                  <a:pt x="29141" y="33216"/>
                </a:cubicBezTo>
                <a:cubicBezTo>
                  <a:pt x="29141" y="33271"/>
                  <a:pt x="29172" y="33382"/>
                  <a:pt x="29141" y="33382"/>
                </a:cubicBezTo>
                <a:cubicBezTo>
                  <a:pt x="29109" y="33438"/>
                  <a:pt x="29047" y="33382"/>
                  <a:pt x="29016" y="33382"/>
                </a:cubicBezTo>
                <a:cubicBezTo>
                  <a:pt x="28922" y="33327"/>
                  <a:pt x="28828" y="33271"/>
                  <a:pt x="28735" y="33271"/>
                </a:cubicBezTo>
                <a:cubicBezTo>
                  <a:pt x="28672" y="33271"/>
                  <a:pt x="28641" y="33271"/>
                  <a:pt x="28578" y="33271"/>
                </a:cubicBezTo>
                <a:cubicBezTo>
                  <a:pt x="28547" y="33216"/>
                  <a:pt x="28485" y="33216"/>
                  <a:pt x="28453" y="33216"/>
                </a:cubicBezTo>
                <a:cubicBezTo>
                  <a:pt x="28422" y="33216"/>
                  <a:pt x="28391" y="33216"/>
                  <a:pt x="28360" y="33216"/>
                </a:cubicBezTo>
                <a:cubicBezTo>
                  <a:pt x="28297" y="33160"/>
                  <a:pt x="28235" y="33216"/>
                  <a:pt x="28204" y="33160"/>
                </a:cubicBezTo>
                <a:cubicBezTo>
                  <a:pt x="28110" y="33160"/>
                  <a:pt x="27985" y="33105"/>
                  <a:pt x="27891" y="33105"/>
                </a:cubicBezTo>
                <a:cubicBezTo>
                  <a:pt x="27860" y="33105"/>
                  <a:pt x="27829" y="33049"/>
                  <a:pt x="27766" y="33049"/>
                </a:cubicBezTo>
                <a:cubicBezTo>
                  <a:pt x="27735" y="33049"/>
                  <a:pt x="27735" y="33049"/>
                  <a:pt x="27704" y="33105"/>
                </a:cubicBezTo>
                <a:cubicBezTo>
                  <a:pt x="27704" y="33160"/>
                  <a:pt x="27735" y="33160"/>
                  <a:pt x="27704" y="33160"/>
                </a:cubicBezTo>
                <a:cubicBezTo>
                  <a:pt x="27673" y="33160"/>
                  <a:pt x="27641" y="33160"/>
                  <a:pt x="27641" y="33160"/>
                </a:cubicBezTo>
                <a:cubicBezTo>
                  <a:pt x="27610" y="33105"/>
                  <a:pt x="27641" y="33105"/>
                  <a:pt x="27641" y="33049"/>
                </a:cubicBezTo>
                <a:cubicBezTo>
                  <a:pt x="27673" y="33049"/>
                  <a:pt x="27673" y="32994"/>
                  <a:pt x="27704" y="32994"/>
                </a:cubicBezTo>
                <a:cubicBezTo>
                  <a:pt x="27735" y="32994"/>
                  <a:pt x="27735" y="32994"/>
                  <a:pt x="27766" y="32994"/>
                </a:cubicBezTo>
                <a:cubicBezTo>
                  <a:pt x="27798" y="32994"/>
                  <a:pt x="27860" y="32994"/>
                  <a:pt x="27860" y="32939"/>
                </a:cubicBezTo>
                <a:cubicBezTo>
                  <a:pt x="27891" y="32828"/>
                  <a:pt x="27829" y="32828"/>
                  <a:pt x="27798" y="32772"/>
                </a:cubicBezTo>
                <a:cubicBezTo>
                  <a:pt x="27735" y="32772"/>
                  <a:pt x="27704" y="32717"/>
                  <a:pt x="27673" y="32717"/>
                </a:cubicBezTo>
                <a:cubicBezTo>
                  <a:pt x="27610" y="32717"/>
                  <a:pt x="27579" y="32661"/>
                  <a:pt x="27548" y="32606"/>
                </a:cubicBezTo>
                <a:cubicBezTo>
                  <a:pt x="27454" y="32550"/>
                  <a:pt x="27391" y="32439"/>
                  <a:pt x="27298" y="32384"/>
                </a:cubicBezTo>
                <a:cubicBezTo>
                  <a:pt x="27267" y="32384"/>
                  <a:pt x="27235" y="32329"/>
                  <a:pt x="27173" y="32273"/>
                </a:cubicBezTo>
                <a:cubicBezTo>
                  <a:pt x="27142" y="32273"/>
                  <a:pt x="27079" y="32218"/>
                  <a:pt x="27048" y="32218"/>
                </a:cubicBezTo>
                <a:cubicBezTo>
                  <a:pt x="27017" y="32218"/>
                  <a:pt x="26954" y="32218"/>
                  <a:pt x="26923" y="32273"/>
                </a:cubicBezTo>
                <a:cubicBezTo>
                  <a:pt x="26892" y="32329"/>
                  <a:pt x="26892" y="32384"/>
                  <a:pt x="26892" y="32495"/>
                </a:cubicBezTo>
                <a:cubicBezTo>
                  <a:pt x="26892" y="32606"/>
                  <a:pt x="26861" y="32606"/>
                  <a:pt x="26829" y="32661"/>
                </a:cubicBezTo>
                <a:cubicBezTo>
                  <a:pt x="26798" y="32717"/>
                  <a:pt x="26767" y="32717"/>
                  <a:pt x="26736" y="32717"/>
                </a:cubicBezTo>
                <a:cubicBezTo>
                  <a:pt x="26704" y="32717"/>
                  <a:pt x="26673" y="32661"/>
                  <a:pt x="26673" y="32661"/>
                </a:cubicBezTo>
                <a:cubicBezTo>
                  <a:pt x="26642" y="32717"/>
                  <a:pt x="26642" y="32772"/>
                  <a:pt x="26673" y="32772"/>
                </a:cubicBezTo>
                <a:cubicBezTo>
                  <a:pt x="26673" y="32772"/>
                  <a:pt x="26704" y="32772"/>
                  <a:pt x="26704" y="32828"/>
                </a:cubicBezTo>
                <a:cubicBezTo>
                  <a:pt x="26736" y="32883"/>
                  <a:pt x="26736" y="32939"/>
                  <a:pt x="26736" y="32939"/>
                </a:cubicBezTo>
                <a:cubicBezTo>
                  <a:pt x="26767" y="32994"/>
                  <a:pt x="26798" y="33049"/>
                  <a:pt x="26829" y="33105"/>
                </a:cubicBezTo>
                <a:cubicBezTo>
                  <a:pt x="26861" y="33160"/>
                  <a:pt x="26892" y="33271"/>
                  <a:pt x="26923" y="33327"/>
                </a:cubicBezTo>
                <a:cubicBezTo>
                  <a:pt x="26954" y="33382"/>
                  <a:pt x="26985" y="33438"/>
                  <a:pt x="27017" y="33493"/>
                </a:cubicBezTo>
                <a:cubicBezTo>
                  <a:pt x="27079" y="33493"/>
                  <a:pt x="27079" y="33604"/>
                  <a:pt x="27110" y="33659"/>
                </a:cubicBezTo>
                <a:cubicBezTo>
                  <a:pt x="27142" y="33715"/>
                  <a:pt x="27173" y="33770"/>
                  <a:pt x="27235" y="33715"/>
                </a:cubicBezTo>
                <a:cubicBezTo>
                  <a:pt x="27235" y="33715"/>
                  <a:pt x="27267" y="33715"/>
                  <a:pt x="27298" y="33659"/>
                </a:cubicBezTo>
                <a:cubicBezTo>
                  <a:pt x="27329" y="33659"/>
                  <a:pt x="27329" y="33659"/>
                  <a:pt x="27360" y="33659"/>
                </a:cubicBezTo>
                <a:cubicBezTo>
                  <a:pt x="27423" y="33715"/>
                  <a:pt x="27391" y="33604"/>
                  <a:pt x="27454" y="33548"/>
                </a:cubicBezTo>
                <a:cubicBezTo>
                  <a:pt x="27516" y="33548"/>
                  <a:pt x="27485" y="33715"/>
                  <a:pt x="27516" y="33715"/>
                </a:cubicBezTo>
                <a:cubicBezTo>
                  <a:pt x="27516" y="33770"/>
                  <a:pt x="27548" y="33770"/>
                  <a:pt x="27579" y="33770"/>
                </a:cubicBezTo>
                <a:cubicBezTo>
                  <a:pt x="27610" y="33826"/>
                  <a:pt x="27610" y="33826"/>
                  <a:pt x="27610" y="33881"/>
                </a:cubicBezTo>
                <a:cubicBezTo>
                  <a:pt x="27610" y="33937"/>
                  <a:pt x="27610" y="34048"/>
                  <a:pt x="27641" y="34103"/>
                </a:cubicBezTo>
                <a:cubicBezTo>
                  <a:pt x="27641" y="34158"/>
                  <a:pt x="27673" y="34269"/>
                  <a:pt x="27641" y="34325"/>
                </a:cubicBezTo>
                <a:cubicBezTo>
                  <a:pt x="27610" y="34380"/>
                  <a:pt x="27579" y="34436"/>
                  <a:pt x="27548" y="34436"/>
                </a:cubicBezTo>
                <a:cubicBezTo>
                  <a:pt x="27516" y="34491"/>
                  <a:pt x="27485" y="34491"/>
                  <a:pt x="27423" y="34491"/>
                </a:cubicBezTo>
                <a:cubicBezTo>
                  <a:pt x="27360" y="34491"/>
                  <a:pt x="27360" y="34602"/>
                  <a:pt x="27329" y="34658"/>
                </a:cubicBezTo>
                <a:cubicBezTo>
                  <a:pt x="27267" y="34658"/>
                  <a:pt x="27235" y="34713"/>
                  <a:pt x="27173" y="34658"/>
                </a:cubicBezTo>
                <a:cubicBezTo>
                  <a:pt x="27142" y="34602"/>
                  <a:pt x="27110" y="34602"/>
                  <a:pt x="27079" y="34602"/>
                </a:cubicBezTo>
                <a:cubicBezTo>
                  <a:pt x="27017" y="34547"/>
                  <a:pt x="26985" y="34547"/>
                  <a:pt x="26954" y="34491"/>
                </a:cubicBezTo>
                <a:cubicBezTo>
                  <a:pt x="26923" y="34491"/>
                  <a:pt x="26861" y="34491"/>
                  <a:pt x="26829" y="34436"/>
                </a:cubicBezTo>
                <a:cubicBezTo>
                  <a:pt x="26736" y="34380"/>
                  <a:pt x="26642" y="34325"/>
                  <a:pt x="26579" y="34214"/>
                </a:cubicBezTo>
                <a:cubicBezTo>
                  <a:pt x="26548" y="34158"/>
                  <a:pt x="26517" y="34103"/>
                  <a:pt x="26486" y="34048"/>
                </a:cubicBezTo>
                <a:cubicBezTo>
                  <a:pt x="26454" y="33937"/>
                  <a:pt x="26423" y="33881"/>
                  <a:pt x="26392" y="33826"/>
                </a:cubicBezTo>
                <a:cubicBezTo>
                  <a:pt x="26330" y="33770"/>
                  <a:pt x="26267" y="33770"/>
                  <a:pt x="26205" y="33715"/>
                </a:cubicBezTo>
                <a:cubicBezTo>
                  <a:pt x="26142" y="33715"/>
                  <a:pt x="26111" y="33715"/>
                  <a:pt x="26048" y="33715"/>
                </a:cubicBezTo>
                <a:cubicBezTo>
                  <a:pt x="26017" y="33715"/>
                  <a:pt x="25955" y="33659"/>
                  <a:pt x="25923" y="33659"/>
                </a:cubicBezTo>
                <a:cubicBezTo>
                  <a:pt x="25861" y="33659"/>
                  <a:pt x="25830" y="33604"/>
                  <a:pt x="25799" y="33548"/>
                </a:cubicBezTo>
                <a:cubicBezTo>
                  <a:pt x="25736" y="33548"/>
                  <a:pt x="25736" y="33493"/>
                  <a:pt x="25674" y="33493"/>
                </a:cubicBezTo>
                <a:cubicBezTo>
                  <a:pt x="25642" y="33438"/>
                  <a:pt x="25611" y="33382"/>
                  <a:pt x="25642" y="33271"/>
                </a:cubicBezTo>
                <a:cubicBezTo>
                  <a:pt x="25642" y="33216"/>
                  <a:pt x="25674" y="33216"/>
                  <a:pt x="25674" y="33160"/>
                </a:cubicBezTo>
                <a:cubicBezTo>
                  <a:pt x="25674" y="33160"/>
                  <a:pt x="25674" y="33105"/>
                  <a:pt x="25674" y="33105"/>
                </a:cubicBezTo>
                <a:cubicBezTo>
                  <a:pt x="25705" y="33049"/>
                  <a:pt x="25799" y="33049"/>
                  <a:pt x="25767" y="32994"/>
                </a:cubicBezTo>
                <a:cubicBezTo>
                  <a:pt x="25736" y="32939"/>
                  <a:pt x="25736" y="32939"/>
                  <a:pt x="25736" y="32939"/>
                </a:cubicBezTo>
                <a:cubicBezTo>
                  <a:pt x="25705" y="32883"/>
                  <a:pt x="25736" y="32828"/>
                  <a:pt x="25705" y="32828"/>
                </a:cubicBezTo>
                <a:cubicBezTo>
                  <a:pt x="25705" y="32717"/>
                  <a:pt x="25642" y="32717"/>
                  <a:pt x="25611" y="32606"/>
                </a:cubicBezTo>
                <a:cubicBezTo>
                  <a:pt x="25611" y="32606"/>
                  <a:pt x="25580" y="32550"/>
                  <a:pt x="25580" y="32550"/>
                </a:cubicBezTo>
                <a:cubicBezTo>
                  <a:pt x="25580" y="32495"/>
                  <a:pt x="25580" y="32439"/>
                  <a:pt x="25580" y="32384"/>
                </a:cubicBezTo>
                <a:cubicBezTo>
                  <a:pt x="25549" y="32329"/>
                  <a:pt x="25517" y="32218"/>
                  <a:pt x="25486" y="32107"/>
                </a:cubicBezTo>
                <a:cubicBezTo>
                  <a:pt x="25486" y="32107"/>
                  <a:pt x="25486" y="32107"/>
                  <a:pt x="25455" y="32051"/>
                </a:cubicBezTo>
                <a:cubicBezTo>
                  <a:pt x="25455" y="32051"/>
                  <a:pt x="25455" y="31996"/>
                  <a:pt x="25424" y="31996"/>
                </a:cubicBezTo>
                <a:cubicBezTo>
                  <a:pt x="25424" y="31996"/>
                  <a:pt x="25393" y="31996"/>
                  <a:pt x="25361" y="31940"/>
                </a:cubicBezTo>
                <a:cubicBezTo>
                  <a:pt x="25361" y="31885"/>
                  <a:pt x="25393" y="31885"/>
                  <a:pt x="25393" y="31885"/>
                </a:cubicBezTo>
                <a:cubicBezTo>
                  <a:pt x="25424" y="31829"/>
                  <a:pt x="25455" y="31829"/>
                  <a:pt x="25455" y="31829"/>
                </a:cubicBezTo>
                <a:cubicBezTo>
                  <a:pt x="25517" y="31774"/>
                  <a:pt x="25549" y="31829"/>
                  <a:pt x="25580" y="31719"/>
                </a:cubicBezTo>
                <a:cubicBezTo>
                  <a:pt x="25580" y="31663"/>
                  <a:pt x="25580" y="31552"/>
                  <a:pt x="25580" y="31497"/>
                </a:cubicBezTo>
                <a:cubicBezTo>
                  <a:pt x="25580" y="31386"/>
                  <a:pt x="25580" y="31330"/>
                  <a:pt x="25580" y="31275"/>
                </a:cubicBezTo>
                <a:cubicBezTo>
                  <a:pt x="25611" y="31164"/>
                  <a:pt x="25642" y="31275"/>
                  <a:pt x="25674" y="31275"/>
                </a:cubicBezTo>
                <a:cubicBezTo>
                  <a:pt x="25674" y="31330"/>
                  <a:pt x="25705" y="31330"/>
                  <a:pt x="25736" y="31330"/>
                </a:cubicBezTo>
                <a:cubicBezTo>
                  <a:pt x="25767" y="31275"/>
                  <a:pt x="25736" y="31219"/>
                  <a:pt x="25736" y="31219"/>
                </a:cubicBezTo>
                <a:cubicBezTo>
                  <a:pt x="25736" y="31164"/>
                  <a:pt x="25705" y="31164"/>
                  <a:pt x="25705" y="31109"/>
                </a:cubicBezTo>
                <a:cubicBezTo>
                  <a:pt x="25705" y="31053"/>
                  <a:pt x="25674" y="31053"/>
                  <a:pt x="25674" y="30998"/>
                </a:cubicBezTo>
                <a:cubicBezTo>
                  <a:pt x="25642" y="30998"/>
                  <a:pt x="25642" y="30942"/>
                  <a:pt x="25642" y="30887"/>
                </a:cubicBezTo>
                <a:cubicBezTo>
                  <a:pt x="25611" y="30887"/>
                  <a:pt x="25611" y="30887"/>
                  <a:pt x="25580" y="30831"/>
                </a:cubicBezTo>
                <a:cubicBezTo>
                  <a:pt x="25580" y="30776"/>
                  <a:pt x="25580" y="30776"/>
                  <a:pt x="25549" y="30720"/>
                </a:cubicBezTo>
                <a:cubicBezTo>
                  <a:pt x="25549" y="30665"/>
                  <a:pt x="25517" y="30665"/>
                  <a:pt x="25486" y="30665"/>
                </a:cubicBezTo>
                <a:cubicBezTo>
                  <a:pt x="25455" y="30609"/>
                  <a:pt x="25424" y="30554"/>
                  <a:pt x="25393" y="30554"/>
                </a:cubicBezTo>
                <a:cubicBezTo>
                  <a:pt x="25330" y="30499"/>
                  <a:pt x="25299" y="30499"/>
                  <a:pt x="25236" y="30499"/>
                </a:cubicBezTo>
                <a:cubicBezTo>
                  <a:pt x="25205" y="30499"/>
                  <a:pt x="25174" y="30443"/>
                  <a:pt x="25111" y="30388"/>
                </a:cubicBezTo>
                <a:cubicBezTo>
                  <a:pt x="25080" y="30332"/>
                  <a:pt x="25018" y="30388"/>
                  <a:pt x="24986" y="30332"/>
                </a:cubicBezTo>
                <a:cubicBezTo>
                  <a:pt x="24924" y="30332"/>
                  <a:pt x="24893" y="30277"/>
                  <a:pt x="24862" y="30277"/>
                </a:cubicBezTo>
                <a:cubicBezTo>
                  <a:pt x="24830" y="30277"/>
                  <a:pt x="24799" y="30277"/>
                  <a:pt x="24799" y="30221"/>
                </a:cubicBezTo>
                <a:cubicBezTo>
                  <a:pt x="24768" y="30221"/>
                  <a:pt x="24799" y="30166"/>
                  <a:pt x="24799" y="30166"/>
                </a:cubicBezTo>
                <a:cubicBezTo>
                  <a:pt x="24862" y="30166"/>
                  <a:pt x="24893" y="30166"/>
                  <a:pt x="24924" y="30110"/>
                </a:cubicBezTo>
                <a:cubicBezTo>
                  <a:pt x="24955" y="30110"/>
                  <a:pt x="24986" y="30000"/>
                  <a:pt x="24955" y="29944"/>
                </a:cubicBezTo>
                <a:cubicBezTo>
                  <a:pt x="24924" y="29889"/>
                  <a:pt x="24862" y="29889"/>
                  <a:pt x="24830" y="29889"/>
                </a:cubicBezTo>
                <a:cubicBezTo>
                  <a:pt x="24799" y="29889"/>
                  <a:pt x="24768" y="29833"/>
                  <a:pt x="24737" y="29833"/>
                </a:cubicBezTo>
                <a:cubicBezTo>
                  <a:pt x="24705" y="29833"/>
                  <a:pt x="24674" y="29889"/>
                  <a:pt x="24643" y="29833"/>
                </a:cubicBezTo>
                <a:cubicBezTo>
                  <a:pt x="24612" y="29833"/>
                  <a:pt x="24643" y="29778"/>
                  <a:pt x="24612" y="29778"/>
                </a:cubicBezTo>
                <a:cubicBezTo>
                  <a:pt x="24580" y="29722"/>
                  <a:pt x="24549" y="29722"/>
                  <a:pt x="24549" y="29722"/>
                </a:cubicBezTo>
                <a:cubicBezTo>
                  <a:pt x="24518" y="29722"/>
                  <a:pt x="24580" y="29722"/>
                  <a:pt x="24580" y="29722"/>
                </a:cubicBezTo>
                <a:cubicBezTo>
                  <a:pt x="24580" y="29667"/>
                  <a:pt x="24612" y="29667"/>
                  <a:pt x="24612" y="29667"/>
                </a:cubicBezTo>
                <a:cubicBezTo>
                  <a:pt x="24643" y="29667"/>
                  <a:pt x="24737" y="29611"/>
                  <a:pt x="24674" y="29556"/>
                </a:cubicBezTo>
                <a:cubicBezTo>
                  <a:pt x="24674" y="29556"/>
                  <a:pt x="24643" y="29556"/>
                  <a:pt x="24612" y="29556"/>
                </a:cubicBezTo>
                <a:cubicBezTo>
                  <a:pt x="24612" y="29556"/>
                  <a:pt x="24580" y="29500"/>
                  <a:pt x="24549" y="29500"/>
                </a:cubicBezTo>
                <a:cubicBezTo>
                  <a:pt x="24518" y="29500"/>
                  <a:pt x="24456" y="29556"/>
                  <a:pt x="24424" y="29500"/>
                </a:cubicBezTo>
                <a:cubicBezTo>
                  <a:pt x="24424" y="29445"/>
                  <a:pt x="24456" y="29390"/>
                  <a:pt x="24456" y="29390"/>
                </a:cubicBezTo>
                <a:cubicBezTo>
                  <a:pt x="24424" y="29279"/>
                  <a:pt x="24331" y="29334"/>
                  <a:pt x="24299" y="29334"/>
                </a:cubicBezTo>
                <a:cubicBezTo>
                  <a:pt x="24299" y="29279"/>
                  <a:pt x="24268" y="29279"/>
                  <a:pt x="24268" y="29223"/>
                </a:cubicBezTo>
                <a:cubicBezTo>
                  <a:pt x="24206" y="29223"/>
                  <a:pt x="24174" y="29223"/>
                  <a:pt x="24174" y="29112"/>
                </a:cubicBezTo>
                <a:cubicBezTo>
                  <a:pt x="24174" y="29057"/>
                  <a:pt x="24174" y="29057"/>
                  <a:pt x="24206" y="29001"/>
                </a:cubicBezTo>
                <a:cubicBezTo>
                  <a:pt x="24206" y="29001"/>
                  <a:pt x="24237" y="28946"/>
                  <a:pt x="24237" y="28946"/>
                </a:cubicBezTo>
                <a:cubicBezTo>
                  <a:pt x="24237" y="28890"/>
                  <a:pt x="24206" y="28946"/>
                  <a:pt x="24206" y="28890"/>
                </a:cubicBezTo>
                <a:cubicBezTo>
                  <a:pt x="24174" y="28890"/>
                  <a:pt x="24174" y="28835"/>
                  <a:pt x="24143" y="28835"/>
                </a:cubicBezTo>
                <a:cubicBezTo>
                  <a:pt x="24112" y="28780"/>
                  <a:pt x="24081" y="28780"/>
                  <a:pt x="24049" y="28780"/>
                </a:cubicBezTo>
                <a:cubicBezTo>
                  <a:pt x="24049" y="28724"/>
                  <a:pt x="24049" y="28724"/>
                  <a:pt x="24049" y="28724"/>
                </a:cubicBezTo>
                <a:cubicBezTo>
                  <a:pt x="24018" y="28724"/>
                  <a:pt x="24018" y="28669"/>
                  <a:pt x="23987" y="28669"/>
                </a:cubicBezTo>
                <a:cubicBezTo>
                  <a:pt x="24049" y="28669"/>
                  <a:pt x="24081" y="28724"/>
                  <a:pt x="24112" y="28724"/>
                </a:cubicBezTo>
                <a:cubicBezTo>
                  <a:pt x="24143" y="28724"/>
                  <a:pt x="24174" y="28724"/>
                  <a:pt x="24206" y="28724"/>
                </a:cubicBezTo>
                <a:cubicBezTo>
                  <a:pt x="24206" y="28724"/>
                  <a:pt x="24237" y="28724"/>
                  <a:pt x="24268" y="28780"/>
                </a:cubicBezTo>
                <a:cubicBezTo>
                  <a:pt x="24299" y="28780"/>
                  <a:pt x="24331" y="28780"/>
                  <a:pt x="24393" y="28780"/>
                </a:cubicBezTo>
                <a:cubicBezTo>
                  <a:pt x="24393" y="28780"/>
                  <a:pt x="24424" y="28780"/>
                  <a:pt x="24424" y="28835"/>
                </a:cubicBezTo>
                <a:cubicBezTo>
                  <a:pt x="24456" y="28835"/>
                  <a:pt x="24456" y="28835"/>
                  <a:pt x="24424" y="28890"/>
                </a:cubicBezTo>
                <a:cubicBezTo>
                  <a:pt x="24362" y="28946"/>
                  <a:pt x="24424" y="28946"/>
                  <a:pt x="24456" y="29001"/>
                </a:cubicBezTo>
                <a:cubicBezTo>
                  <a:pt x="24518" y="29057"/>
                  <a:pt x="24487" y="29168"/>
                  <a:pt x="24549" y="29168"/>
                </a:cubicBezTo>
                <a:cubicBezTo>
                  <a:pt x="24549" y="29223"/>
                  <a:pt x="24580" y="29168"/>
                  <a:pt x="24612" y="29223"/>
                </a:cubicBezTo>
                <a:cubicBezTo>
                  <a:pt x="24643" y="29223"/>
                  <a:pt x="24643" y="29223"/>
                  <a:pt x="24643" y="29279"/>
                </a:cubicBezTo>
                <a:cubicBezTo>
                  <a:pt x="24674" y="29334"/>
                  <a:pt x="24705" y="29334"/>
                  <a:pt x="24768" y="29390"/>
                </a:cubicBezTo>
                <a:cubicBezTo>
                  <a:pt x="24768" y="29390"/>
                  <a:pt x="24799" y="29445"/>
                  <a:pt x="24799" y="29445"/>
                </a:cubicBezTo>
                <a:cubicBezTo>
                  <a:pt x="24830" y="29500"/>
                  <a:pt x="24830" y="29500"/>
                  <a:pt x="24862" y="29500"/>
                </a:cubicBezTo>
                <a:cubicBezTo>
                  <a:pt x="24893" y="29500"/>
                  <a:pt x="24955" y="29500"/>
                  <a:pt x="24986" y="29500"/>
                </a:cubicBezTo>
                <a:cubicBezTo>
                  <a:pt x="25049" y="29556"/>
                  <a:pt x="25080" y="29556"/>
                  <a:pt x="25111" y="29556"/>
                </a:cubicBezTo>
                <a:cubicBezTo>
                  <a:pt x="25143" y="29556"/>
                  <a:pt x="25143" y="29500"/>
                  <a:pt x="25174" y="29500"/>
                </a:cubicBezTo>
                <a:cubicBezTo>
                  <a:pt x="25205" y="29445"/>
                  <a:pt x="25205" y="29445"/>
                  <a:pt x="25236" y="29445"/>
                </a:cubicBezTo>
                <a:cubicBezTo>
                  <a:pt x="25236" y="29445"/>
                  <a:pt x="25268" y="29445"/>
                  <a:pt x="25299" y="29445"/>
                </a:cubicBezTo>
                <a:cubicBezTo>
                  <a:pt x="25330" y="29445"/>
                  <a:pt x="25330" y="29500"/>
                  <a:pt x="25361" y="29556"/>
                </a:cubicBezTo>
                <a:cubicBezTo>
                  <a:pt x="25393" y="29556"/>
                  <a:pt x="25455" y="29556"/>
                  <a:pt x="25455" y="29667"/>
                </a:cubicBezTo>
                <a:cubicBezTo>
                  <a:pt x="25455" y="29722"/>
                  <a:pt x="25424" y="29778"/>
                  <a:pt x="25486" y="29833"/>
                </a:cubicBezTo>
                <a:cubicBezTo>
                  <a:pt x="25549" y="29833"/>
                  <a:pt x="25580" y="29778"/>
                  <a:pt x="25642" y="29778"/>
                </a:cubicBezTo>
                <a:cubicBezTo>
                  <a:pt x="25705" y="29778"/>
                  <a:pt x="25799" y="29778"/>
                  <a:pt x="25861" y="29833"/>
                </a:cubicBezTo>
                <a:cubicBezTo>
                  <a:pt x="25892" y="29833"/>
                  <a:pt x="25923" y="29889"/>
                  <a:pt x="25955" y="29889"/>
                </a:cubicBezTo>
                <a:cubicBezTo>
                  <a:pt x="26017" y="29889"/>
                  <a:pt x="26080" y="29944"/>
                  <a:pt x="26142" y="29944"/>
                </a:cubicBezTo>
                <a:cubicBezTo>
                  <a:pt x="26205" y="30000"/>
                  <a:pt x="26267" y="30000"/>
                  <a:pt x="26361" y="30055"/>
                </a:cubicBezTo>
                <a:cubicBezTo>
                  <a:pt x="26423" y="30055"/>
                  <a:pt x="26517" y="30110"/>
                  <a:pt x="26579" y="30110"/>
                </a:cubicBezTo>
                <a:cubicBezTo>
                  <a:pt x="26642" y="30166"/>
                  <a:pt x="26704" y="30221"/>
                  <a:pt x="26798" y="30221"/>
                </a:cubicBezTo>
                <a:cubicBezTo>
                  <a:pt x="26861" y="30277"/>
                  <a:pt x="26923" y="30277"/>
                  <a:pt x="26985" y="30332"/>
                </a:cubicBezTo>
                <a:cubicBezTo>
                  <a:pt x="27079" y="30388"/>
                  <a:pt x="27142" y="30443"/>
                  <a:pt x="27235" y="30443"/>
                </a:cubicBezTo>
                <a:cubicBezTo>
                  <a:pt x="27298" y="30443"/>
                  <a:pt x="27360" y="30499"/>
                  <a:pt x="27454" y="30554"/>
                </a:cubicBezTo>
                <a:cubicBezTo>
                  <a:pt x="27485" y="30554"/>
                  <a:pt x="27548" y="30554"/>
                  <a:pt x="27610" y="30609"/>
                </a:cubicBezTo>
                <a:cubicBezTo>
                  <a:pt x="27735" y="30665"/>
                  <a:pt x="27829" y="30665"/>
                  <a:pt x="27954" y="30665"/>
                </a:cubicBezTo>
                <a:cubicBezTo>
                  <a:pt x="28016" y="30665"/>
                  <a:pt x="28079" y="30665"/>
                  <a:pt x="28141" y="30665"/>
                </a:cubicBezTo>
                <a:cubicBezTo>
                  <a:pt x="28297" y="30665"/>
                  <a:pt x="28422" y="30609"/>
                  <a:pt x="28578" y="30499"/>
                </a:cubicBezTo>
                <a:cubicBezTo>
                  <a:pt x="28610" y="30443"/>
                  <a:pt x="28641" y="30443"/>
                  <a:pt x="28672" y="30388"/>
                </a:cubicBezTo>
                <a:cubicBezTo>
                  <a:pt x="28703" y="30388"/>
                  <a:pt x="28735" y="30388"/>
                  <a:pt x="28766" y="30388"/>
                </a:cubicBezTo>
                <a:cubicBezTo>
                  <a:pt x="28859" y="30388"/>
                  <a:pt x="28891" y="30332"/>
                  <a:pt x="28984" y="30277"/>
                </a:cubicBezTo>
                <a:cubicBezTo>
                  <a:pt x="29016" y="30221"/>
                  <a:pt x="29078" y="30166"/>
                  <a:pt x="29109" y="30055"/>
                </a:cubicBezTo>
                <a:cubicBezTo>
                  <a:pt x="29172" y="30000"/>
                  <a:pt x="29234" y="29944"/>
                  <a:pt x="29266" y="29833"/>
                </a:cubicBezTo>
                <a:cubicBezTo>
                  <a:pt x="29328" y="29778"/>
                  <a:pt x="29328" y="29667"/>
                  <a:pt x="29359" y="29556"/>
                </a:cubicBezTo>
                <a:cubicBezTo>
                  <a:pt x="29422" y="29445"/>
                  <a:pt x="29484" y="29334"/>
                  <a:pt x="29547" y="29279"/>
                </a:cubicBezTo>
                <a:cubicBezTo>
                  <a:pt x="29609" y="29168"/>
                  <a:pt x="29640" y="29057"/>
                  <a:pt x="29672" y="28890"/>
                </a:cubicBezTo>
                <a:cubicBezTo>
                  <a:pt x="29703" y="28835"/>
                  <a:pt x="29703" y="28724"/>
                  <a:pt x="29703" y="28669"/>
                </a:cubicBezTo>
                <a:cubicBezTo>
                  <a:pt x="29703" y="28613"/>
                  <a:pt x="29640" y="28558"/>
                  <a:pt x="29609" y="28558"/>
                </a:cubicBezTo>
                <a:cubicBezTo>
                  <a:pt x="29578" y="28502"/>
                  <a:pt x="29547" y="28502"/>
                  <a:pt x="29515" y="28391"/>
                </a:cubicBezTo>
                <a:cubicBezTo>
                  <a:pt x="29515" y="28336"/>
                  <a:pt x="29547" y="28225"/>
                  <a:pt x="29515" y="28114"/>
                </a:cubicBezTo>
                <a:cubicBezTo>
                  <a:pt x="29515" y="28114"/>
                  <a:pt x="29484" y="28114"/>
                  <a:pt x="29484" y="28059"/>
                </a:cubicBezTo>
                <a:cubicBezTo>
                  <a:pt x="29453" y="27948"/>
                  <a:pt x="29515" y="27670"/>
                  <a:pt x="29390" y="27615"/>
                </a:cubicBezTo>
                <a:cubicBezTo>
                  <a:pt x="29359" y="27560"/>
                  <a:pt x="29297" y="27615"/>
                  <a:pt x="29266" y="27615"/>
                </a:cubicBezTo>
                <a:cubicBezTo>
                  <a:pt x="29234" y="27615"/>
                  <a:pt x="29172" y="27560"/>
                  <a:pt x="29141" y="27560"/>
                </a:cubicBezTo>
                <a:cubicBezTo>
                  <a:pt x="29109" y="27504"/>
                  <a:pt x="29078" y="27449"/>
                  <a:pt x="29047" y="27393"/>
                </a:cubicBezTo>
                <a:cubicBezTo>
                  <a:pt x="29016" y="27338"/>
                  <a:pt x="28984" y="27282"/>
                  <a:pt x="28953" y="27171"/>
                </a:cubicBezTo>
                <a:cubicBezTo>
                  <a:pt x="28891" y="27116"/>
                  <a:pt x="28797" y="27005"/>
                  <a:pt x="28735" y="26839"/>
                </a:cubicBezTo>
                <a:cubicBezTo>
                  <a:pt x="28735" y="26839"/>
                  <a:pt x="28703" y="26783"/>
                  <a:pt x="28703" y="26783"/>
                </a:cubicBezTo>
                <a:cubicBezTo>
                  <a:pt x="28672" y="26783"/>
                  <a:pt x="28672" y="26839"/>
                  <a:pt x="28672" y="26839"/>
                </a:cubicBezTo>
                <a:cubicBezTo>
                  <a:pt x="28672" y="26894"/>
                  <a:pt x="28703" y="26950"/>
                  <a:pt x="28672" y="26950"/>
                </a:cubicBezTo>
                <a:cubicBezTo>
                  <a:pt x="28641" y="26950"/>
                  <a:pt x="28641" y="26894"/>
                  <a:pt x="28610" y="26839"/>
                </a:cubicBezTo>
                <a:cubicBezTo>
                  <a:pt x="28578" y="26839"/>
                  <a:pt x="28516" y="26839"/>
                  <a:pt x="28485" y="26839"/>
                </a:cubicBezTo>
                <a:cubicBezTo>
                  <a:pt x="28422" y="26783"/>
                  <a:pt x="28391" y="26728"/>
                  <a:pt x="28328" y="26728"/>
                </a:cubicBezTo>
                <a:cubicBezTo>
                  <a:pt x="28297" y="26672"/>
                  <a:pt x="28266" y="26672"/>
                  <a:pt x="28204" y="26617"/>
                </a:cubicBezTo>
                <a:cubicBezTo>
                  <a:pt x="28141" y="26617"/>
                  <a:pt x="28079" y="26561"/>
                  <a:pt x="28047" y="26561"/>
                </a:cubicBezTo>
                <a:cubicBezTo>
                  <a:pt x="27922" y="26506"/>
                  <a:pt x="27860" y="26506"/>
                  <a:pt x="27766" y="26340"/>
                </a:cubicBezTo>
                <a:cubicBezTo>
                  <a:pt x="27704" y="26173"/>
                  <a:pt x="27610" y="26007"/>
                  <a:pt x="27485" y="25896"/>
                </a:cubicBezTo>
                <a:cubicBezTo>
                  <a:pt x="27454" y="25896"/>
                  <a:pt x="27423" y="25896"/>
                  <a:pt x="27360" y="25841"/>
                </a:cubicBezTo>
                <a:cubicBezTo>
                  <a:pt x="27329" y="25785"/>
                  <a:pt x="27298" y="25730"/>
                  <a:pt x="27235" y="25730"/>
                </a:cubicBezTo>
                <a:cubicBezTo>
                  <a:pt x="27204" y="25674"/>
                  <a:pt x="27142" y="25619"/>
                  <a:pt x="27110" y="25563"/>
                </a:cubicBezTo>
                <a:cubicBezTo>
                  <a:pt x="27079" y="25563"/>
                  <a:pt x="27017" y="25508"/>
                  <a:pt x="26985" y="25508"/>
                </a:cubicBezTo>
                <a:cubicBezTo>
                  <a:pt x="26923" y="25452"/>
                  <a:pt x="26892" y="25452"/>
                  <a:pt x="26861" y="25397"/>
                </a:cubicBezTo>
                <a:cubicBezTo>
                  <a:pt x="26798" y="25341"/>
                  <a:pt x="26767" y="25286"/>
                  <a:pt x="26704" y="25231"/>
                </a:cubicBezTo>
                <a:cubicBezTo>
                  <a:pt x="26673" y="25231"/>
                  <a:pt x="26611" y="25175"/>
                  <a:pt x="26548" y="25175"/>
                </a:cubicBezTo>
                <a:cubicBezTo>
                  <a:pt x="26517" y="25120"/>
                  <a:pt x="26454" y="25064"/>
                  <a:pt x="26423" y="25064"/>
                </a:cubicBezTo>
                <a:cubicBezTo>
                  <a:pt x="26361" y="25009"/>
                  <a:pt x="26330" y="24953"/>
                  <a:pt x="26267" y="24953"/>
                </a:cubicBezTo>
                <a:cubicBezTo>
                  <a:pt x="26236" y="24898"/>
                  <a:pt x="26173" y="24842"/>
                  <a:pt x="26142" y="24842"/>
                </a:cubicBezTo>
                <a:cubicBezTo>
                  <a:pt x="26111" y="24787"/>
                  <a:pt x="26048" y="24731"/>
                  <a:pt x="26017" y="24731"/>
                </a:cubicBezTo>
                <a:cubicBezTo>
                  <a:pt x="25923" y="24676"/>
                  <a:pt x="25799" y="24731"/>
                  <a:pt x="25705" y="24676"/>
                </a:cubicBezTo>
                <a:cubicBezTo>
                  <a:pt x="25642" y="24676"/>
                  <a:pt x="25549" y="24621"/>
                  <a:pt x="25455" y="24621"/>
                </a:cubicBezTo>
                <a:cubicBezTo>
                  <a:pt x="25361" y="24565"/>
                  <a:pt x="25268" y="24621"/>
                  <a:pt x="25205" y="24565"/>
                </a:cubicBezTo>
                <a:cubicBezTo>
                  <a:pt x="25111" y="24565"/>
                  <a:pt x="25049" y="24565"/>
                  <a:pt x="24986" y="24565"/>
                </a:cubicBezTo>
                <a:cubicBezTo>
                  <a:pt x="24986" y="24565"/>
                  <a:pt x="24955" y="24565"/>
                  <a:pt x="24924" y="24565"/>
                </a:cubicBezTo>
                <a:cubicBezTo>
                  <a:pt x="24893" y="24621"/>
                  <a:pt x="24893" y="24621"/>
                  <a:pt x="24893" y="24676"/>
                </a:cubicBezTo>
                <a:cubicBezTo>
                  <a:pt x="24862" y="24731"/>
                  <a:pt x="24862" y="24731"/>
                  <a:pt x="24862" y="24787"/>
                </a:cubicBezTo>
                <a:cubicBezTo>
                  <a:pt x="24862" y="24842"/>
                  <a:pt x="24830" y="24953"/>
                  <a:pt x="24799" y="25009"/>
                </a:cubicBezTo>
                <a:cubicBezTo>
                  <a:pt x="24737" y="25009"/>
                  <a:pt x="24705" y="25064"/>
                  <a:pt x="24674" y="25064"/>
                </a:cubicBezTo>
                <a:cubicBezTo>
                  <a:pt x="24643" y="25120"/>
                  <a:pt x="24580" y="25120"/>
                  <a:pt x="24580" y="25231"/>
                </a:cubicBezTo>
                <a:cubicBezTo>
                  <a:pt x="24580" y="25120"/>
                  <a:pt x="24612" y="25064"/>
                  <a:pt x="24643" y="25064"/>
                </a:cubicBezTo>
                <a:cubicBezTo>
                  <a:pt x="24674" y="25064"/>
                  <a:pt x="24674" y="25064"/>
                  <a:pt x="24705" y="25064"/>
                </a:cubicBezTo>
                <a:cubicBezTo>
                  <a:pt x="24705" y="25009"/>
                  <a:pt x="24737" y="25009"/>
                  <a:pt x="24737" y="24953"/>
                </a:cubicBezTo>
                <a:cubicBezTo>
                  <a:pt x="24768" y="24953"/>
                  <a:pt x="24830" y="24898"/>
                  <a:pt x="24830" y="24842"/>
                </a:cubicBezTo>
                <a:cubicBezTo>
                  <a:pt x="24830" y="24787"/>
                  <a:pt x="24768" y="24842"/>
                  <a:pt x="24768" y="24842"/>
                </a:cubicBezTo>
                <a:cubicBezTo>
                  <a:pt x="24737" y="24842"/>
                  <a:pt x="24737" y="24787"/>
                  <a:pt x="24737" y="24787"/>
                </a:cubicBezTo>
                <a:cubicBezTo>
                  <a:pt x="24705" y="24731"/>
                  <a:pt x="24674" y="24731"/>
                  <a:pt x="24705" y="24676"/>
                </a:cubicBezTo>
                <a:cubicBezTo>
                  <a:pt x="24705" y="24621"/>
                  <a:pt x="24737" y="24676"/>
                  <a:pt x="24768" y="24676"/>
                </a:cubicBezTo>
                <a:cubicBezTo>
                  <a:pt x="24799" y="24621"/>
                  <a:pt x="24799" y="24510"/>
                  <a:pt x="24768" y="24454"/>
                </a:cubicBezTo>
                <a:cubicBezTo>
                  <a:pt x="24768" y="24399"/>
                  <a:pt x="24768" y="24343"/>
                  <a:pt x="24737" y="24399"/>
                </a:cubicBezTo>
                <a:cubicBezTo>
                  <a:pt x="24737" y="24399"/>
                  <a:pt x="24737" y="24454"/>
                  <a:pt x="24705" y="24454"/>
                </a:cubicBezTo>
                <a:cubicBezTo>
                  <a:pt x="24674" y="24454"/>
                  <a:pt x="24643" y="24454"/>
                  <a:pt x="24643" y="24454"/>
                </a:cubicBezTo>
                <a:cubicBezTo>
                  <a:pt x="24612" y="24510"/>
                  <a:pt x="24612" y="24510"/>
                  <a:pt x="24580" y="24510"/>
                </a:cubicBezTo>
                <a:cubicBezTo>
                  <a:pt x="24580" y="24510"/>
                  <a:pt x="24580" y="24510"/>
                  <a:pt x="24549" y="24565"/>
                </a:cubicBezTo>
                <a:cubicBezTo>
                  <a:pt x="24518" y="24565"/>
                  <a:pt x="24456" y="24621"/>
                  <a:pt x="24456" y="24565"/>
                </a:cubicBezTo>
                <a:cubicBezTo>
                  <a:pt x="24424" y="24565"/>
                  <a:pt x="24456" y="24510"/>
                  <a:pt x="24424" y="24510"/>
                </a:cubicBezTo>
                <a:cubicBezTo>
                  <a:pt x="24393" y="24510"/>
                  <a:pt x="24362" y="24510"/>
                  <a:pt x="24362" y="24510"/>
                </a:cubicBezTo>
                <a:cubicBezTo>
                  <a:pt x="24331" y="24510"/>
                  <a:pt x="24331" y="24454"/>
                  <a:pt x="24299" y="24454"/>
                </a:cubicBezTo>
                <a:cubicBezTo>
                  <a:pt x="24237" y="24399"/>
                  <a:pt x="24174" y="24510"/>
                  <a:pt x="24143" y="24454"/>
                </a:cubicBezTo>
                <a:cubicBezTo>
                  <a:pt x="24112" y="24399"/>
                  <a:pt x="24112" y="24399"/>
                  <a:pt x="24081" y="24399"/>
                </a:cubicBezTo>
                <a:cubicBezTo>
                  <a:pt x="24081" y="24343"/>
                  <a:pt x="24049" y="24343"/>
                  <a:pt x="24018" y="24343"/>
                </a:cubicBezTo>
                <a:cubicBezTo>
                  <a:pt x="24018" y="24288"/>
                  <a:pt x="24018" y="24288"/>
                  <a:pt x="24018" y="24232"/>
                </a:cubicBezTo>
                <a:cubicBezTo>
                  <a:pt x="23987" y="24177"/>
                  <a:pt x="23987" y="24177"/>
                  <a:pt x="23956" y="24177"/>
                </a:cubicBezTo>
                <a:cubicBezTo>
                  <a:pt x="23925" y="24121"/>
                  <a:pt x="23925" y="24011"/>
                  <a:pt x="23956" y="23955"/>
                </a:cubicBezTo>
                <a:cubicBezTo>
                  <a:pt x="23956" y="23955"/>
                  <a:pt x="23987" y="23900"/>
                  <a:pt x="23987" y="23900"/>
                </a:cubicBezTo>
                <a:cubicBezTo>
                  <a:pt x="23987" y="23844"/>
                  <a:pt x="23987" y="23789"/>
                  <a:pt x="24018" y="23844"/>
                </a:cubicBezTo>
                <a:cubicBezTo>
                  <a:pt x="24049" y="23844"/>
                  <a:pt x="24018" y="23900"/>
                  <a:pt x="24049" y="23955"/>
                </a:cubicBezTo>
                <a:cubicBezTo>
                  <a:pt x="24049" y="23955"/>
                  <a:pt x="24081" y="23955"/>
                  <a:pt x="24081" y="23955"/>
                </a:cubicBezTo>
                <a:cubicBezTo>
                  <a:pt x="24112" y="23955"/>
                  <a:pt x="24112" y="23955"/>
                  <a:pt x="24112" y="23955"/>
                </a:cubicBezTo>
                <a:cubicBezTo>
                  <a:pt x="24143" y="24011"/>
                  <a:pt x="24206" y="24011"/>
                  <a:pt x="24237" y="24011"/>
                </a:cubicBezTo>
                <a:cubicBezTo>
                  <a:pt x="24299" y="24011"/>
                  <a:pt x="24331" y="24066"/>
                  <a:pt x="24362" y="24066"/>
                </a:cubicBezTo>
                <a:cubicBezTo>
                  <a:pt x="24424" y="24121"/>
                  <a:pt x="24456" y="24121"/>
                  <a:pt x="24518" y="24066"/>
                </a:cubicBezTo>
                <a:cubicBezTo>
                  <a:pt x="24549" y="24066"/>
                  <a:pt x="24518" y="23955"/>
                  <a:pt x="24549" y="23900"/>
                </a:cubicBezTo>
                <a:cubicBezTo>
                  <a:pt x="24580" y="23900"/>
                  <a:pt x="24612" y="23900"/>
                  <a:pt x="24612" y="23844"/>
                </a:cubicBezTo>
                <a:cubicBezTo>
                  <a:pt x="24612" y="23789"/>
                  <a:pt x="24612" y="23789"/>
                  <a:pt x="24580" y="23733"/>
                </a:cubicBezTo>
                <a:cubicBezTo>
                  <a:pt x="24549" y="23733"/>
                  <a:pt x="24518" y="23733"/>
                  <a:pt x="24518" y="23733"/>
                </a:cubicBezTo>
                <a:cubicBezTo>
                  <a:pt x="24487" y="23733"/>
                  <a:pt x="24456" y="23733"/>
                  <a:pt x="24456" y="23678"/>
                </a:cubicBezTo>
                <a:cubicBezTo>
                  <a:pt x="24393" y="23678"/>
                  <a:pt x="24362" y="23678"/>
                  <a:pt x="24299" y="23678"/>
                </a:cubicBezTo>
                <a:cubicBezTo>
                  <a:pt x="24268" y="23678"/>
                  <a:pt x="24237" y="23622"/>
                  <a:pt x="24206" y="23567"/>
                </a:cubicBezTo>
                <a:cubicBezTo>
                  <a:pt x="24174" y="23512"/>
                  <a:pt x="24143" y="23512"/>
                  <a:pt x="24081" y="23512"/>
                </a:cubicBezTo>
                <a:cubicBezTo>
                  <a:pt x="24081" y="23512"/>
                  <a:pt x="24049" y="23456"/>
                  <a:pt x="24049" y="23456"/>
                </a:cubicBezTo>
                <a:cubicBezTo>
                  <a:pt x="24018" y="23456"/>
                  <a:pt x="24018" y="23401"/>
                  <a:pt x="23987" y="23401"/>
                </a:cubicBezTo>
                <a:cubicBezTo>
                  <a:pt x="23987" y="23401"/>
                  <a:pt x="23862" y="23290"/>
                  <a:pt x="23862" y="23401"/>
                </a:cubicBezTo>
                <a:cubicBezTo>
                  <a:pt x="23862" y="23456"/>
                  <a:pt x="23893" y="23456"/>
                  <a:pt x="23893" y="23456"/>
                </a:cubicBezTo>
                <a:cubicBezTo>
                  <a:pt x="23925" y="23512"/>
                  <a:pt x="23925" y="23512"/>
                  <a:pt x="23925" y="23567"/>
                </a:cubicBezTo>
                <a:cubicBezTo>
                  <a:pt x="23956" y="23567"/>
                  <a:pt x="23956" y="23567"/>
                  <a:pt x="23987" y="23622"/>
                </a:cubicBezTo>
                <a:cubicBezTo>
                  <a:pt x="23987" y="23678"/>
                  <a:pt x="23987" y="23678"/>
                  <a:pt x="23956" y="23678"/>
                </a:cubicBezTo>
                <a:cubicBezTo>
                  <a:pt x="23925" y="23678"/>
                  <a:pt x="23925" y="23678"/>
                  <a:pt x="23893" y="23622"/>
                </a:cubicBezTo>
                <a:cubicBezTo>
                  <a:pt x="23893" y="23622"/>
                  <a:pt x="23862" y="23622"/>
                  <a:pt x="23831" y="23622"/>
                </a:cubicBezTo>
                <a:cubicBezTo>
                  <a:pt x="23831" y="23622"/>
                  <a:pt x="23800" y="23567"/>
                  <a:pt x="23768" y="23567"/>
                </a:cubicBezTo>
                <a:cubicBezTo>
                  <a:pt x="23737" y="23567"/>
                  <a:pt x="23768" y="23622"/>
                  <a:pt x="23768" y="23678"/>
                </a:cubicBezTo>
                <a:cubicBezTo>
                  <a:pt x="23768" y="23844"/>
                  <a:pt x="23675" y="23789"/>
                  <a:pt x="23612" y="23789"/>
                </a:cubicBezTo>
                <a:cubicBezTo>
                  <a:pt x="23581" y="23789"/>
                  <a:pt x="23519" y="23789"/>
                  <a:pt x="23456" y="23789"/>
                </a:cubicBezTo>
                <a:cubicBezTo>
                  <a:pt x="23425" y="23789"/>
                  <a:pt x="23394" y="23733"/>
                  <a:pt x="23362" y="23733"/>
                </a:cubicBezTo>
                <a:cubicBezTo>
                  <a:pt x="23300" y="23733"/>
                  <a:pt x="23269" y="23733"/>
                  <a:pt x="23206" y="23678"/>
                </a:cubicBezTo>
                <a:cubicBezTo>
                  <a:pt x="23175" y="23678"/>
                  <a:pt x="23112" y="23622"/>
                  <a:pt x="23050" y="23678"/>
                </a:cubicBezTo>
                <a:cubicBezTo>
                  <a:pt x="23019" y="23678"/>
                  <a:pt x="22988" y="23733"/>
                  <a:pt x="22956" y="23789"/>
                </a:cubicBezTo>
                <a:cubicBezTo>
                  <a:pt x="22956" y="23789"/>
                  <a:pt x="22925" y="23678"/>
                  <a:pt x="22894" y="23678"/>
                </a:cubicBezTo>
                <a:cubicBezTo>
                  <a:pt x="22894" y="23622"/>
                  <a:pt x="22863" y="23622"/>
                  <a:pt x="22863" y="23567"/>
                </a:cubicBezTo>
                <a:cubicBezTo>
                  <a:pt x="22863" y="23567"/>
                  <a:pt x="22831" y="23512"/>
                  <a:pt x="22800" y="23512"/>
                </a:cubicBezTo>
                <a:cubicBezTo>
                  <a:pt x="22800" y="23512"/>
                  <a:pt x="22800" y="23567"/>
                  <a:pt x="22769" y="23622"/>
                </a:cubicBezTo>
                <a:cubicBezTo>
                  <a:pt x="22738" y="23678"/>
                  <a:pt x="22706" y="23678"/>
                  <a:pt x="22675" y="23733"/>
                </a:cubicBezTo>
                <a:cubicBezTo>
                  <a:pt x="22644" y="23733"/>
                  <a:pt x="22644" y="23789"/>
                  <a:pt x="22613" y="23789"/>
                </a:cubicBezTo>
                <a:cubicBezTo>
                  <a:pt x="22581" y="23789"/>
                  <a:pt x="22581" y="23789"/>
                  <a:pt x="22550" y="23789"/>
                </a:cubicBezTo>
                <a:cubicBezTo>
                  <a:pt x="22519" y="23844"/>
                  <a:pt x="22519" y="23844"/>
                  <a:pt x="22488" y="23900"/>
                </a:cubicBezTo>
                <a:cubicBezTo>
                  <a:pt x="22488" y="23900"/>
                  <a:pt x="22457" y="23844"/>
                  <a:pt x="22457" y="23900"/>
                </a:cubicBezTo>
                <a:cubicBezTo>
                  <a:pt x="22457" y="23900"/>
                  <a:pt x="22457" y="23900"/>
                  <a:pt x="22425" y="23900"/>
                </a:cubicBezTo>
                <a:cubicBezTo>
                  <a:pt x="22425" y="23900"/>
                  <a:pt x="22457" y="23844"/>
                  <a:pt x="22457" y="23844"/>
                </a:cubicBezTo>
                <a:cubicBezTo>
                  <a:pt x="22488" y="23789"/>
                  <a:pt x="22488" y="23844"/>
                  <a:pt x="22519" y="23789"/>
                </a:cubicBezTo>
                <a:cubicBezTo>
                  <a:pt x="22550" y="23733"/>
                  <a:pt x="22488" y="23622"/>
                  <a:pt x="22457" y="23622"/>
                </a:cubicBezTo>
                <a:cubicBezTo>
                  <a:pt x="22425" y="23622"/>
                  <a:pt x="22425" y="23622"/>
                  <a:pt x="22394" y="23622"/>
                </a:cubicBezTo>
                <a:cubicBezTo>
                  <a:pt x="22394" y="23622"/>
                  <a:pt x="22363" y="23567"/>
                  <a:pt x="22332" y="23567"/>
                </a:cubicBezTo>
                <a:cubicBezTo>
                  <a:pt x="22332" y="23512"/>
                  <a:pt x="22363" y="23456"/>
                  <a:pt x="22363" y="23456"/>
                </a:cubicBezTo>
                <a:cubicBezTo>
                  <a:pt x="22363" y="23401"/>
                  <a:pt x="22363" y="23345"/>
                  <a:pt x="22363" y="23345"/>
                </a:cubicBezTo>
                <a:cubicBezTo>
                  <a:pt x="22332" y="23290"/>
                  <a:pt x="22300" y="23234"/>
                  <a:pt x="22269" y="23234"/>
                </a:cubicBezTo>
                <a:cubicBezTo>
                  <a:pt x="22238" y="23179"/>
                  <a:pt x="22207" y="23179"/>
                  <a:pt x="22175" y="23179"/>
                </a:cubicBezTo>
                <a:cubicBezTo>
                  <a:pt x="22144" y="23179"/>
                  <a:pt x="22113" y="23179"/>
                  <a:pt x="22113" y="23179"/>
                </a:cubicBezTo>
                <a:cubicBezTo>
                  <a:pt x="22082" y="23123"/>
                  <a:pt x="22082" y="23123"/>
                  <a:pt x="22051" y="23123"/>
                </a:cubicBezTo>
                <a:cubicBezTo>
                  <a:pt x="22019" y="23123"/>
                  <a:pt x="21988" y="23123"/>
                  <a:pt x="21988" y="23123"/>
                </a:cubicBezTo>
                <a:cubicBezTo>
                  <a:pt x="21957" y="23123"/>
                  <a:pt x="21957" y="23068"/>
                  <a:pt x="21926" y="23068"/>
                </a:cubicBezTo>
                <a:cubicBezTo>
                  <a:pt x="21894" y="23068"/>
                  <a:pt x="21894" y="23068"/>
                  <a:pt x="21863" y="23012"/>
                </a:cubicBezTo>
                <a:cubicBezTo>
                  <a:pt x="21863" y="22957"/>
                  <a:pt x="21894" y="22957"/>
                  <a:pt x="21894" y="22957"/>
                </a:cubicBezTo>
                <a:cubicBezTo>
                  <a:pt x="21957" y="22957"/>
                  <a:pt x="21988" y="23012"/>
                  <a:pt x="22019" y="23012"/>
                </a:cubicBezTo>
                <a:cubicBezTo>
                  <a:pt x="22082" y="23012"/>
                  <a:pt x="22113" y="23068"/>
                  <a:pt x="22144" y="23068"/>
                </a:cubicBezTo>
                <a:cubicBezTo>
                  <a:pt x="22207" y="23068"/>
                  <a:pt x="22238" y="23068"/>
                  <a:pt x="22269" y="23068"/>
                </a:cubicBezTo>
                <a:cubicBezTo>
                  <a:pt x="22332" y="23123"/>
                  <a:pt x="22363" y="23123"/>
                  <a:pt x="22425" y="23123"/>
                </a:cubicBezTo>
                <a:cubicBezTo>
                  <a:pt x="22550" y="23123"/>
                  <a:pt x="22550" y="23123"/>
                  <a:pt x="22550" y="23123"/>
                </a:cubicBezTo>
                <a:cubicBezTo>
                  <a:pt x="22613" y="23123"/>
                  <a:pt x="22644" y="23068"/>
                  <a:pt x="22675" y="23123"/>
                </a:cubicBezTo>
                <a:cubicBezTo>
                  <a:pt x="22738" y="23179"/>
                  <a:pt x="22769" y="23179"/>
                  <a:pt x="22800" y="23179"/>
                </a:cubicBezTo>
                <a:cubicBezTo>
                  <a:pt x="22863" y="23123"/>
                  <a:pt x="22863" y="23012"/>
                  <a:pt x="22925" y="23012"/>
                </a:cubicBezTo>
                <a:cubicBezTo>
                  <a:pt x="22925" y="23012"/>
                  <a:pt x="22956" y="23012"/>
                  <a:pt x="22956" y="22957"/>
                </a:cubicBezTo>
                <a:cubicBezTo>
                  <a:pt x="22988" y="22957"/>
                  <a:pt x="22988" y="22902"/>
                  <a:pt x="23019" y="22902"/>
                </a:cubicBezTo>
                <a:cubicBezTo>
                  <a:pt x="23050" y="22846"/>
                  <a:pt x="23112" y="22902"/>
                  <a:pt x="23144" y="22846"/>
                </a:cubicBezTo>
                <a:cubicBezTo>
                  <a:pt x="23175" y="22846"/>
                  <a:pt x="23237" y="22846"/>
                  <a:pt x="23269" y="22791"/>
                </a:cubicBezTo>
                <a:cubicBezTo>
                  <a:pt x="23300" y="22791"/>
                  <a:pt x="23331" y="22791"/>
                  <a:pt x="23331" y="22735"/>
                </a:cubicBezTo>
                <a:cubicBezTo>
                  <a:pt x="23362" y="22735"/>
                  <a:pt x="23331" y="22680"/>
                  <a:pt x="23362" y="22624"/>
                </a:cubicBezTo>
                <a:cubicBezTo>
                  <a:pt x="23362" y="22624"/>
                  <a:pt x="23362" y="22569"/>
                  <a:pt x="23362" y="22513"/>
                </a:cubicBezTo>
                <a:cubicBezTo>
                  <a:pt x="23362" y="22513"/>
                  <a:pt x="23331" y="22458"/>
                  <a:pt x="23300" y="22458"/>
                </a:cubicBezTo>
                <a:cubicBezTo>
                  <a:pt x="23300" y="22458"/>
                  <a:pt x="23269" y="22402"/>
                  <a:pt x="23269" y="22402"/>
                </a:cubicBezTo>
                <a:cubicBezTo>
                  <a:pt x="23237" y="22402"/>
                  <a:pt x="23206" y="22402"/>
                  <a:pt x="23206" y="22402"/>
                </a:cubicBezTo>
                <a:cubicBezTo>
                  <a:pt x="23175" y="22402"/>
                  <a:pt x="23144" y="22347"/>
                  <a:pt x="23144" y="22347"/>
                </a:cubicBezTo>
                <a:cubicBezTo>
                  <a:pt x="23112" y="22347"/>
                  <a:pt x="23112" y="22347"/>
                  <a:pt x="23081" y="22347"/>
                </a:cubicBezTo>
                <a:cubicBezTo>
                  <a:pt x="23019" y="22347"/>
                  <a:pt x="22988" y="22292"/>
                  <a:pt x="22956" y="22292"/>
                </a:cubicBezTo>
                <a:cubicBezTo>
                  <a:pt x="22894" y="22236"/>
                  <a:pt x="22831" y="22292"/>
                  <a:pt x="22831" y="22236"/>
                </a:cubicBezTo>
                <a:cubicBezTo>
                  <a:pt x="22831" y="22181"/>
                  <a:pt x="22831" y="22181"/>
                  <a:pt x="22831" y="22125"/>
                </a:cubicBezTo>
                <a:cubicBezTo>
                  <a:pt x="22831" y="22070"/>
                  <a:pt x="22831" y="22014"/>
                  <a:pt x="22831" y="22014"/>
                </a:cubicBezTo>
                <a:cubicBezTo>
                  <a:pt x="22800" y="21959"/>
                  <a:pt x="22769" y="21848"/>
                  <a:pt x="22738" y="21848"/>
                </a:cubicBezTo>
                <a:cubicBezTo>
                  <a:pt x="22675" y="21903"/>
                  <a:pt x="22675" y="21903"/>
                  <a:pt x="22613" y="21959"/>
                </a:cubicBezTo>
                <a:cubicBezTo>
                  <a:pt x="22613" y="21959"/>
                  <a:pt x="22581" y="22014"/>
                  <a:pt x="22581" y="22014"/>
                </a:cubicBezTo>
                <a:cubicBezTo>
                  <a:pt x="22550" y="21959"/>
                  <a:pt x="22550" y="21959"/>
                  <a:pt x="22550" y="21903"/>
                </a:cubicBezTo>
                <a:cubicBezTo>
                  <a:pt x="22519" y="21792"/>
                  <a:pt x="22457" y="21848"/>
                  <a:pt x="22425" y="21903"/>
                </a:cubicBezTo>
                <a:cubicBezTo>
                  <a:pt x="22425" y="21903"/>
                  <a:pt x="22394" y="21903"/>
                  <a:pt x="22363" y="21903"/>
                </a:cubicBezTo>
                <a:cubicBezTo>
                  <a:pt x="22332" y="21959"/>
                  <a:pt x="22332" y="21959"/>
                  <a:pt x="22332" y="21903"/>
                </a:cubicBezTo>
                <a:cubicBezTo>
                  <a:pt x="22332" y="21848"/>
                  <a:pt x="22332" y="21848"/>
                  <a:pt x="22300" y="21848"/>
                </a:cubicBezTo>
                <a:cubicBezTo>
                  <a:pt x="22269" y="21848"/>
                  <a:pt x="22269" y="21792"/>
                  <a:pt x="22238" y="21792"/>
                </a:cubicBezTo>
                <a:cubicBezTo>
                  <a:pt x="22207" y="21737"/>
                  <a:pt x="22207" y="21682"/>
                  <a:pt x="22175" y="21682"/>
                </a:cubicBezTo>
                <a:cubicBezTo>
                  <a:pt x="22144" y="21626"/>
                  <a:pt x="22144" y="21626"/>
                  <a:pt x="22113" y="21626"/>
                </a:cubicBezTo>
                <a:cubicBezTo>
                  <a:pt x="22082" y="21626"/>
                  <a:pt x="22082" y="21571"/>
                  <a:pt x="22051" y="21571"/>
                </a:cubicBezTo>
                <a:cubicBezTo>
                  <a:pt x="22019" y="21571"/>
                  <a:pt x="21957" y="21571"/>
                  <a:pt x="21926" y="21626"/>
                </a:cubicBezTo>
                <a:cubicBezTo>
                  <a:pt x="21894" y="21682"/>
                  <a:pt x="21894" y="21792"/>
                  <a:pt x="21863" y="21848"/>
                </a:cubicBezTo>
                <a:cubicBezTo>
                  <a:pt x="21832" y="21959"/>
                  <a:pt x="21738" y="22014"/>
                  <a:pt x="21738" y="22181"/>
                </a:cubicBezTo>
                <a:cubicBezTo>
                  <a:pt x="21738" y="22236"/>
                  <a:pt x="21769" y="22292"/>
                  <a:pt x="21769" y="22402"/>
                </a:cubicBezTo>
                <a:cubicBezTo>
                  <a:pt x="21769" y="22458"/>
                  <a:pt x="21707" y="22513"/>
                  <a:pt x="21676" y="22569"/>
                </a:cubicBezTo>
                <a:cubicBezTo>
                  <a:pt x="21676" y="22569"/>
                  <a:pt x="21644" y="22624"/>
                  <a:pt x="21613" y="22624"/>
                </a:cubicBezTo>
                <a:cubicBezTo>
                  <a:pt x="21613" y="22624"/>
                  <a:pt x="21582" y="22569"/>
                  <a:pt x="21613" y="22569"/>
                </a:cubicBezTo>
                <a:cubicBezTo>
                  <a:pt x="21613" y="22513"/>
                  <a:pt x="21644" y="22513"/>
                  <a:pt x="21644" y="22513"/>
                </a:cubicBezTo>
                <a:cubicBezTo>
                  <a:pt x="21676" y="22458"/>
                  <a:pt x="21676" y="22402"/>
                  <a:pt x="21676" y="22402"/>
                </a:cubicBezTo>
                <a:cubicBezTo>
                  <a:pt x="21676" y="22347"/>
                  <a:pt x="21707" y="22347"/>
                  <a:pt x="21676" y="22347"/>
                </a:cubicBezTo>
                <a:cubicBezTo>
                  <a:pt x="21644" y="22292"/>
                  <a:pt x="21613" y="22402"/>
                  <a:pt x="21582" y="22402"/>
                </a:cubicBezTo>
                <a:cubicBezTo>
                  <a:pt x="21582" y="22402"/>
                  <a:pt x="21551" y="22402"/>
                  <a:pt x="21551" y="22402"/>
                </a:cubicBezTo>
                <a:cubicBezTo>
                  <a:pt x="21520" y="22402"/>
                  <a:pt x="21488" y="22402"/>
                  <a:pt x="21488" y="22458"/>
                </a:cubicBezTo>
                <a:cubicBezTo>
                  <a:pt x="21457" y="22458"/>
                  <a:pt x="21457" y="22458"/>
                  <a:pt x="21426" y="22402"/>
                </a:cubicBezTo>
                <a:cubicBezTo>
                  <a:pt x="21426" y="22402"/>
                  <a:pt x="21395" y="22402"/>
                  <a:pt x="21395" y="22347"/>
                </a:cubicBezTo>
                <a:cubicBezTo>
                  <a:pt x="21395" y="22292"/>
                  <a:pt x="21426" y="22292"/>
                  <a:pt x="21426" y="22292"/>
                </a:cubicBezTo>
                <a:cubicBezTo>
                  <a:pt x="21457" y="22292"/>
                  <a:pt x="21457" y="22236"/>
                  <a:pt x="21488" y="22236"/>
                </a:cubicBezTo>
                <a:cubicBezTo>
                  <a:pt x="21520" y="22181"/>
                  <a:pt x="21551" y="22181"/>
                  <a:pt x="21582" y="22125"/>
                </a:cubicBezTo>
                <a:cubicBezTo>
                  <a:pt x="21613" y="22070"/>
                  <a:pt x="21613" y="22070"/>
                  <a:pt x="21613" y="22070"/>
                </a:cubicBezTo>
                <a:cubicBezTo>
                  <a:pt x="21613" y="22014"/>
                  <a:pt x="21644" y="22014"/>
                  <a:pt x="21644" y="21959"/>
                </a:cubicBezTo>
                <a:cubicBezTo>
                  <a:pt x="21644" y="21959"/>
                  <a:pt x="21676" y="21792"/>
                  <a:pt x="21644" y="21848"/>
                </a:cubicBezTo>
                <a:cubicBezTo>
                  <a:pt x="21613" y="21848"/>
                  <a:pt x="21613" y="21903"/>
                  <a:pt x="21613" y="21903"/>
                </a:cubicBezTo>
                <a:cubicBezTo>
                  <a:pt x="21613" y="21903"/>
                  <a:pt x="21582" y="21903"/>
                  <a:pt x="21582" y="21903"/>
                </a:cubicBezTo>
                <a:cubicBezTo>
                  <a:pt x="21551" y="21903"/>
                  <a:pt x="21520" y="21959"/>
                  <a:pt x="21488" y="21959"/>
                </a:cubicBezTo>
                <a:cubicBezTo>
                  <a:pt x="21426" y="21959"/>
                  <a:pt x="21457" y="21848"/>
                  <a:pt x="21426" y="21848"/>
                </a:cubicBezTo>
                <a:cubicBezTo>
                  <a:pt x="21395" y="21792"/>
                  <a:pt x="21426" y="21792"/>
                  <a:pt x="21457" y="21737"/>
                </a:cubicBezTo>
                <a:cubicBezTo>
                  <a:pt x="21457" y="21737"/>
                  <a:pt x="21488" y="21737"/>
                  <a:pt x="21488" y="21737"/>
                </a:cubicBezTo>
                <a:cubicBezTo>
                  <a:pt x="21488" y="21737"/>
                  <a:pt x="21488" y="21737"/>
                  <a:pt x="21520" y="21737"/>
                </a:cubicBezTo>
                <a:cubicBezTo>
                  <a:pt x="21551" y="21682"/>
                  <a:pt x="21582" y="21792"/>
                  <a:pt x="21644" y="21737"/>
                </a:cubicBezTo>
                <a:cubicBezTo>
                  <a:pt x="21676" y="21737"/>
                  <a:pt x="21707" y="21626"/>
                  <a:pt x="21738" y="21571"/>
                </a:cubicBezTo>
                <a:cubicBezTo>
                  <a:pt x="21738" y="21515"/>
                  <a:pt x="21738" y="21515"/>
                  <a:pt x="21769" y="21515"/>
                </a:cubicBezTo>
                <a:cubicBezTo>
                  <a:pt x="21801" y="21460"/>
                  <a:pt x="21832" y="21460"/>
                  <a:pt x="21832" y="21404"/>
                </a:cubicBezTo>
                <a:cubicBezTo>
                  <a:pt x="21801" y="21349"/>
                  <a:pt x="21738" y="21349"/>
                  <a:pt x="21707" y="21293"/>
                </a:cubicBezTo>
                <a:cubicBezTo>
                  <a:pt x="21676" y="21293"/>
                  <a:pt x="21644" y="21238"/>
                  <a:pt x="21613" y="21182"/>
                </a:cubicBezTo>
                <a:cubicBezTo>
                  <a:pt x="21551" y="21182"/>
                  <a:pt x="21520" y="21182"/>
                  <a:pt x="21488" y="21182"/>
                </a:cubicBezTo>
                <a:cubicBezTo>
                  <a:pt x="21426" y="21182"/>
                  <a:pt x="21395" y="21127"/>
                  <a:pt x="21363" y="21072"/>
                </a:cubicBezTo>
                <a:cubicBezTo>
                  <a:pt x="21332" y="21072"/>
                  <a:pt x="21270" y="21016"/>
                  <a:pt x="21238" y="21127"/>
                </a:cubicBezTo>
                <a:cubicBezTo>
                  <a:pt x="21238" y="21182"/>
                  <a:pt x="21270" y="21182"/>
                  <a:pt x="21270" y="21238"/>
                </a:cubicBezTo>
                <a:cubicBezTo>
                  <a:pt x="21270" y="21293"/>
                  <a:pt x="21238" y="21349"/>
                  <a:pt x="21238" y="21349"/>
                </a:cubicBezTo>
                <a:cubicBezTo>
                  <a:pt x="21207" y="21404"/>
                  <a:pt x="21207" y="21460"/>
                  <a:pt x="21176" y="21460"/>
                </a:cubicBezTo>
                <a:cubicBezTo>
                  <a:pt x="21176" y="21460"/>
                  <a:pt x="21145" y="21460"/>
                  <a:pt x="21114" y="21460"/>
                </a:cubicBezTo>
                <a:cubicBezTo>
                  <a:pt x="21082" y="21460"/>
                  <a:pt x="21051" y="21460"/>
                  <a:pt x="21051" y="21515"/>
                </a:cubicBezTo>
                <a:cubicBezTo>
                  <a:pt x="21020" y="21515"/>
                  <a:pt x="21020" y="21571"/>
                  <a:pt x="21051" y="21571"/>
                </a:cubicBezTo>
                <a:cubicBezTo>
                  <a:pt x="21051" y="21571"/>
                  <a:pt x="21082" y="21571"/>
                  <a:pt x="21114" y="21571"/>
                </a:cubicBezTo>
                <a:cubicBezTo>
                  <a:pt x="21145" y="21571"/>
                  <a:pt x="21145" y="21571"/>
                  <a:pt x="21145" y="21626"/>
                </a:cubicBezTo>
                <a:cubicBezTo>
                  <a:pt x="21176" y="21626"/>
                  <a:pt x="21207" y="21626"/>
                  <a:pt x="21207" y="21682"/>
                </a:cubicBezTo>
                <a:cubicBezTo>
                  <a:pt x="21207" y="21737"/>
                  <a:pt x="21176" y="21737"/>
                  <a:pt x="21176" y="21737"/>
                </a:cubicBezTo>
                <a:cubicBezTo>
                  <a:pt x="21145" y="21737"/>
                  <a:pt x="21114" y="21737"/>
                  <a:pt x="21082" y="21737"/>
                </a:cubicBezTo>
                <a:cubicBezTo>
                  <a:pt x="21082" y="21737"/>
                  <a:pt x="21051" y="21792"/>
                  <a:pt x="21051" y="21792"/>
                </a:cubicBezTo>
                <a:cubicBezTo>
                  <a:pt x="21020" y="21848"/>
                  <a:pt x="20926" y="21848"/>
                  <a:pt x="20926" y="21903"/>
                </a:cubicBezTo>
                <a:cubicBezTo>
                  <a:pt x="20926" y="21959"/>
                  <a:pt x="20957" y="21959"/>
                  <a:pt x="20957" y="21959"/>
                </a:cubicBezTo>
                <a:cubicBezTo>
                  <a:pt x="20989" y="22014"/>
                  <a:pt x="20957" y="22014"/>
                  <a:pt x="20957" y="22070"/>
                </a:cubicBezTo>
                <a:cubicBezTo>
                  <a:pt x="20926" y="22125"/>
                  <a:pt x="20926" y="22125"/>
                  <a:pt x="20895" y="22125"/>
                </a:cubicBezTo>
                <a:cubicBezTo>
                  <a:pt x="20895" y="22125"/>
                  <a:pt x="20864" y="22125"/>
                  <a:pt x="20832" y="22125"/>
                </a:cubicBezTo>
                <a:cubicBezTo>
                  <a:pt x="20801" y="22236"/>
                  <a:pt x="20895" y="22236"/>
                  <a:pt x="20895" y="22292"/>
                </a:cubicBezTo>
                <a:cubicBezTo>
                  <a:pt x="20895" y="22402"/>
                  <a:pt x="20832" y="22292"/>
                  <a:pt x="20801" y="22292"/>
                </a:cubicBezTo>
                <a:cubicBezTo>
                  <a:pt x="20770" y="22292"/>
                  <a:pt x="20739" y="22292"/>
                  <a:pt x="20739" y="22347"/>
                </a:cubicBezTo>
                <a:cubicBezTo>
                  <a:pt x="20707" y="22402"/>
                  <a:pt x="20676" y="22402"/>
                  <a:pt x="20676" y="22458"/>
                </a:cubicBezTo>
                <a:cubicBezTo>
                  <a:pt x="20645" y="22458"/>
                  <a:pt x="20645" y="22458"/>
                  <a:pt x="20645" y="22513"/>
                </a:cubicBezTo>
                <a:cubicBezTo>
                  <a:pt x="20583" y="22680"/>
                  <a:pt x="20583" y="22402"/>
                  <a:pt x="20583" y="22347"/>
                </a:cubicBezTo>
                <a:cubicBezTo>
                  <a:pt x="20583" y="22292"/>
                  <a:pt x="20614" y="22292"/>
                  <a:pt x="20583" y="22236"/>
                </a:cubicBezTo>
                <a:cubicBezTo>
                  <a:pt x="20583" y="22181"/>
                  <a:pt x="20551" y="22181"/>
                  <a:pt x="20551" y="22125"/>
                </a:cubicBezTo>
                <a:cubicBezTo>
                  <a:pt x="20551" y="22070"/>
                  <a:pt x="20551" y="22070"/>
                  <a:pt x="20551" y="22014"/>
                </a:cubicBezTo>
                <a:cubicBezTo>
                  <a:pt x="20551" y="22014"/>
                  <a:pt x="20489" y="21959"/>
                  <a:pt x="20520" y="21959"/>
                </a:cubicBezTo>
                <a:cubicBezTo>
                  <a:pt x="20520" y="21903"/>
                  <a:pt x="20551" y="21959"/>
                  <a:pt x="20583" y="21959"/>
                </a:cubicBezTo>
                <a:cubicBezTo>
                  <a:pt x="20614" y="21959"/>
                  <a:pt x="20614" y="21903"/>
                  <a:pt x="20614" y="21848"/>
                </a:cubicBezTo>
                <a:cubicBezTo>
                  <a:pt x="20645" y="21792"/>
                  <a:pt x="20676" y="21737"/>
                  <a:pt x="20707" y="21682"/>
                </a:cubicBezTo>
                <a:cubicBezTo>
                  <a:pt x="20707" y="21626"/>
                  <a:pt x="20707" y="21515"/>
                  <a:pt x="20707" y="21460"/>
                </a:cubicBezTo>
                <a:cubicBezTo>
                  <a:pt x="20676" y="21404"/>
                  <a:pt x="20707" y="21349"/>
                  <a:pt x="20676" y="21349"/>
                </a:cubicBezTo>
                <a:cubicBezTo>
                  <a:pt x="20645" y="21349"/>
                  <a:pt x="20614" y="21404"/>
                  <a:pt x="20614" y="21460"/>
                </a:cubicBezTo>
                <a:cubicBezTo>
                  <a:pt x="20551" y="21571"/>
                  <a:pt x="20489" y="21626"/>
                  <a:pt x="20426" y="21737"/>
                </a:cubicBezTo>
                <a:cubicBezTo>
                  <a:pt x="20395" y="21737"/>
                  <a:pt x="20364" y="21792"/>
                  <a:pt x="20301" y="21848"/>
                </a:cubicBezTo>
                <a:cubicBezTo>
                  <a:pt x="20270" y="21903"/>
                  <a:pt x="20239" y="22014"/>
                  <a:pt x="20208" y="22070"/>
                </a:cubicBezTo>
                <a:cubicBezTo>
                  <a:pt x="20176" y="22125"/>
                  <a:pt x="20145" y="22125"/>
                  <a:pt x="20114" y="22236"/>
                </a:cubicBezTo>
                <a:cubicBezTo>
                  <a:pt x="20052" y="22347"/>
                  <a:pt x="19989" y="22458"/>
                  <a:pt x="19927" y="22513"/>
                </a:cubicBezTo>
                <a:cubicBezTo>
                  <a:pt x="19927" y="22513"/>
                  <a:pt x="19895" y="22569"/>
                  <a:pt x="19895" y="22569"/>
                </a:cubicBezTo>
                <a:cubicBezTo>
                  <a:pt x="19864" y="22624"/>
                  <a:pt x="19895" y="22624"/>
                  <a:pt x="19895" y="22624"/>
                </a:cubicBezTo>
                <a:cubicBezTo>
                  <a:pt x="19927" y="22680"/>
                  <a:pt x="19927" y="22680"/>
                  <a:pt x="19927" y="22680"/>
                </a:cubicBezTo>
                <a:cubicBezTo>
                  <a:pt x="19927" y="22680"/>
                  <a:pt x="19927" y="22680"/>
                  <a:pt x="19927" y="22735"/>
                </a:cubicBezTo>
                <a:cubicBezTo>
                  <a:pt x="19958" y="22791"/>
                  <a:pt x="19927" y="22791"/>
                  <a:pt x="19895" y="22791"/>
                </a:cubicBezTo>
                <a:cubicBezTo>
                  <a:pt x="19864" y="22846"/>
                  <a:pt x="19833" y="22902"/>
                  <a:pt x="19802" y="22957"/>
                </a:cubicBezTo>
                <a:cubicBezTo>
                  <a:pt x="19802" y="22957"/>
                  <a:pt x="19770" y="23012"/>
                  <a:pt x="19770" y="23012"/>
                </a:cubicBezTo>
                <a:cubicBezTo>
                  <a:pt x="19770" y="23068"/>
                  <a:pt x="19770" y="23068"/>
                  <a:pt x="19739" y="23123"/>
                </a:cubicBezTo>
                <a:cubicBezTo>
                  <a:pt x="19739" y="23123"/>
                  <a:pt x="19739" y="23068"/>
                  <a:pt x="19739" y="23068"/>
                </a:cubicBezTo>
                <a:cubicBezTo>
                  <a:pt x="19739" y="23068"/>
                  <a:pt x="19708" y="23068"/>
                  <a:pt x="19708" y="23012"/>
                </a:cubicBezTo>
                <a:cubicBezTo>
                  <a:pt x="19708" y="23012"/>
                  <a:pt x="19708" y="22957"/>
                  <a:pt x="19677" y="22957"/>
                </a:cubicBezTo>
                <a:cubicBezTo>
                  <a:pt x="19646" y="22957"/>
                  <a:pt x="19646" y="23123"/>
                  <a:pt x="19614" y="23123"/>
                </a:cubicBezTo>
                <a:cubicBezTo>
                  <a:pt x="19614" y="23123"/>
                  <a:pt x="19614" y="22902"/>
                  <a:pt x="19614" y="22902"/>
                </a:cubicBezTo>
                <a:cubicBezTo>
                  <a:pt x="19614" y="22791"/>
                  <a:pt x="19646" y="22735"/>
                  <a:pt x="19646" y="22680"/>
                </a:cubicBezTo>
                <a:cubicBezTo>
                  <a:pt x="19646" y="22624"/>
                  <a:pt x="19646" y="22569"/>
                  <a:pt x="19677" y="22513"/>
                </a:cubicBezTo>
                <a:cubicBezTo>
                  <a:pt x="19677" y="22513"/>
                  <a:pt x="19708" y="22458"/>
                  <a:pt x="19708" y="22458"/>
                </a:cubicBezTo>
                <a:cubicBezTo>
                  <a:pt x="19739" y="22402"/>
                  <a:pt x="19739" y="22402"/>
                  <a:pt x="19708" y="22347"/>
                </a:cubicBezTo>
                <a:cubicBezTo>
                  <a:pt x="19708" y="22292"/>
                  <a:pt x="19677" y="22292"/>
                  <a:pt x="19708" y="22236"/>
                </a:cubicBezTo>
                <a:cubicBezTo>
                  <a:pt x="19739" y="22181"/>
                  <a:pt x="19770" y="22181"/>
                  <a:pt x="19802" y="22125"/>
                </a:cubicBezTo>
                <a:cubicBezTo>
                  <a:pt x="19864" y="22070"/>
                  <a:pt x="19895" y="22014"/>
                  <a:pt x="19927" y="21959"/>
                </a:cubicBezTo>
                <a:cubicBezTo>
                  <a:pt x="19958" y="21959"/>
                  <a:pt x="19989" y="21959"/>
                  <a:pt x="20020" y="21903"/>
                </a:cubicBezTo>
                <a:cubicBezTo>
                  <a:pt x="20052" y="21848"/>
                  <a:pt x="20052" y="21792"/>
                  <a:pt x="20083" y="21737"/>
                </a:cubicBezTo>
                <a:cubicBezTo>
                  <a:pt x="20114" y="21737"/>
                  <a:pt x="20114" y="21737"/>
                  <a:pt x="20114" y="21682"/>
                </a:cubicBezTo>
                <a:cubicBezTo>
                  <a:pt x="20145" y="21682"/>
                  <a:pt x="20145" y="21682"/>
                  <a:pt x="20176" y="21626"/>
                </a:cubicBezTo>
                <a:cubicBezTo>
                  <a:pt x="20176" y="21626"/>
                  <a:pt x="20208" y="21626"/>
                  <a:pt x="20208" y="21571"/>
                </a:cubicBezTo>
                <a:cubicBezTo>
                  <a:pt x="20208" y="21571"/>
                  <a:pt x="20176" y="21571"/>
                  <a:pt x="20145" y="21571"/>
                </a:cubicBezTo>
                <a:cubicBezTo>
                  <a:pt x="20145" y="21515"/>
                  <a:pt x="20114" y="21515"/>
                  <a:pt x="20114" y="21515"/>
                </a:cubicBezTo>
                <a:cubicBezTo>
                  <a:pt x="20083" y="21515"/>
                  <a:pt x="20083" y="21460"/>
                  <a:pt x="20052" y="21460"/>
                </a:cubicBezTo>
                <a:cubicBezTo>
                  <a:pt x="20052" y="21460"/>
                  <a:pt x="19989" y="21460"/>
                  <a:pt x="20020" y="21404"/>
                </a:cubicBezTo>
                <a:cubicBezTo>
                  <a:pt x="20052" y="21349"/>
                  <a:pt x="20083" y="21404"/>
                  <a:pt x="20114" y="21404"/>
                </a:cubicBezTo>
                <a:cubicBezTo>
                  <a:pt x="20145" y="21404"/>
                  <a:pt x="20145" y="21404"/>
                  <a:pt x="20176" y="21349"/>
                </a:cubicBezTo>
                <a:cubicBezTo>
                  <a:pt x="20176" y="21349"/>
                  <a:pt x="20208" y="21349"/>
                  <a:pt x="20239" y="21349"/>
                </a:cubicBezTo>
                <a:cubicBezTo>
                  <a:pt x="20239" y="21349"/>
                  <a:pt x="20270" y="21349"/>
                  <a:pt x="20301" y="21349"/>
                </a:cubicBezTo>
                <a:cubicBezTo>
                  <a:pt x="20301" y="21293"/>
                  <a:pt x="20301" y="21293"/>
                  <a:pt x="20270" y="21238"/>
                </a:cubicBezTo>
                <a:cubicBezTo>
                  <a:pt x="20270" y="21182"/>
                  <a:pt x="20301" y="21072"/>
                  <a:pt x="20239" y="21072"/>
                </a:cubicBezTo>
                <a:cubicBezTo>
                  <a:pt x="20208" y="21016"/>
                  <a:pt x="20176" y="21072"/>
                  <a:pt x="20145" y="21016"/>
                </a:cubicBezTo>
                <a:cubicBezTo>
                  <a:pt x="20114" y="21016"/>
                  <a:pt x="20114" y="20961"/>
                  <a:pt x="20052" y="20961"/>
                </a:cubicBezTo>
                <a:cubicBezTo>
                  <a:pt x="20052" y="20961"/>
                  <a:pt x="19989" y="21016"/>
                  <a:pt x="19989" y="21072"/>
                </a:cubicBezTo>
                <a:cubicBezTo>
                  <a:pt x="20020" y="21072"/>
                  <a:pt x="20052" y="21127"/>
                  <a:pt x="20020" y="21127"/>
                </a:cubicBezTo>
                <a:cubicBezTo>
                  <a:pt x="20020" y="21182"/>
                  <a:pt x="19958" y="21182"/>
                  <a:pt x="19958" y="21182"/>
                </a:cubicBezTo>
                <a:cubicBezTo>
                  <a:pt x="19927" y="21182"/>
                  <a:pt x="19864" y="21182"/>
                  <a:pt x="19833" y="21182"/>
                </a:cubicBezTo>
                <a:cubicBezTo>
                  <a:pt x="19770" y="21238"/>
                  <a:pt x="19864" y="21293"/>
                  <a:pt x="19895" y="21293"/>
                </a:cubicBezTo>
                <a:cubicBezTo>
                  <a:pt x="19895" y="21349"/>
                  <a:pt x="19927" y="21404"/>
                  <a:pt x="19895" y="21404"/>
                </a:cubicBezTo>
                <a:cubicBezTo>
                  <a:pt x="19895" y="21460"/>
                  <a:pt x="19864" y="21460"/>
                  <a:pt x="19833" y="21460"/>
                </a:cubicBezTo>
                <a:cubicBezTo>
                  <a:pt x="19802" y="21460"/>
                  <a:pt x="19739" y="21460"/>
                  <a:pt x="19708" y="21460"/>
                </a:cubicBezTo>
                <a:cubicBezTo>
                  <a:pt x="19677" y="21460"/>
                  <a:pt x="19677" y="21404"/>
                  <a:pt x="19677" y="21404"/>
                </a:cubicBezTo>
                <a:cubicBezTo>
                  <a:pt x="19646" y="21349"/>
                  <a:pt x="19646" y="21349"/>
                  <a:pt x="19614" y="21349"/>
                </a:cubicBezTo>
                <a:cubicBezTo>
                  <a:pt x="19583" y="21349"/>
                  <a:pt x="19583" y="21404"/>
                  <a:pt x="19583" y="21404"/>
                </a:cubicBezTo>
                <a:cubicBezTo>
                  <a:pt x="19552" y="21404"/>
                  <a:pt x="19521" y="21404"/>
                  <a:pt x="19521" y="21404"/>
                </a:cubicBezTo>
                <a:cubicBezTo>
                  <a:pt x="19489" y="21404"/>
                  <a:pt x="19489" y="21349"/>
                  <a:pt x="19489" y="21349"/>
                </a:cubicBezTo>
                <a:cubicBezTo>
                  <a:pt x="19489" y="21349"/>
                  <a:pt x="19489" y="21293"/>
                  <a:pt x="19489" y="21293"/>
                </a:cubicBezTo>
                <a:cubicBezTo>
                  <a:pt x="19458" y="21238"/>
                  <a:pt x="19427" y="21238"/>
                  <a:pt x="19364" y="21293"/>
                </a:cubicBezTo>
                <a:cubicBezTo>
                  <a:pt x="19333" y="21293"/>
                  <a:pt x="19333" y="21404"/>
                  <a:pt x="19333" y="21515"/>
                </a:cubicBezTo>
                <a:cubicBezTo>
                  <a:pt x="19333" y="21515"/>
                  <a:pt x="19333" y="21571"/>
                  <a:pt x="19333" y="21626"/>
                </a:cubicBezTo>
                <a:cubicBezTo>
                  <a:pt x="19302" y="21682"/>
                  <a:pt x="19302" y="21626"/>
                  <a:pt x="19271" y="21626"/>
                </a:cubicBezTo>
                <a:cubicBezTo>
                  <a:pt x="19239" y="21571"/>
                  <a:pt x="19177" y="21571"/>
                  <a:pt x="19177" y="21626"/>
                </a:cubicBezTo>
                <a:cubicBezTo>
                  <a:pt x="19177" y="21682"/>
                  <a:pt x="19177" y="21682"/>
                  <a:pt x="19208" y="21682"/>
                </a:cubicBezTo>
                <a:cubicBezTo>
                  <a:pt x="19208" y="21737"/>
                  <a:pt x="19208" y="21792"/>
                  <a:pt x="19239" y="21792"/>
                </a:cubicBezTo>
                <a:cubicBezTo>
                  <a:pt x="19239" y="21903"/>
                  <a:pt x="19333" y="21792"/>
                  <a:pt x="19333" y="21903"/>
                </a:cubicBezTo>
                <a:cubicBezTo>
                  <a:pt x="19333" y="21959"/>
                  <a:pt x="19302" y="21959"/>
                  <a:pt x="19271" y="21959"/>
                </a:cubicBezTo>
                <a:cubicBezTo>
                  <a:pt x="19271" y="21959"/>
                  <a:pt x="19239" y="21959"/>
                  <a:pt x="19208" y="22014"/>
                </a:cubicBezTo>
                <a:cubicBezTo>
                  <a:pt x="19208" y="22014"/>
                  <a:pt x="19177" y="22070"/>
                  <a:pt x="19177" y="22125"/>
                </a:cubicBezTo>
                <a:cubicBezTo>
                  <a:pt x="19177" y="22125"/>
                  <a:pt x="19146" y="22181"/>
                  <a:pt x="19146" y="22181"/>
                </a:cubicBezTo>
                <a:cubicBezTo>
                  <a:pt x="19146" y="22236"/>
                  <a:pt x="19239" y="22347"/>
                  <a:pt x="19177" y="22347"/>
                </a:cubicBezTo>
                <a:cubicBezTo>
                  <a:pt x="19115" y="22347"/>
                  <a:pt x="19083" y="22292"/>
                  <a:pt x="19021" y="22292"/>
                </a:cubicBezTo>
                <a:cubicBezTo>
                  <a:pt x="18958" y="22292"/>
                  <a:pt x="18927" y="22347"/>
                  <a:pt x="18865" y="22402"/>
                </a:cubicBezTo>
                <a:cubicBezTo>
                  <a:pt x="18833" y="22458"/>
                  <a:pt x="18802" y="22513"/>
                  <a:pt x="18771" y="22513"/>
                </a:cubicBezTo>
                <a:cubicBezTo>
                  <a:pt x="18740" y="22513"/>
                  <a:pt x="18677" y="22569"/>
                  <a:pt x="18646" y="22624"/>
                </a:cubicBezTo>
                <a:cubicBezTo>
                  <a:pt x="18646" y="22680"/>
                  <a:pt x="18615" y="22735"/>
                  <a:pt x="18584" y="22735"/>
                </a:cubicBezTo>
                <a:cubicBezTo>
                  <a:pt x="18584" y="22791"/>
                  <a:pt x="18552" y="22846"/>
                  <a:pt x="18552" y="22902"/>
                </a:cubicBezTo>
                <a:cubicBezTo>
                  <a:pt x="18584" y="22902"/>
                  <a:pt x="18615" y="23012"/>
                  <a:pt x="18584" y="23068"/>
                </a:cubicBezTo>
                <a:cubicBezTo>
                  <a:pt x="18552" y="23123"/>
                  <a:pt x="18521" y="23123"/>
                  <a:pt x="18521" y="23123"/>
                </a:cubicBezTo>
                <a:cubicBezTo>
                  <a:pt x="18521" y="23179"/>
                  <a:pt x="18584" y="23179"/>
                  <a:pt x="18584" y="23234"/>
                </a:cubicBezTo>
                <a:cubicBezTo>
                  <a:pt x="18615" y="23234"/>
                  <a:pt x="18615" y="23234"/>
                  <a:pt x="18646" y="23234"/>
                </a:cubicBezTo>
                <a:cubicBezTo>
                  <a:pt x="18646" y="23234"/>
                  <a:pt x="18677" y="23234"/>
                  <a:pt x="18709" y="23234"/>
                </a:cubicBezTo>
                <a:cubicBezTo>
                  <a:pt x="18740" y="23290"/>
                  <a:pt x="18615" y="23290"/>
                  <a:pt x="18584" y="23290"/>
                </a:cubicBezTo>
                <a:cubicBezTo>
                  <a:pt x="18584" y="23345"/>
                  <a:pt x="18552" y="23401"/>
                  <a:pt x="18521" y="23401"/>
                </a:cubicBezTo>
                <a:cubicBezTo>
                  <a:pt x="18490" y="23401"/>
                  <a:pt x="18490" y="23345"/>
                  <a:pt x="18490" y="23345"/>
                </a:cubicBezTo>
                <a:cubicBezTo>
                  <a:pt x="18459" y="23290"/>
                  <a:pt x="18459" y="23234"/>
                  <a:pt x="18427" y="23234"/>
                </a:cubicBezTo>
                <a:cubicBezTo>
                  <a:pt x="18427" y="23234"/>
                  <a:pt x="18396" y="23234"/>
                  <a:pt x="18396" y="23179"/>
                </a:cubicBezTo>
                <a:cubicBezTo>
                  <a:pt x="18427" y="23179"/>
                  <a:pt x="18396" y="23123"/>
                  <a:pt x="18396" y="23123"/>
                </a:cubicBezTo>
                <a:cubicBezTo>
                  <a:pt x="18365" y="23123"/>
                  <a:pt x="18334" y="23123"/>
                  <a:pt x="18302" y="23068"/>
                </a:cubicBezTo>
                <a:cubicBezTo>
                  <a:pt x="18271" y="23012"/>
                  <a:pt x="18365" y="23012"/>
                  <a:pt x="18396" y="23012"/>
                </a:cubicBezTo>
                <a:cubicBezTo>
                  <a:pt x="18396" y="22957"/>
                  <a:pt x="18396" y="22902"/>
                  <a:pt x="18365" y="22902"/>
                </a:cubicBezTo>
                <a:cubicBezTo>
                  <a:pt x="18365" y="22902"/>
                  <a:pt x="18334" y="22902"/>
                  <a:pt x="18302" y="22902"/>
                </a:cubicBezTo>
                <a:cubicBezTo>
                  <a:pt x="18271" y="22846"/>
                  <a:pt x="18302" y="22791"/>
                  <a:pt x="18334" y="22791"/>
                </a:cubicBezTo>
                <a:cubicBezTo>
                  <a:pt x="18334" y="22791"/>
                  <a:pt x="18334" y="22791"/>
                  <a:pt x="18365" y="22791"/>
                </a:cubicBezTo>
                <a:cubicBezTo>
                  <a:pt x="18365" y="22791"/>
                  <a:pt x="18365" y="22735"/>
                  <a:pt x="18365" y="22735"/>
                </a:cubicBezTo>
                <a:cubicBezTo>
                  <a:pt x="18396" y="22735"/>
                  <a:pt x="18396" y="22735"/>
                  <a:pt x="18396" y="22735"/>
                </a:cubicBezTo>
                <a:cubicBezTo>
                  <a:pt x="18396" y="22680"/>
                  <a:pt x="18396" y="22680"/>
                  <a:pt x="18365" y="22680"/>
                </a:cubicBezTo>
                <a:cubicBezTo>
                  <a:pt x="18334" y="22680"/>
                  <a:pt x="18334" y="22680"/>
                  <a:pt x="18334" y="22624"/>
                </a:cubicBezTo>
                <a:cubicBezTo>
                  <a:pt x="18302" y="22624"/>
                  <a:pt x="18302" y="22624"/>
                  <a:pt x="18271" y="22569"/>
                </a:cubicBezTo>
                <a:cubicBezTo>
                  <a:pt x="18271" y="22569"/>
                  <a:pt x="18240" y="22569"/>
                  <a:pt x="18209" y="22569"/>
                </a:cubicBezTo>
                <a:cubicBezTo>
                  <a:pt x="18178" y="22569"/>
                  <a:pt x="17990" y="22513"/>
                  <a:pt x="17990" y="22624"/>
                </a:cubicBezTo>
                <a:cubicBezTo>
                  <a:pt x="18021" y="22624"/>
                  <a:pt x="18021" y="22624"/>
                  <a:pt x="18053" y="22624"/>
                </a:cubicBezTo>
                <a:cubicBezTo>
                  <a:pt x="18084" y="22680"/>
                  <a:pt x="18053" y="22680"/>
                  <a:pt x="18084" y="22735"/>
                </a:cubicBezTo>
                <a:cubicBezTo>
                  <a:pt x="18084" y="22735"/>
                  <a:pt x="18115" y="22735"/>
                  <a:pt x="18146" y="22735"/>
                </a:cubicBezTo>
                <a:cubicBezTo>
                  <a:pt x="18146" y="22791"/>
                  <a:pt x="18115" y="22791"/>
                  <a:pt x="18115" y="22791"/>
                </a:cubicBezTo>
                <a:cubicBezTo>
                  <a:pt x="18084" y="22791"/>
                  <a:pt x="18084" y="22735"/>
                  <a:pt x="18053" y="22735"/>
                </a:cubicBezTo>
                <a:cubicBezTo>
                  <a:pt x="18021" y="22735"/>
                  <a:pt x="18021" y="22791"/>
                  <a:pt x="17990" y="22846"/>
                </a:cubicBezTo>
                <a:cubicBezTo>
                  <a:pt x="17990" y="22902"/>
                  <a:pt x="17990" y="22957"/>
                  <a:pt x="18021" y="23012"/>
                </a:cubicBezTo>
                <a:cubicBezTo>
                  <a:pt x="18053" y="23012"/>
                  <a:pt x="18084" y="23068"/>
                  <a:pt x="18053" y="23068"/>
                </a:cubicBezTo>
                <a:cubicBezTo>
                  <a:pt x="18021" y="23068"/>
                  <a:pt x="17990" y="23068"/>
                  <a:pt x="17959" y="23068"/>
                </a:cubicBezTo>
                <a:cubicBezTo>
                  <a:pt x="17928" y="23068"/>
                  <a:pt x="17928" y="23012"/>
                  <a:pt x="17928" y="23012"/>
                </a:cubicBezTo>
                <a:cubicBezTo>
                  <a:pt x="17896" y="22957"/>
                  <a:pt x="17865" y="23012"/>
                  <a:pt x="17834" y="22957"/>
                </a:cubicBezTo>
                <a:cubicBezTo>
                  <a:pt x="17803" y="22957"/>
                  <a:pt x="17803" y="22957"/>
                  <a:pt x="17771" y="22957"/>
                </a:cubicBezTo>
                <a:cubicBezTo>
                  <a:pt x="17709" y="22957"/>
                  <a:pt x="17678" y="22957"/>
                  <a:pt x="17615" y="22957"/>
                </a:cubicBezTo>
                <a:cubicBezTo>
                  <a:pt x="17584" y="22902"/>
                  <a:pt x="17553" y="22902"/>
                  <a:pt x="17490" y="22902"/>
                </a:cubicBezTo>
                <a:cubicBezTo>
                  <a:pt x="17459" y="22846"/>
                  <a:pt x="17397" y="22846"/>
                  <a:pt x="17365" y="22846"/>
                </a:cubicBezTo>
                <a:cubicBezTo>
                  <a:pt x="17334" y="22846"/>
                  <a:pt x="17303" y="22846"/>
                  <a:pt x="17303" y="22846"/>
                </a:cubicBezTo>
                <a:cubicBezTo>
                  <a:pt x="17272" y="22902"/>
                  <a:pt x="17365" y="22902"/>
                  <a:pt x="17397" y="22957"/>
                </a:cubicBezTo>
                <a:cubicBezTo>
                  <a:pt x="17428" y="22957"/>
                  <a:pt x="17459" y="22957"/>
                  <a:pt x="17459" y="22957"/>
                </a:cubicBezTo>
                <a:cubicBezTo>
                  <a:pt x="17490" y="23012"/>
                  <a:pt x="17490" y="23012"/>
                  <a:pt x="17490" y="23068"/>
                </a:cubicBezTo>
                <a:cubicBezTo>
                  <a:pt x="17490" y="23123"/>
                  <a:pt x="17522" y="23123"/>
                  <a:pt x="17553" y="23123"/>
                </a:cubicBezTo>
                <a:cubicBezTo>
                  <a:pt x="17553" y="23123"/>
                  <a:pt x="17584" y="23123"/>
                  <a:pt x="17584" y="23179"/>
                </a:cubicBezTo>
                <a:cubicBezTo>
                  <a:pt x="17615" y="23179"/>
                  <a:pt x="17678" y="23179"/>
                  <a:pt x="17709" y="23123"/>
                </a:cubicBezTo>
                <a:cubicBezTo>
                  <a:pt x="17740" y="23123"/>
                  <a:pt x="17740" y="23123"/>
                  <a:pt x="17771" y="23123"/>
                </a:cubicBezTo>
                <a:cubicBezTo>
                  <a:pt x="17803" y="23068"/>
                  <a:pt x="17834" y="23068"/>
                  <a:pt x="17834" y="23068"/>
                </a:cubicBezTo>
                <a:cubicBezTo>
                  <a:pt x="17834" y="23123"/>
                  <a:pt x="17834" y="23179"/>
                  <a:pt x="17834" y="23179"/>
                </a:cubicBezTo>
                <a:cubicBezTo>
                  <a:pt x="17803" y="23234"/>
                  <a:pt x="17803" y="23290"/>
                  <a:pt x="17834" y="23290"/>
                </a:cubicBezTo>
                <a:cubicBezTo>
                  <a:pt x="17834" y="23345"/>
                  <a:pt x="17834" y="23401"/>
                  <a:pt x="17803" y="23401"/>
                </a:cubicBezTo>
                <a:cubicBezTo>
                  <a:pt x="17803" y="23456"/>
                  <a:pt x="17740" y="23456"/>
                  <a:pt x="17740" y="23456"/>
                </a:cubicBezTo>
                <a:cubicBezTo>
                  <a:pt x="17709" y="23512"/>
                  <a:pt x="17740" y="23512"/>
                  <a:pt x="17771" y="23512"/>
                </a:cubicBezTo>
                <a:cubicBezTo>
                  <a:pt x="17803" y="23512"/>
                  <a:pt x="17803" y="23567"/>
                  <a:pt x="17803" y="23622"/>
                </a:cubicBezTo>
                <a:cubicBezTo>
                  <a:pt x="17771" y="23678"/>
                  <a:pt x="17771" y="23733"/>
                  <a:pt x="17740" y="23678"/>
                </a:cubicBezTo>
                <a:cubicBezTo>
                  <a:pt x="17709" y="23678"/>
                  <a:pt x="17709" y="23622"/>
                  <a:pt x="17709" y="23622"/>
                </a:cubicBezTo>
                <a:cubicBezTo>
                  <a:pt x="17678" y="23567"/>
                  <a:pt x="17615" y="23567"/>
                  <a:pt x="17584" y="23567"/>
                </a:cubicBezTo>
                <a:cubicBezTo>
                  <a:pt x="17584" y="23567"/>
                  <a:pt x="17553" y="23567"/>
                  <a:pt x="17522" y="23512"/>
                </a:cubicBezTo>
                <a:cubicBezTo>
                  <a:pt x="17490" y="23512"/>
                  <a:pt x="17459" y="23456"/>
                  <a:pt x="17428" y="23401"/>
                </a:cubicBezTo>
                <a:cubicBezTo>
                  <a:pt x="17397" y="23401"/>
                  <a:pt x="17334" y="23290"/>
                  <a:pt x="17334" y="23401"/>
                </a:cubicBezTo>
                <a:cubicBezTo>
                  <a:pt x="17334" y="23456"/>
                  <a:pt x="17334" y="23456"/>
                  <a:pt x="17334" y="23512"/>
                </a:cubicBezTo>
                <a:cubicBezTo>
                  <a:pt x="17334" y="23512"/>
                  <a:pt x="17303" y="23567"/>
                  <a:pt x="17303" y="23622"/>
                </a:cubicBezTo>
                <a:cubicBezTo>
                  <a:pt x="17272" y="23622"/>
                  <a:pt x="17241" y="23622"/>
                  <a:pt x="17209" y="23622"/>
                </a:cubicBezTo>
                <a:cubicBezTo>
                  <a:pt x="17178" y="23622"/>
                  <a:pt x="17209" y="23567"/>
                  <a:pt x="17178" y="23512"/>
                </a:cubicBezTo>
                <a:cubicBezTo>
                  <a:pt x="17178" y="23512"/>
                  <a:pt x="17147" y="23456"/>
                  <a:pt x="17116" y="23456"/>
                </a:cubicBezTo>
                <a:cubicBezTo>
                  <a:pt x="17084" y="23456"/>
                  <a:pt x="17053" y="23512"/>
                  <a:pt x="17022" y="23512"/>
                </a:cubicBezTo>
                <a:cubicBezTo>
                  <a:pt x="17022" y="23567"/>
                  <a:pt x="16991" y="23567"/>
                  <a:pt x="16959" y="23567"/>
                </a:cubicBezTo>
                <a:cubicBezTo>
                  <a:pt x="16928" y="23622"/>
                  <a:pt x="16897" y="23678"/>
                  <a:pt x="16866" y="23678"/>
                </a:cubicBezTo>
                <a:cubicBezTo>
                  <a:pt x="16866" y="23678"/>
                  <a:pt x="16834" y="23733"/>
                  <a:pt x="16834" y="23789"/>
                </a:cubicBezTo>
                <a:cubicBezTo>
                  <a:pt x="16834" y="23789"/>
                  <a:pt x="16866" y="23789"/>
                  <a:pt x="16866" y="23844"/>
                </a:cubicBezTo>
                <a:cubicBezTo>
                  <a:pt x="16866" y="23900"/>
                  <a:pt x="16866" y="23900"/>
                  <a:pt x="16866" y="23955"/>
                </a:cubicBezTo>
                <a:cubicBezTo>
                  <a:pt x="16897" y="24011"/>
                  <a:pt x="16897" y="24011"/>
                  <a:pt x="16928" y="24066"/>
                </a:cubicBezTo>
                <a:cubicBezTo>
                  <a:pt x="16928" y="24177"/>
                  <a:pt x="16834" y="24066"/>
                  <a:pt x="16803" y="24121"/>
                </a:cubicBezTo>
                <a:cubicBezTo>
                  <a:pt x="16803" y="24177"/>
                  <a:pt x="16803" y="24232"/>
                  <a:pt x="16803" y="24232"/>
                </a:cubicBezTo>
                <a:cubicBezTo>
                  <a:pt x="16803" y="24288"/>
                  <a:pt x="16772" y="24343"/>
                  <a:pt x="16772" y="24343"/>
                </a:cubicBezTo>
                <a:cubicBezTo>
                  <a:pt x="16741" y="24399"/>
                  <a:pt x="16710" y="24454"/>
                  <a:pt x="16678" y="24510"/>
                </a:cubicBezTo>
                <a:cubicBezTo>
                  <a:pt x="16678" y="24565"/>
                  <a:pt x="16647" y="24621"/>
                  <a:pt x="16647" y="24565"/>
                </a:cubicBezTo>
                <a:cubicBezTo>
                  <a:pt x="16647" y="24510"/>
                  <a:pt x="16678" y="24454"/>
                  <a:pt x="16678" y="24454"/>
                </a:cubicBezTo>
                <a:cubicBezTo>
                  <a:pt x="16710" y="24399"/>
                  <a:pt x="16710" y="24288"/>
                  <a:pt x="16741" y="24232"/>
                </a:cubicBezTo>
                <a:cubicBezTo>
                  <a:pt x="16741" y="24177"/>
                  <a:pt x="16741" y="24121"/>
                  <a:pt x="16741" y="24121"/>
                </a:cubicBezTo>
                <a:cubicBezTo>
                  <a:pt x="16772" y="24066"/>
                  <a:pt x="16772" y="24066"/>
                  <a:pt x="16772" y="24011"/>
                </a:cubicBezTo>
                <a:cubicBezTo>
                  <a:pt x="16803" y="23900"/>
                  <a:pt x="16772" y="23844"/>
                  <a:pt x="16772" y="23733"/>
                </a:cubicBezTo>
                <a:cubicBezTo>
                  <a:pt x="16772" y="23678"/>
                  <a:pt x="16834" y="23622"/>
                  <a:pt x="16834" y="23567"/>
                </a:cubicBezTo>
                <a:cubicBezTo>
                  <a:pt x="16834" y="23456"/>
                  <a:pt x="16803" y="23456"/>
                  <a:pt x="16803" y="23401"/>
                </a:cubicBezTo>
                <a:cubicBezTo>
                  <a:pt x="16772" y="23401"/>
                  <a:pt x="16772" y="23345"/>
                  <a:pt x="16741" y="23290"/>
                </a:cubicBezTo>
                <a:cubicBezTo>
                  <a:pt x="16710" y="23290"/>
                  <a:pt x="16710" y="23345"/>
                  <a:pt x="16678" y="23401"/>
                </a:cubicBezTo>
                <a:cubicBezTo>
                  <a:pt x="16678" y="23401"/>
                  <a:pt x="16678" y="23401"/>
                  <a:pt x="16647" y="23401"/>
                </a:cubicBezTo>
                <a:cubicBezTo>
                  <a:pt x="16616" y="23456"/>
                  <a:pt x="16616" y="23456"/>
                  <a:pt x="16585" y="23456"/>
                </a:cubicBezTo>
                <a:cubicBezTo>
                  <a:pt x="16585" y="23512"/>
                  <a:pt x="16616" y="23512"/>
                  <a:pt x="16585" y="23567"/>
                </a:cubicBezTo>
                <a:cubicBezTo>
                  <a:pt x="16553" y="23622"/>
                  <a:pt x="16585" y="23567"/>
                  <a:pt x="16553" y="23567"/>
                </a:cubicBezTo>
                <a:cubicBezTo>
                  <a:pt x="16522" y="23567"/>
                  <a:pt x="16522" y="23622"/>
                  <a:pt x="16522" y="23678"/>
                </a:cubicBezTo>
                <a:cubicBezTo>
                  <a:pt x="16522" y="23733"/>
                  <a:pt x="16460" y="23733"/>
                  <a:pt x="16428" y="23844"/>
                </a:cubicBezTo>
                <a:cubicBezTo>
                  <a:pt x="16428" y="23844"/>
                  <a:pt x="16428" y="23900"/>
                  <a:pt x="16428" y="23955"/>
                </a:cubicBezTo>
                <a:cubicBezTo>
                  <a:pt x="16428" y="24011"/>
                  <a:pt x="16460" y="23955"/>
                  <a:pt x="16491" y="24011"/>
                </a:cubicBezTo>
                <a:cubicBezTo>
                  <a:pt x="16491" y="24011"/>
                  <a:pt x="16491" y="24066"/>
                  <a:pt x="16522" y="24066"/>
                </a:cubicBezTo>
                <a:cubicBezTo>
                  <a:pt x="16553" y="24066"/>
                  <a:pt x="16553" y="24066"/>
                  <a:pt x="16553" y="24121"/>
                </a:cubicBezTo>
                <a:cubicBezTo>
                  <a:pt x="16553" y="24177"/>
                  <a:pt x="16522" y="24177"/>
                  <a:pt x="16491" y="24177"/>
                </a:cubicBezTo>
                <a:cubicBezTo>
                  <a:pt x="16460" y="24232"/>
                  <a:pt x="16460" y="24232"/>
                  <a:pt x="16460" y="24288"/>
                </a:cubicBezTo>
                <a:cubicBezTo>
                  <a:pt x="16428" y="24343"/>
                  <a:pt x="16397" y="24343"/>
                  <a:pt x="16366" y="24399"/>
                </a:cubicBezTo>
                <a:cubicBezTo>
                  <a:pt x="16304" y="24454"/>
                  <a:pt x="16335" y="24288"/>
                  <a:pt x="16335" y="24232"/>
                </a:cubicBezTo>
                <a:cubicBezTo>
                  <a:pt x="16335" y="24232"/>
                  <a:pt x="16366" y="24177"/>
                  <a:pt x="16366" y="24177"/>
                </a:cubicBezTo>
                <a:cubicBezTo>
                  <a:pt x="16366" y="24121"/>
                  <a:pt x="16397" y="24121"/>
                  <a:pt x="16397" y="24066"/>
                </a:cubicBezTo>
                <a:cubicBezTo>
                  <a:pt x="16428" y="24011"/>
                  <a:pt x="16366" y="24011"/>
                  <a:pt x="16366" y="23900"/>
                </a:cubicBezTo>
                <a:cubicBezTo>
                  <a:pt x="16366" y="23844"/>
                  <a:pt x="16397" y="23789"/>
                  <a:pt x="16397" y="23733"/>
                </a:cubicBezTo>
                <a:cubicBezTo>
                  <a:pt x="16397" y="23567"/>
                  <a:pt x="16335" y="23622"/>
                  <a:pt x="16272" y="23678"/>
                </a:cubicBezTo>
                <a:cubicBezTo>
                  <a:pt x="16272" y="23678"/>
                  <a:pt x="16241" y="23678"/>
                  <a:pt x="16210" y="23678"/>
                </a:cubicBezTo>
                <a:cubicBezTo>
                  <a:pt x="16179" y="23678"/>
                  <a:pt x="16116" y="23678"/>
                  <a:pt x="16085" y="23733"/>
                </a:cubicBezTo>
                <a:cubicBezTo>
                  <a:pt x="16054" y="23733"/>
                  <a:pt x="16022" y="23789"/>
                  <a:pt x="15991" y="23844"/>
                </a:cubicBezTo>
                <a:cubicBezTo>
                  <a:pt x="15960" y="23900"/>
                  <a:pt x="15929" y="23955"/>
                  <a:pt x="15929" y="24011"/>
                </a:cubicBezTo>
                <a:cubicBezTo>
                  <a:pt x="15897" y="24066"/>
                  <a:pt x="15960" y="24011"/>
                  <a:pt x="15991" y="24066"/>
                </a:cubicBezTo>
                <a:cubicBezTo>
                  <a:pt x="15991" y="24066"/>
                  <a:pt x="15991" y="24121"/>
                  <a:pt x="15991" y="24121"/>
                </a:cubicBezTo>
                <a:cubicBezTo>
                  <a:pt x="16022" y="24121"/>
                  <a:pt x="16054" y="24121"/>
                  <a:pt x="16054" y="24121"/>
                </a:cubicBezTo>
                <a:cubicBezTo>
                  <a:pt x="16085" y="24232"/>
                  <a:pt x="16022" y="24232"/>
                  <a:pt x="15991" y="24232"/>
                </a:cubicBezTo>
                <a:cubicBezTo>
                  <a:pt x="15960" y="24232"/>
                  <a:pt x="15929" y="24232"/>
                  <a:pt x="15929" y="24288"/>
                </a:cubicBezTo>
                <a:cubicBezTo>
                  <a:pt x="15960" y="24288"/>
                  <a:pt x="15991" y="24343"/>
                  <a:pt x="15960" y="24399"/>
                </a:cubicBezTo>
                <a:cubicBezTo>
                  <a:pt x="15960" y="24454"/>
                  <a:pt x="15929" y="24399"/>
                  <a:pt x="15929" y="24343"/>
                </a:cubicBezTo>
                <a:cubicBezTo>
                  <a:pt x="15897" y="24343"/>
                  <a:pt x="15897" y="24288"/>
                  <a:pt x="15866" y="24288"/>
                </a:cubicBezTo>
                <a:cubicBezTo>
                  <a:pt x="15835" y="24343"/>
                  <a:pt x="15804" y="24288"/>
                  <a:pt x="15773" y="24232"/>
                </a:cubicBezTo>
                <a:cubicBezTo>
                  <a:pt x="15741" y="24232"/>
                  <a:pt x="15648" y="24177"/>
                  <a:pt x="15648" y="24232"/>
                </a:cubicBezTo>
                <a:cubicBezTo>
                  <a:pt x="15648" y="24288"/>
                  <a:pt x="15679" y="24288"/>
                  <a:pt x="15710" y="24288"/>
                </a:cubicBezTo>
                <a:cubicBezTo>
                  <a:pt x="15710" y="24288"/>
                  <a:pt x="15710" y="24343"/>
                  <a:pt x="15741" y="24399"/>
                </a:cubicBezTo>
                <a:cubicBezTo>
                  <a:pt x="15741" y="24454"/>
                  <a:pt x="15804" y="24454"/>
                  <a:pt x="15835" y="24510"/>
                </a:cubicBezTo>
                <a:cubicBezTo>
                  <a:pt x="15835" y="24565"/>
                  <a:pt x="15835" y="24565"/>
                  <a:pt x="15866" y="24565"/>
                </a:cubicBezTo>
                <a:cubicBezTo>
                  <a:pt x="15897" y="24621"/>
                  <a:pt x="15897" y="24621"/>
                  <a:pt x="15866" y="24676"/>
                </a:cubicBezTo>
                <a:cubicBezTo>
                  <a:pt x="15866" y="24731"/>
                  <a:pt x="15804" y="24676"/>
                  <a:pt x="15773" y="24676"/>
                </a:cubicBezTo>
                <a:cubicBezTo>
                  <a:pt x="15773" y="24676"/>
                  <a:pt x="15741" y="24676"/>
                  <a:pt x="15710" y="24676"/>
                </a:cubicBezTo>
                <a:cubicBezTo>
                  <a:pt x="15710" y="24676"/>
                  <a:pt x="15679" y="24621"/>
                  <a:pt x="15648" y="24621"/>
                </a:cubicBezTo>
                <a:cubicBezTo>
                  <a:pt x="15648" y="24565"/>
                  <a:pt x="15616" y="24565"/>
                  <a:pt x="15585" y="24510"/>
                </a:cubicBezTo>
                <a:cubicBezTo>
                  <a:pt x="15585" y="24510"/>
                  <a:pt x="15554" y="24510"/>
                  <a:pt x="15554" y="24454"/>
                </a:cubicBezTo>
                <a:cubicBezTo>
                  <a:pt x="15523" y="24399"/>
                  <a:pt x="15554" y="24399"/>
                  <a:pt x="15554" y="24399"/>
                </a:cubicBezTo>
                <a:cubicBezTo>
                  <a:pt x="15554" y="24288"/>
                  <a:pt x="15491" y="24232"/>
                  <a:pt x="15460" y="24288"/>
                </a:cubicBezTo>
                <a:cubicBezTo>
                  <a:pt x="15429" y="24288"/>
                  <a:pt x="15429" y="24343"/>
                  <a:pt x="15429" y="24399"/>
                </a:cubicBezTo>
                <a:cubicBezTo>
                  <a:pt x="15398" y="24399"/>
                  <a:pt x="15398" y="24454"/>
                  <a:pt x="15398" y="24454"/>
                </a:cubicBezTo>
                <a:cubicBezTo>
                  <a:pt x="15335" y="24510"/>
                  <a:pt x="15366" y="24343"/>
                  <a:pt x="15366" y="24343"/>
                </a:cubicBezTo>
                <a:cubicBezTo>
                  <a:pt x="15366" y="24232"/>
                  <a:pt x="15335" y="24232"/>
                  <a:pt x="15304" y="24232"/>
                </a:cubicBezTo>
                <a:cubicBezTo>
                  <a:pt x="15273" y="24177"/>
                  <a:pt x="15273" y="24121"/>
                  <a:pt x="15242" y="24121"/>
                </a:cubicBezTo>
                <a:cubicBezTo>
                  <a:pt x="15210" y="24121"/>
                  <a:pt x="15179" y="24177"/>
                  <a:pt x="15148" y="24177"/>
                </a:cubicBezTo>
                <a:cubicBezTo>
                  <a:pt x="15148" y="24121"/>
                  <a:pt x="15148" y="24066"/>
                  <a:pt x="15117" y="24066"/>
                </a:cubicBezTo>
                <a:cubicBezTo>
                  <a:pt x="15085" y="24066"/>
                  <a:pt x="15117" y="24121"/>
                  <a:pt x="15085" y="24121"/>
                </a:cubicBezTo>
                <a:cubicBezTo>
                  <a:pt x="15054" y="24177"/>
                  <a:pt x="15054" y="24121"/>
                  <a:pt x="15054" y="24066"/>
                </a:cubicBezTo>
                <a:cubicBezTo>
                  <a:pt x="15054" y="24066"/>
                  <a:pt x="15023" y="24011"/>
                  <a:pt x="15023" y="24066"/>
                </a:cubicBezTo>
                <a:cubicBezTo>
                  <a:pt x="15023" y="24121"/>
                  <a:pt x="15054" y="24121"/>
                  <a:pt x="15054" y="24177"/>
                </a:cubicBezTo>
                <a:cubicBezTo>
                  <a:pt x="15054" y="24177"/>
                  <a:pt x="15085" y="24232"/>
                  <a:pt x="15085" y="24232"/>
                </a:cubicBezTo>
                <a:cubicBezTo>
                  <a:pt x="15117" y="24288"/>
                  <a:pt x="15085" y="24343"/>
                  <a:pt x="15085" y="24288"/>
                </a:cubicBezTo>
                <a:cubicBezTo>
                  <a:pt x="15054" y="24288"/>
                  <a:pt x="15054" y="24232"/>
                  <a:pt x="15023" y="24232"/>
                </a:cubicBezTo>
                <a:cubicBezTo>
                  <a:pt x="14992" y="24232"/>
                  <a:pt x="14960" y="24288"/>
                  <a:pt x="14960" y="24288"/>
                </a:cubicBezTo>
                <a:cubicBezTo>
                  <a:pt x="14929" y="24288"/>
                  <a:pt x="14898" y="24288"/>
                  <a:pt x="14898" y="24288"/>
                </a:cubicBezTo>
                <a:cubicBezTo>
                  <a:pt x="14867" y="24288"/>
                  <a:pt x="14836" y="24232"/>
                  <a:pt x="14836" y="24288"/>
                </a:cubicBezTo>
                <a:cubicBezTo>
                  <a:pt x="14804" y="24288"/>
                  <a:pt x="14836" y="24343"/>
                  <a:pt x="14836" y="24343"/>
                </a:cubicBezTo>
                <a:cubicBezTo>
                  <a:pt x="14867" y="24343"/>
                  <a:pt x="14867" y="24343"/>
                  <a:pt x="14898" y="24399"/>
                </a:cubicBezTo>
                <a:cubicBezTo>
                  <a:pt x="14898" y="24399"/>
                  <a:pt x="14960" y="24399"/>
                  <a:pt x="14929" y="24454"/>
                </a:cubicBezTo>
                <a:cubicBezTo>
                  <a:pt x="14929" y="24454"/>
                  <a:pt x="14867" y="24454"/>
                  <a:pt x="14867" y="24454"/>
                </a:cubicBezTo>
                <a:cubicBezTo>
                  <a:pt x="14804" y="24454"/>
                  <a:pt x="14742" y="24454"/>
                  <a:pt x="14711" y="24454"/>
                </a:cubicBezTo>
                <a:cubicBezTo>
                  <a:pt x="14679" y="24510"/>
                  <a:pt x="14617" y="24565"/>
                  <a:pt x="14648" y="24621"/>
                </a:cubicBezTo>
                <a:cubicBezTo>
                  <a:pt x="14648" y="24621"/>
                  <a:pt x="14679" y="24621"/>
                  <a:pt x="14679" y="24621"/>
                </a:cubicBezTo>
                <a:cubicBezTo>
                  <a:pt x="14711" y="24621"/>
                  <a:pt x="14679" y="24676"/>
                  <a:pt x="14711" y="24676"/>
                </a:cubicBezTo>
                <a:cubicBezTo>
                  <a:pt x="14711" y="24731"/>
                  <a:pt x="14711" y="24731"/>
                  <a:pt x="14742" y="24731"/>
                </a:cubicBezTo>
                <a:cubicBezTo>
                  <a:pt x="14804" y="24842"/>
                  <a:pt x="14679" y="24787"/>
                  <a:pt x="14679" y="24842"/>
                </a:cubicBezTo>
                <a:cubicBezTo>
                  <a:pt x="14617" y="24842"/>
                  <a:pt x="14648" y="24842"/>
                  <a:pt x="14679" y="24842"/>
                </a:cubicBezTo>
                <a:cubicBezTo>
                  <a:pt x="14679" y="24898"/>
                  <a:pt x="14711" y="24898"/>
                  <a:pt x="14711" y="24898"/>
                </a:cubicBezTo>
                <a:cubicBezTo>
                  <a:pt x="14679" y="24953"/>
                  <a:pt x="14648" y="24898"/>
                  <a:pt x="14648" y="24953"/>
                </a:cubicBezTo>
                <a:cubicBezTo>
                  <a:pt x="14617" y="25009"/>
                  <a:pt x="14648" y="25009"/>
                  <a:pt x="14617" y="25064"/>
                </a:cubicBezTo>
                <a:cubicBezTo>
                  <a:pt x="14586" y="25120"/>
                  <a:pt x="14617" y="25120"/>
                  <a:pt x="14648" y="25120"/>
                </a:cubicBezTo>
                <a:cubicBezTo>
                  <a:pt x="14679" y="25120"/>
                  <a:pt x="14711" y="25120"/>
                  <a:pt x="14711" y="25120"/>
                </a:cubicBezTo>
                <a:cubicBezTo>
                  <a:pt x="14742" y="25120"/>
                  <a:pt x="14742" y="25120"/>
                  <a:pt x="14742" y="25175"/>
                </a:cubicBezTo>
                <a:cubicBezTo>
                  <a:pt x="14773" y="25286"/>
                  <a:pt x="14836" y="25231"/>
                  <a:pt x="14867" y="25175"/>
                </a:cubicBezTo>
                <a:cubicBezTo>
                  <a:pt x="14867" y="25120"/>
                  <a:pt x="14867" y="25064"/>
                  <a:pt x="14898" y="25064"/>
                </a:cubicBezTo>
                <a:cubicBezTo>
                  <a:pt x="14929" y="25064"/>
                  <a:pt x="14960" y="25064"/>
                  <a:pt x="14960" y="25064"/>
                </a:cubicBezTo>
                <a:cubicBezTo>
                  <a:pt x="14992" y="25009"/>
                  <a:pt x="15023" y="25009"/>
                  <a:pt x="15054" y="25009"/>
                </a:cubicBezTo>
                <a:cubicBezTo>
                  <a:pt x="15085" y="25009"/>
                  <a:pt x="15085" y="25009"/>
                  <a:pt x="15117" y="25009"/>
                </a:cubicBezTo>
                <a:cubicBezTo>
                  <a:pt x="15148" y="25009"/>
                  <a:pt x="15179" y="24953"/>
                  <a:pt x="15179" y="24953"/>
                </a:cubicBezTo>
                <a:cubicBezTo>
                  <a:pt x="15242" y="24953"/>
                  <a:pt x="15273" y="24898"/>
                  <a:pt x="15304" y="24842"/>
                </a:cubicBezTo>
                <a:cubicBezTo>
                  <a:pt x="15273" y="25009"/>
                  <a:pt x="15179" y="24953"/>
                  <a:pt x="15117" y="25064"/>
                </a:cubicBezTo>
                <a:cubicBezTo>
                  <a:pt x="15085" y="25064"/>
                  <a:pt x="15085" y="25175"/>
                  <a:pt x="15085" y="25231"/>
                </a:cubicBezTo>
                <a:cubicBezTo>
                  <a:pt x="15117" y="25286"/>
                  <a:pt x="15148" y="25286"/>
                  <a:pt x="15148" y="25341"/>
                </a:cubicBezTo>
                <a:cubicBezTo>
                  <a:pt x="15148" y="25397"/>
                  <a:pt x="15148" y="25397"/>
                  <a:pt x="15179" y="25397"/>
                </a:cubicBezTo>
                <a:cubicBezTo>
                  <a:pt x="15242" y="25508"/>
                  <a:pt x="15148" y="25508"/>
                  <a:pt x="15117" y="25508"/>
                </a:cubicBezTo>
                <a:cubicBezTo>
                  <a:pt x="15085" y="25508"/>
                  <a:pt x="15085" y="25563"/>
                  <a:pt x="15054" y="25563"/>
                </a:cubicBezTo>
                <a:cubicBezTo>
                  <a:pt x="15023" y="25563"/>
                  <a:pt x="14992" y="25563"/>
                  <a:pt x="15023" y="25563"/>
                </a:cubicBezTo>
                <a:cubicBezTo>
                  <a:pt x="15054" y="25619"/>
                  <a:pt x="15085" y="25563"/>
                  <a:pt x="15085" y="25563"/>
                </a:cubicBezTo>
                <a:cubicBezTo>
                  <a:pt x="15117" y="25619"/>
                  <a:pt x="15117" y="25619"/>
                  <a:pt x="15085" y="25619"/>
                </a:cubicBezTo>
                <a:cubicBezTo>
                  <a:pt x="15054" y="25674"/>
                  <a:pt x="14992" y="25563"/>
                  <a:pt x="14992" y="25563"/>
                </a:cubicBezTo>
                <a:cubicBezTo>
                  <a:pt x="14960" y="25619"/>
                  <a:pt x="15023" y="25674"/>
                  <a:pt x="15023" y="25674"/>
                </a:cubicBezTo>
                <a:cubicBezTo>
                  <a:pt x="15023" y="25674"/>
                  <a:pt x="15023" y="25730"/>
                  <a:pt x="15023" y="25730"/>
                </a:cubicBezTo>
                <a:cubicBezTo>
                  <a:pt x="15023" y="25785"/>
                  <a:pt x="15023" y="25785"/>
                  <a:pt x="15023" y="25785"/>
                </a:cubicBezTo>
                <a:cubicBezTo>
                  <a:pt x="14960" y="25841"/>
                  <a:pt x="14929" y="25785"/>
                  <a:pt x="14867" y="25730"/>
                </a:cubicBezTo>
                <a:cubicBezTo>
                  <a:pt x="14836" y="25730"/>
                  <a:pt x="14804" y="25785"/>
                  <a:pt x="14742" y="25841"/>
                </a:cubicBezTo>
                <a:cubicBezTo>
                  <a:pt x="14711" y="25841"/>
                  <a:pt x="14648" y="25841"/>
                  <a:pt x="14617" y="25896"/>
                </a:cubicBezTo>
                <a:cubicBezTo>
                  <a:pt x="14586" y="25951"/>
                  <a:pt x="14554" y="26007"/>
                  <a:pt x="14523" y="26007"/>
                </a:cubicBezTo>
                <a:cubicBezTo>
                  <a:pt x="14461" y="26062"/>
                  <a:pt x="14461" y="26062"/>
                  <a:pt x="14461" y="26173"/>
                </a:cubicBezTo>
                <a:cubicBezTo>
                  <a:pt x="14461" y="26229"/>
                  <a:pt x="14461" y="26284"/>
                  <a:pt x="14523" y="26284"/>
                </a:cubicBezTo>
                <a:cubicBezTo>
                  <a:pt x="14554" y="26284"/>
                  <a:pt x="14586" y="26229"/>
                  <a:pt x="14648" y="26229"/>
                </a:cubicBezTo>
                <a:cubicBezTo>
                  <a:pt x="14679" y="26229"/>
                  <a:pt x="14742" y="26229"/>
                  <a:pt x="14773" y="26229"/>
                </a:cubicBezTo>
                <a:cubicBezTo>
                  <a:pt x="14836" y="26284"/>
                  <a:pt x="14867" y="26284"/>
                  <a:pt x="14898" y="26229"/>
                </a:cubicBezTo>
                <a:cubicBezTo>
                  <a:pt x="14929" y="26173"/>
                  <a:pt x="14960" y="26173"/>
                  <a:pt x="15023" y="26173"/>
                </a:cubicBezTo>
                <a:cubicBezTo>
                  <a:pt x="15023" y="26173"/>
                  <a:pt x="15054" y="26173"/>
                  <a:pt x="15085" y="26229"/>
                </a:cubicBezTo>
                <a:cubicBezTo>
                  <a:pt x="15085" y="26229"/>
                  <a:pt x="15085" y="26284"/>
                  <a:pt x="15117" y="26284"/>
                </a:cubicBezTo>
                <a:cubicBezTo>
                  <a:pt x="15148" y="26284"/>
                  <a:pt x="15148" y="26284"/>
                  <a:pt x="15179" y="26340"/>
                </a:cubicBezTo>
                <a:cubicBezTo>
                  <a:pt x="15179" y="26340"/>
                  <a:pt x="15179" y="26395"/>
                  <a:pt x="15148" y="26395"/>
                </a:cubicBezTo>
                <a:cubicBezTo>
                  <a:pt x="15117" y="26451"/>
                  <a:pt x="15085" y="26395"/>
                  <a:pt x="15023" y="26451"/>
                </a:cubicBezTo>
                <a:cubicBezTo>
                  <a:pt x="15023" y="26506"/>
                  <a:pt x="15023" y="26506"/>
                  <a:pt x="14992" y="26506"/>
                </a:cubicBezTo>
                <a:cubicBezTo>
                  <a:pt x="14960" y="26561"/>
                  <a:pt x="14960" y="26561"/>
                  <a:pt x="14960" y="26617"/>
                </a:cubicBezTo>
                <a:cubicBezTo>
                  <a:pt x="14929" y="26617"/>
                  <a:pt x="14929" y="26672"/>
                  <a:pt x="14898" y="26672"/>
                </a:cubicBezTo>
                <a:cubicBezTo>
                  <a:pt x="14898" y="26672"/>
                  <a:pt x="14867" y="26672"/>
                  <a:pt x="14867" y="26617"/>
                </a:cubicBezTo>
                <a:cubicBezTo>
                  <a:pt x="14867" y="26561"/>
                  <a:pt x="14867" y="26561"/>
                  <a:pt x="14836" y="26561"/>
                </a:cubicBezTo>
                <a:cubicBezTo>
                  <a:pt x="14804" y="26506"/>
                  <a:pt x="14804" y="26506"/>
                  <a:pt x="14773" y="26451"/>
                </a:cubicBezTo>
                <a:cubicBezTo>
                  <a:pt x="14742" y="26395"/>
                  <a:pt x="14711" y="26340"/>
                  <a:pt x="14679" y="26451"/>
                </a:cubicBezTo>
                <a:cubicBezTo>
                  <a:pt x="14679" y="26451"/>
                  <a:pt x="14679" y="26506"/>
                  <a:pt x="14648" y="26506"/>
                </a:cubicBezTo>
                <a:cubicBezTo>
                  <a:pt x="14648" y="26506"/>
                  <a:pt x="14617" y="26506"/>
                  <a:pt x="14617" y="26506"/>
                </a:cubicBezTo>
                <a:cubicBezTo>
                  <a:pt x="14586" y="26561"/>
                  <a:pt x="14554" y="26561"/>
                  <a:pt x="14523" y="26617"/>
                </a:cubicBezTo>
                <a:cubicBezTo>
                  <a:pt x="14523" y="26672"/>
                  <a:pt x="14523" y="26728"/>
                  <a:pt x="14461" y="26728"/>
                </a:cubicBezTo>
                <a:cubicBezTo>
                  <a:pt x="14461" y="26728"/>
                  <a:pt x="14398" y="26672"/>
                  <a:pt x="14398" y="26728"/>
                </a:cubicBezTo>
                <a:cubicBezTo>
                  <a:pt x="14398" y="26728"/>
                  <a:pt x="14461" y="26728"/>
                  <a:pt x="14429" y="26783"/>
                </a:cubicBezTo>
                <a:cubicBezTo>
                  <a:pt x="14429" y="26839"/>
                  <a:pt x="14398" y="26783"/>
                  <a:pt x="14367" y="26839"/>
                </a:cubicBezTo>
                <a:cubicBezTo>
                  <a:pt x="14367" y="26839"/>
                  <a:pt x="14305" y="26950"/>
                  <a:pt x="14367" y="26894"/>
                </a:cubicBezTo>
                <a:cubicBezTo>
                  <a:pt x="14367" y="26894"/>
                  <a:pt x="14367" y="26894"/>
                  <a:pt x="14398" y="26894"/>
                </a:cubicBezTo>
                <a:cubicBezTo>
                  <a:pt x="14429" y="26894"/>
                  <a:pt x="14461" y="26950"/>
                  <a:pt x="14429" y="27005"/>
                </a:cubicBezTo>
                <a:cubicBezTo>
                  <a:pt x="14429" y="27005"/>
                  <a:pt x="14367" y="26950"/>
                  <a:pt x="14336" y="27005"/>
                </a:cubicBezTo>
                <a:cubicBezTo>
                  <a:pt x="14336" y="27060"/>
                  <a:pt x="14367" y="27060"/>
                  <a:pt x="14367" y="27060"/>
                </a:cubicBezTo>
                <a:cubicBezTo>
                  <a:pt x="14398" y="27060"/>
                  <a:pt x="14367" y="27116"/>
                  <a:pt x="14398" y="27116"/>
                </a:cubicBezTo>
                <a:cubicBezTo>
                  <a:pt x="14398" y="27171"/>
                  <a:pt x="14429" y="27116"/>
                  <a:pt x="14398" y="27171"/>
                </a:cubicBezTo>
                <a:cubicBezTo>
                  <a:pt x="14398" y="27227"/>
                  <a:pt x="14367" y="27282"/>
                  <a:pt x="14336" y="27282"/>
                </a:cubicBezTo>
                <a:cubicBezTo>
                  <a:pt x="14305" y="27282"/>
                  <a:pt x="14305" y="27282"/>
                  <a:pt x="14305" y="27282"/>
                </a:cubicBezTo>
                <a:cubicBezTo>
                  <a:pt x="14305" y="27338"/>
                  <a:pt x="14305" y="27338"/>
                  <a:pt x="14273" y="27338"/>
                </a:cubicBezTo>
                <a:cubicBezTo>
                  <a:pt x="14273" y="27282"/>
                  <a:pt x="14273" y="27282"/>
                  <a:pt x="14242" y="27282"/>
                </a:cubicBezTo>
                <a:cubicBezTo>
                  <a:pt x="14211" y="27282"/>
                  <a:pt x="14211" y="27227"/>
                  <a:pt x="14211" y="27171"/>
                </a:cubicBezTo>
                <a:cubicBezTo>
                  <a:pt x="14211" y="27171"/>
                  <a:pt x="14211" y="27116"/>
                  <a:pt x="14211" y="27060"/>
                </a:cubicBezTo>
                <a:cubicBezTo>
                  <a:pt x="14211" y="27005"/>
                  <a:pt x="14211" y="27005"/>
                  <a:pt x="14180" y="27005"/>
                </a:cubicBezTo>
                <a:cubicBezTo>
                  <a:pt x="14148" y="26950"/>
                  <a:pt x="14180" y="26839"/>
                  <a:pt x="14180" y="26783"/>
                </a:cubicBezTo>
                <a:cubicBezTo>
                  <a:pt x="14148" y="26728"/>
                  <a:pt x="14117" y="26728"/>
                  <a:pt x="14117" y="26728"/>
                </a:cubicBezTo>
                <a:cubicBezTo>
                  <a:pt x="14086" y="26672"/>
                  <a:pt x="14086" y="26617"/>
                  <a:pt x="14055" y="26672"/>
                </a:cubicBezTo>
                <a:cubicBezTo>
                  <a:pt x="14055" y="26672"/>
                  <a:pt x="14023" y="26728"/>
                  <a:pt x="13992" y="26728"/>
                </a:cubicBezTo>
                <a:cubicBezTo>
                  <a:pt x="13992" y="26728"/>
                  <a:pt x="13961" y="26783"/>
                  <a:pt x="13961" y="26839"/>
                </a:cubicBezTo>
                <a:cubicBezTo>
                  <a:pt x="13930" y="26894"/>
                  <a:pt x="13899" y="26950"/>
                  <a:pt x="13867" y="26950"/>
                </a:cubicBezTo>
                <a:cubicBezTo>
                  <a:pt x="13836" y="26950"/>
                  <a:pt x="13867" y="26894"/>
                  <a:pt x="13899" y="26894"/>
                </a:cubicBezTo>
                <a:cubicBezTo>
                  <a:pt x="13899" y="26894"/>
                  <a:pt x="13899" y="26839"/>
                  <a:pt x="13899" y="26783"/>
                </a:cubicBezTo>
                <a:cubicBezTo>
                  <a:pt x="13899" y="26783"/>
                  <a:pt x="13867" y="26728"/>
                  <a:pt x="13836" y="26783"/>
                </a:cubicBezTo>
                <a:cubicBezTo>
                  <a:pt x="13836" y="26783"/>
                  <a:pt x="13836" y="26839"/>
                  <a:pt x="13805" y="26839"/>
                </a:cubicBezTo>
                <a:cubicBezTo>
                  <a:pt x="13805" y="26894"/>
                  <a:pt x="13805" y="26839"/>
                  <a:pt x="13774" y="26839"/>
                </a:cubicBezTo>
                <a:cubicBezTo>
                  <a:pt x="13774" y="26839"/>
                  <a:pt x="13742" y="26783"/>
                  <a:pt x="13711" y="26839"/>
                </a:cubicBezTo>
                <a:cubicBezTo>
                  <a:pt x="13711" y="26894"/>
                  <a:pt x="13711" y="26894"/>
                  <a:pt x="13711" y="26950"/>
                </a:cubicBezTo>
                <a:cubicBezTo>
                  <a:pt x="13680" y="26950"/>
                  <a:pt x="13649" y="26950"/>
                  <a:pt x="13680" y="27005"/>
                </a:cubicBezTo>
                <a:cubicBezTo>
                  <a:pt x="13711" y="27060"/>
                  <a:pt x="13774" y="26950"/>
                  <a:pt x="13805" y="27005"/>
                </a:cubicBezTo>
                <a:cubicBezTo>
                  <a:pt x="13805" y="27005"/>
                  <a:pt x="13805" y="27005"/>
                  <a:pt x="13805" y="27005"/>
                </a:cubicBezTo>
                <a:cubicBezTo>
                  <a:pt x="13836" y="27060"/>
                  <a:pt x="13836" y="27060"/>
                  <a:pt x="13836" y="27060"/>
                </a:cubicBezTo>
                <a:cubicBezTo>
                  <a:pt x="13867" y="27060"/>
                  <a:pt x="13899" y="27005"/>
                  <a:pt x="13930" y="27005"/>
                </a:cubicBezTo>
                <a:cubicBezTo>
                  <a:pt x="13961" y="27005"/>
                  <a:pt x="14055" y="27060"/>
                  <a:pt x="13992" y="27116"/>
                </a:cubicBezTo>
                <a:cubicBezTo>
                  <a:pt x="13961" y="27171"/>
                  <a:pt x="13930" y="27171"/>
                  <a:pt x="13930" y="27171"/>
                </a:cubicBezTo>
                <a:cubicBezTo>
                  <a:pt x="13899" y="27171"/>
                  <a:pt x="13899" y="27227"/>
                  <a:pt x="13867" y="27227"/>
                </a:cubicBezTo>
                <a:cubicBezTo>
                  <a:pt x="13805" y="27282"/>
                  <a:pt x="13774" y="27227"/>
                  <a:pt x="13711" y="27282"/>
                </a:cubicBezTo>
                <a:cubicBezTo>
                  <a:pt x="13680" y="27282"/>
                  <a:pt x="13649" y="27338"/>
                  <a:pt x="13617" y="27338"/>
                </a:cubicBezTo>
                <a:cubicBezTo>
                  <a:pt x="13555" y="27449"/>
                  <a:pt x="13586" y="27282"/>
                  <a:pt x="13555" y="27282"/>
                </a:cubicBezTo>
                <a:cubicBezTo>
                  <a:pt x="13524" y="27282"/>
                  <a:pt x="13461" y="27282"/>
                  <a:pt x="13430" y="27338"/>
                </a:cubicBezTo>
                <a:cubicBezTo>
                  <a:pt x="13399" y="27338"/>
                  <a:pt x="13336" y="27393"/>
                  <a:pt x="13336" y="27504"/>
                </a:cubicBezTo>
                <a:cubicBezTo>
                  <a:pt x="13336" y="27560"/>
                  <a:pt x="13368" y="27504"/>
                  <a:pt x="13368" y="27560"/>
                </a:cubicBezTo>
                <a:cubicBezTo>
                  <a:pt x="13368" y="27560"/>
                  <a:pt x="13368" y="27615"/>
                  <a:pt x="13368" y="27670"/>
                </a:cubicBezTo>
                <a:cubicBezTo>
                  <a:pt x="13368" y="27726"/>
                  <a:pt x="13336" y="27781"/>
                  <a:pt x="13368" y="27726"/>
                </a:cubicBezTo>
                <a:cubicBezTo>
                  <a:pt x="13399" y="27726"/>
                  <a:pt x="13399" y="27726"/>
                  <a:pt x="13430" y="27670"/>
                </a:cubicBezTo>
                <a:cubicBezTo>
                  <a:pt x="13430" y="27615"/>
                  <a:pt x="13461" y="27615"/>
                  <a:pt x="13492" y="27615"/>
                </a:cubicBezTo>
                <a:cubicBezTo>
                  <a:pt x="13492" y="27615"/>
                  <a:pt x="13524" y="27670"/>
                  <a:pt x="13555" y="27615"/>
                </a:cubicBezTo>
                <a:cubicBezTo>
                  <a:pt x="13586" y="27615"/>
                  <a:pt x="13586" y="27504"/>
                  <a:pt x="13649" y="27504"/>
                </a:cubicBezTo>
                <a:cubicBezTo>
                  <a:pt x="13649" y="27449"/>
                  <a:pt x="13680" y="27449"/>
                  <a:pt x="13680" y="27449"/>
                </a:cubicBezTo>
                <a:cubicBezTo>
                  <a:pt x="13711" y="27393"/>
                  <a:pt x="13711" y="27393"/>
                  <a:pt x="13742" y="27393"/>
                </a:cubicBezTo>
                <a:cubicBezTo>
                  <a:pt x="13774" y="27393"/>
                  <a:pt x="13774" y="27393"/>
                  <a:pt x="13805" y="27449"/>
                </a:cubicBezTo>
                <a:cubicBezTo>
                  <a:pt x="13805" y="27449"/>
                  <a:pt x="13836" y="27449"/>
                  <a:pt x="13836" y="27504"/>
                </a:cubicBezTo>
                <a:cubicBezTo>
                  <a:pt x="13899" y="27560"/>
                  <a:pt x="13836" y="27560"/>
                  <a:pt x="13805" y="27615"/>
                </a:cubicBezTo>
                <a:cubicBezTo>
                  <a:pt x="13774" y="27615"/>
                  <a:pt x="13774" y="27615"/>
                  <a:pt x="13742" y="27670"/>
                </a:cubicBezTo>
                <a:cubicBezTo>
                  <a:pt x="13711" y="27670"/>
                  <a:pt x="13711" y="27670"/>
                  <a:pt x="13680" y="27726"/>
                </a:cubicBezTo>
                <a:cubicBezTo>
                  <a:pt x="13649" y="27726"/>
                  <a:pt x="13617" y="27726"/>
                  <a:pt x="13617" y="27726"/>
                </a:cubicBezTo>
                <a:cubicBezTo>
                  <a:pt x="13586" y="27781"/>
                  <a:pt x="13586" y="27781"/>
                  <a:pt x="13617" y="27781"/>
                </a:cubicBezTo>
                <a:cubicBezTo>
                  <a:pt x="13680" y="27781"/>
                  <a:pt x="13711" y="27726"/>
                  <a:pt x="13742" y="27837"/>
                </a:cubicBezTo>
                <a:cubicBezTo>
                  <a:pt x="13774" y="27892"/>
                  <a:pt x="13742" y="27948"/>
                  <a:pt x="13805" y="28003"/>
                </a:cubicBezTo>
                <a:cubicBezTo>
                  <a:pt x="13836" y="28003"/>
                  <a:pt x="13836" y="28003"/>
                  <a:pt x="13867" y="28003"/>
                </a:cubicBezTo>
                <a:cubicBezTo>
                  <a:pt x="13867" y="27948"/>
                  <a:pt x="13899" y="27948"/>
                  <a:pt x="13930" y="27948"/>
                </a:cubicBezTo>
                <a:cubicBezTo>
                  <a:pt x="13930" y="27948"/>
                  <a:pt x="13961" y="27892"/>
                  <a:pt x="13961" y="27948"/>
                </a:cubicBezTo>
                <a:cubicBezTo>
                  <a:pt x="13992" y="28003"/>
                  <a:pt x="13961" y="28003"/>
                  <a:pt x="13930" y="28003"/>
                </a:cubicBezTo>
                <a:cubicBezTo>
                  <a:pt x="13899" y="28059"/>
                  <a:pt x="13867" y="28114"/>
                  <a:pt x="13836" y="28170"/>
                </a:cubicBezTo>
                <a:cubicBezTo>
                  <a:pt x="13836" y="28170"/>
                  <a:pt x="13836" y="28225"/>
                  <a:pt x="13805" y="28225"/>
                </a:cubicBezTo>
                <a:cubicBezTo>
                  <a:pt x="13774" y="28225"/>
                  <a:pt x="13774" y="28170"/>
                  <a:pt x="13742" y="28170"/>
                </a:cubicBezTo>
                <a:cubicBezTo>
                  <a:pt x="13742" y="28114"/>
                  <a:pt x="13711" y="28114"/>
                  <a:pt x="13680" y="28114"/>
                </a:cubicBezTo>
                <a:cubicBezTo>
                  <a:pt x="13680" y="28114"/>
                  <a:pt x="13649" y="28114"/>
                  <a:pt x="13649" y="28059"/>
                </a:cubicBezTo>
                <a:cubicBezTo>
                  <a:pt x="13617" y="28003"/>
                  <a:pt x="13555" y="28003"/>
                  <a:pt x="13524" y="28003"/>
                </a:cubicBezTo>
                <a:cubicBezTo>
                  <a:pt x="13492" y="28003"/>
                  <a:pt x="13461" y="28003"/>
                  <a:pt x="13492" y="27948"/>
                </a:cubicBezTo>
                <a:cubicBezTo>
                  <a:pt x="13492" y="27948"/>
                  <a:pt x="13555" y="27948"/>
                  <a:pt x="13524" y="27892"/>
                </a:cubicBezTo>
                <a:cubicBezTo>
                  <a:pt x="13492" y="27837"/>
                  <a:pt x="13461" y="27892"/>
                  <a:pt x="13461" y="27948"/>
                </a:cubicBezTo>
                <a:cubicBezTo>
                  <a:pt x="13430" y="27948"/>
                  <a:pt x="13368" y="27948"/>
                  <a:pt x="13336" y="28003"/>
                </a:cubicBezTo>
                <a:cubicBezTo>
                  <a:pt x="13336" y="28059"/>
                  <a:pt x="13305" y="28059"/>
                  <a:pt x="13305" y="28114"/>
                </a:cubicBezTo>
                <a:cubicBezTo>
                  <a:pt x="13336" y="28114"/>
                  <a:pt x="13399" y="28114"/>
                  <a:pt x="13430" y="28114"/>
                </a:cubicBezTo>
                <a:cubicBezTo>
                  <a:pt x="13430" y="28114"/>
                  <a:pt x="13492" y="28114"/>
                  <a:pt x="13461" y="28170"/>
                </a:cubicBezTo>
                <a:cubicBezTo>
                  <a:pt x="13461" y="28170"/>
                  <a:pt x="13399" y="28170"/>
                  <a:pt x="13399" y="28170"/>
                </a:cubicBezTo>
                <a:cubicBezTo>
                  <a:pt x="13368" y="28225"/>
                  <a:pt x="13368" y="28225"/>
                  <a:pt x="13368" y="28170"/>
                </a:cubicBezTo>
                <a:cubicBezTo>
                  <a:pt x="13336" y="28170"/>
                  <a:pt x="13305" y="28170"/>
                  <a:pt x="13305" y="28170"/>
                </a:cubicBezTo>
                <a:cubicBezTo>
                  <a:pt x="13243" y="28170"/>
                  <a:pt x="13211" y="28280"/>
                  <a:pt x="13211" y="28336"/>
                </a:cubicBezTo>
                <a:cubicBezTo>
                  <a:pt x="13180" y="28336"/>
                  <a:pt x="13180" y="28336"/>
                  <a:pt x="13149" y="28391"/>
                </a:cubicBezTo>
                <a:cubicBezTo>
                  <a:pt x="13149" y="28391"/>
                  <a:pt x="13118" y="28391"/>
                  <a:pt x="13118" y="28447"/>
                </a:cubicBezTo>
                <a:cubicBezTo>
                  <a:pt x="13086" y="28502"/>
                  <a:pt x="13211" y="28447"/>
                  <a:pt x="13211" y="28447"/>
                </a:cubicBezTo>
                <a:cubicBezTo>
                  <a:pt x="13274" y="28391"/>
                  <a:pt x="13305" y="28447"/>
                  <a:pt x="13336" y="28447"/>
                </a:cubicBezTo>
                <a:cubicBezTo>
                  <a:pt x="13399" y="28447"/>
                  <a:pt x="13430" y="28391"/>
                  <a:pt x="13492" y="28391"/>
                </a:cubicBezTo>
                <a:cubicBezTo>
                  <a:pt x="13492" y="28391"/>
                  <a:pt x="13524" y="28391"/>
                  <a:pt x="13555" y="28391"/>
                </a:cubicBezTo>
                <a:cubicBezTo>
                  <a:pt x="13555" y="28447"/>
                  <a:pt x="13586" y="28447"/>
                  <a:pt x="13586" y="28447"/>
                </a:cubicBezTo>
                <a:cubicBezTo>
                  <a:pt x="13617" y="28502"/>
                  <a:pt x="13617" y="28447"/>
                  <a:pt x="13649" y="28502"/>
                </a:cubicBezTo>
                <a:cubicBezTo>
                  <a:pt x="13680" y="28502"/>
                  <a:pt x="13711" y="28558"/>
                  <a:pt x="13711" y="28558"/>
                </a:cubicBezTo>
                <a:cubicBezTo>
                  <a:pt x="13711" y="28613"/>
                  <a:pt x="13742" y="28669"/>
                  <a:pt x="13742" y="28669"/>
                </a:cubicBezTo>
                <a:cubicBezTo>
                  <a:pt x="13711" y="28724"/>
                  <a:pt x="13711" y="28613"/>
                  <a:pt x="13680" y="28613"/>
                </a:cubicBezTo>
                <a:cubicBezTo>
                  <a:pt x="13649" y="28558"/>
                  <a:pt x="13617" y="28669"/>
                  <a:pt x="13555" y="28669"/>
                </a:cubicBezTo>
                <a:cubicBezTo>
                  <a:pt x="13555" y="28613"/>
                  <a:pt x="13555" y="28613"/>
                  <a:pt x="13524" y="28613"/>
                </a:cubicBezTo>
                <a:cubicBezTo>
                  <a:pt x="13492" y="28558"/>
                  <a:pt x="13492" y="28558"/>
                  <a:pt x="13461" y="28558"/>
                </a:cubicBezTo>
                <a:cubicBezTo>
                  <a:pt x="13430" y="28558"/>
                  <a:pt x="13399" y="28558"/>
                  <a:pt x="13399" y="28558"/>
                </a:cubicBezTo>
                <a:cubicBezTo>
                  <a:pt x="13336" y="28558"/>
                  <a:pt x="13305" y="28558"/>
                  <a:pt x="13243" y="28558"/>
                </a:cubicBezTo>
                <a:cubicBezTo>
                  <a:pt x="13243" y="28613"/>
                  <a:pt x="13211" y="28613"/>
                  <a:pt x="13211" y="28669"/>
                </a:cubicBezTo>
                <a:cubicBezTo>
                  <a:pt x="13180" y="28669"/>
                  <a:pt x="13180" y="28669"/>
                  <a:pt x="13149" y="28669"/>
                </a:cubicBezTo>
                <a:cubicBezTo>
                  <a:pt x="13118" y="28613"/>
                  <a:pt x="13024" y="28669"/>
                  <a:pt x="13055" y="28780"/>
                </a:cubicBezTo>
                <a:cubicBezTo>
                  <a:pt x="13055" y="28780"/>
                  <a:pt x="13086" y="28780"/>
                  <a:pt x="13086" y="28780"/>
                </a:cubicBezTo>
                <a:cubicBezTo>
                  <a:pt x="13086" y="28835"/>
                  <a:pt x="13086" y="28835"/>
                  <a:pt x="13086" y="28890"/>
                </a:cubicBezTo>
                <a:cubicBezTo>
                  <a:pt x="13055" y="28890"/>
                  <a:pt x="13024" y="28890"/>
                  <a:pt x="12993" y="28890"/>
                </a:cubicBezTo>
                <a:cubicBezTo>
                  <a:pt x="12930" y="28835"/>
                  <a:pt x="12899" y="28890"/>
                  <a:pt x="12837" y="28946"/>
                </a:cubicBezTo>
                <a:cubicBezTo>
                  <a:pt x="12837" y="28946"/>
                  <a:pt x="12805" y="28946"/>
                  <a:pt x="12774" y="28946"/>
                </a:cubicBezTo>
                <a:cubicBezTo>
                  <a:pt x="12774" y="29001"/>
                  <a:pt x="12743" y="29001"/>
                  <a:pt x="12712" y="29001"/>
                </a:cubicBezTo>
                <a:cubicBezTo>
                  <a:pt x="12680" y="29001"/>
                  <a:pt x="12680" y="29001"/>
                  <a:pt x="12680" y="29001"/>
                </a:cubicBezTo>
                <a:cubicBezTo>
                  <a:pt x="12649" y="29057"/>
                  <a:pt x="12618" y="29057"/>
                  <a:pt x="12618" y="29057"/>
                </a:cubicBezTo>
                <a:cubicBezTo>
                  <a:pt x="12587" y="29112"/>
                  <a:pt x="12618" y="29112"/>
                  <a:pt x="12649" y="29112"/>
                </a:cubicBezTo>
                <a:cubicBezTo>
                  <a:pt x="12680" y="29168"/>
                  <a:pt x="12649" y="29168"/>
                  <a:pt x="12680" y="29223"/>
                </a:cubicBezTo>
                <a:cubicBezTo>
                  <a:pt x="12680" y="29279"/>
                  <a:pt x="12774" y="29223"/>
                  <a:pt x="12774" y="29334"/>
                </a:cubicBezTo>
                <a:cubicBezTo>
                  <a:pt x="12774" y="29390"/>
                  <a:pt x="12680" y="29390"/>
                  <a:pt x="12649" y="29390"/>
                </a:cubicBezTo>
                <a:cubicBezTo>
                  <a:pt x="12618" y="29390"/>
                  <a:pt x="12618" y="29390"/>
                  <a:pt x="12587" y="29390"/>
                </a:cubicBezTo>
                <a:cubicBezTo>
                  <a:pt x="12587" y="29445"/>
                  <a:pt x="12555" y="29445"/>
                  <a:pt x="12524" y="29445"/>
                </a:cubicBezTo>
                <a:cubicBezTo>
                  <a:pt x="12524" y="29445"/>
                  <a:pt x="12493" y="29445"/>
                  <a:pt x="12493" y="29445"/>
                </a:cubicBezTo>
                <a:cubicBezTo>
                  <a:pt x="12462" y="29500"/>
                  <a:pt x="12462" y="29500"/>
                  <a:pt x="12493" y="29500"/>
                </a:cubicBezTo>
                <a:cubicBezTo>
                  <a:pt x="12493" y="29500"/>
                  <a:pt x="12524" y="29500"/>
                  <a:pt x="12524" y="29556"/>
                </a:cubicBezTo>
                <a:cubicBezTo>
                  <a:pt x="12524" y="29611"/>
                  <a:pt x="12493" y="29611"/>
                  <a:pt x="12462" y="29556"/>
                </a:cubicBezTo>
                <a:cubicBezTo>
                  <a:pt x="12462" y="29556"/>
                  <a:pt x="12431" y="29556"/>
                  <a:pt x="12431" y="29611"/>
                </a:cubicBezTo>
                <a:cubicBezTo>
                  <a:pt x="12431" y="29667"/>
                  <a:pt x="12462" y="29667"/>
                  <a:pt x="12493" y="29667"/>
                </a:cubicBezTo>
                <a:cubicBezTo>
                  <a:pt x="12493" y="29722"/>
                  <a:pt x="12462" y="29778"/>
                  <a:pt x="12493" y="29778"/>
                </a:cubicBezTo>
                <a:cubicBezTo>
                  <a:pt x="12524" y="29833"/>
                  <a:pt x="12524" y="29778"/>
                  <a:pt x="12555" y="29722"/>
                </a:cubicBezTo>
                <a:cubicBezTo>
                  <a:pt x="12587" y="29722"/>
                  <a:pt x="12587" y="29722"/>
                  <a:pt x="12618" y="29722"/>
                </a:cubicBezTo>
                <a:cubicBezTo>
                  <a:pt x="12649" y="29722"/>
                  <a:pt x="12649" y="29667"/>
                  <a:pt x="12680" y="29667"/>
                </a:cubicBezTo>
                <a:cubicBezTo>
                  <a:pt x="12712" y="29722"/>
                  <a:pt x="12680" y="29722"/>
                  <a:pt x="12649" y="29778"/>
                </a:cubicBezTo>
                <a:cubicBezTo>
                  <a:pt x="12649" y="29778"/>
                  <a:pt x="12649" y="29833"/>
                  <a:pt x="12618" y="29833"/>
                </a:cubicBezTo>
                <a:cubicBezTo>
                  <a:pt x="12587" y="29833"/>
                  <a:pt x="12587" y="29833"/>
                  <a:pt x="12555" y="29833"/>
                </a:cubicBezTo>
                <a:cubicBezTo>
                  <a:pt x="12493" y="29833"/>
                  <a:pt x="12462" y="29833"/>
                  <a:pt x="12431" y="29833"/>
                </a:cubicBezTo>
                <a:cubicBezTo>
                  <a:pt x="12368" y="29833"/>
                  <a:pt x="12337" y="29833"/>
                  <a:pt x="12306" y="29833"/>
                </a:cubicBezTo>
                <a:cubicBezTo>
                  <a:pt x="12243" y="29889"/>
                  <a:pt x="12243" y="29944"/>
                  <a:pt x="12243" y="30000"/>
                </a:cubicBezTo>
                <a:cubicBezTo>
                  <a:pt x="12243" y="30110"/>
                  <a:pt x="12243" y="30166"/>
                  <a:pt x="12306" y="30221"/>
                </a:cubicBezTo>
                <a:cubicBezTo>
                  <a:pt x="12337" y="30221"/>
                  <a:pt x="12337" y="30166"/>
                  <a:pt x="12368" y="30221"/>
                </a:cubicBezTo>
                <a:cubicBezTo>
                  <a:pt x="12368" y="30277"/>
                  <a:pt x="12368" y="30332"/>
                  <a:pt x="12337" y="30332"/>
                </a:cubicBezTo>
                <a:cubicBezTo>
                  <a:pt x="12306" y="30388"/>
                  <a:pt x="12274" y="30388"/>
                  <a:pt x="12274" y="30443"/>
                </a:cubicBezTo>
                <a:cubicBezTo>
                  <a:pt x="12306" y="30443"/>
                  <a:pt x="12306" y="30443"/>
                  <a:pt x="12337" y="30388"/>
                </a:cubicBezTo>
                <a:cubicBezTo>
                  <a:pt x="12337" y="30388"/>
                  <a:pt x="12368" y="30388"/>
                  <a:pt x="12368" y="30388"/>
                </a:cubicBezTo>
                <a:cubicBezTo>
                  <a:pt x="12399" y="30388"/>
                  <a:pt x="12431" y="30388"/>
                  <a:pt x="12431" y="30388"/>
                </a:cubicBezTo>
                <a:cubicBezTo>
                  <a:pt x="12462" y="30388"/>
                  <a:pt x="12462" y="30332"/>
                  <a:pt x="12493" y="30332"/>
                </a:cubicBezTo>
                <a:cubicBezTo>
                  <a:pt x="12493" y="30332"/>
                  <a:pt x="12524" y="30332"/>
                  <a:pt x="12555" y="30332"/>
                </a:cubicBezTo>
                <a:cubicBezTo>
                  <a:pt x="12587" y="30332"/>
                  <a:pt x="12587" y="30332"/>
                  <a:pt x="12618" y="30277"/>
                </a:cubicBezTo>
                <a:cubicBezTo>
                  <a:pt x="12649" y="30277"/>
                  <a:pt x="12680" y="30277"/>
                  <a:pt x="12743" y="30277"/>
                </a:cubicBezTo>
                <a:cubicBezTo>
                  <a:pt x="12743" y="30277"/>
                  <a:pt x="12774" y="30277"/>
                  <a:pt x="12805" y="30277"/>
                </a:cubicBezTo>
                <a:cubicBezTo>
                  <a:pt x="12805" y="30277"/>
                  <a:pt x="12837" y="30277"/>
                  <a:pt x="12837" y="30221"/>
                </a:cubicBezTo>
                <a:cubicBezTo>
                  <a:pt x="12868" y="30221"/>
                  <a:pt x="12899" y="30221"/>
                  <a:pt x="12899" y="30277"/>
                </a:cubicBezTo>
                <a:cubicBezTo>
                  <a:pt x="12899" y="30277"/>
                  <a:pt x="12868" y="30332"/>
                  <a:pt x="12837" y="30332"/>
                </a:cubicBezTo>
                <a:cubicBezTo>
                  <a:pt x="12837" y="30332"/>
                  <a:pt x="12805" y="30332"/>
                  <a:pt x="12774" y="30332"/>
                </a:cubicBezTo>
                <a:cubicBezTo>
                  <a:pt x="12774" y="30388"/>
                  <a:pt x="12743" y="30388"/>
                  <a:pt x="12743" y="30443"/>
                </a:cubicBezTo>
                <a:cubicBezTo>
                  <a:pt x="12712" y="30443"/>
                  <a:pt x="12712" y="30443"/>
                  <a:pt x="12680" y="30443"/>
                </a:cubicBezTo>
                <a:cubicBezTo>
                  <a:pt x="12680" y="30499"/>
                  <a:pt x="12649" y="30499"/>
                  <a:pt x="12618" y="30499"/>
                </a:cubicBezTo>
                <a:cubicBezTo>
                  <a:pt x="12618" y="30499"/>
                  <a:pt x="12618" y="30443"/>
                  <a:pt x="12587" y="30443"/>
                </a:cubicBezTo>
                <a:cubicBezTo>
                  <a:pt x="12587" y="30388"/>
                  <a:pt x="12555" y="30388"/>
                  <a:pt x="12555" y="30388"/>
                </a:cubicBezTo>
                <a:cubicBezTo>
                  <a:pt x="12493" y="30332"/>
                  <a:pt x="12493" y="30388"/>
                  <a:pt x="12431" y="30443"/>
                </a:cubicBezTo>
                <a:cubicBezTo>
                  <a:pt x="12399" y="30443"/>
                  <a:pt x="12368" y="30388"/>
                  <a:pt x="12337" y="30443"/>
                </a:cubicBezTo>
                <a:cubicBezTo>
                  <a:pt x="12337" y="30443"/>
                  <a:pt x="12306" y="30499"/>
                  <a:pt x="12306" y="30499"/>
                </a:cubicBezTo>
                <a:cubicBezTo>
                  <a:pt x="12274" y="30499"/>
                  <a:pt x="12243" y="30499"/>
                  <a:pt x="12243" y="30499"/>
                </a:cubicBezTo>
                <a:cubicBezTo>
                  <a:pt x="12181" y="30499"/>
                  <a:pt x="12181" y="30554"/>
                  <a:pt x="12181" y="30554"/>
                </a:cubicBezTo>
                <a:cubicBezTo>
                  <a:pt x="12149" y="30609"/>
                  <a:pt x="12118" y="30554"/>
                  <a:pt x="12118" y="30609"/>
                </a:cubicBezTo>
                <a:cubicBezTo>
                  <a:pt x="12118" y="30720"/>
                  <a:pt x="12212" y="30665"/>
                  <a:pt x="12243" y="30720"/>
                </a:cubicBezTo>
                <a:cubicBezTo>
                  <a:pt x="12274" y="30776"/>
                  <a:pt x="12181" y="30776"/>
                  <a:pt x="12212" y="30831"/>
                </a:cubicBezTo>
                <a:cubicBezTo>
                  <a:pt x="12243" y="30887"/>
                  <a:pt x="12306" y="30887"/>
                  <a:pt x="12274" y="30998"/>
                </a:cubicBezTo>
                <a:cubicBezTo>
                  <a:pt x="12274" y="30942"/>
                  <a:pt x="12243" y="30887"/>
                  <a:pt x="12212" y="30887"/>
                </a:cubicBezTo>
                <a:cubicBezTo>
                  <a:pt x="12149" y="30831"/>
                  <a:pt x="12149" y="30942"/>
                  <a:pt x="12118" y="30998"/>
                </a:cubicBezTo>
                <a:cubicBezTo>
                  <a:pt x="12087" y="31053"/>
                  <a:pt x="12056" y="31053"/>
                  <a:pt x="12024" y="31109"/>
                </a:cubicBezTo>
                <a:cubicBezTo>
                  <a:pt x="12024" y="31109"/>
                  <a:pt x="11993" y="31164"/>
                  <a:pt x="11993" y="31219"/>
                </a:cubicBezTo>
                <a:cubicBezTo>
                  <a:pt x="11993" y="31219"/>
                  <a:pt x="12024" y="31219"/>
                  <a:pt x="12024" y="31275"/>
                </a:cubicBezTo>
                <a:cubicBezTo>
                  <a:pt x="12024" y="31330"/>
                  <a:pt x="12024" y="31330"/>
                  <a:pt x="11993" y="31330"/>
                </a:cubicBezTo>
                <a:cubicBezTo>
                  <a:pt x="11993" y="31330"/>
                  <a:pt x="11962" y="31330"/>
                  <a:pt x="11931" y="31330"/>
                </a:cubicBezTo>
                <a:cubicBezTo>
                  <a:pt x="11931" y="31386"/>
                  <a:pt x="11931" y="31386"/>
                  <a:pt x="11931" y="31441"/>
                </a:cubicBezTo>
                <a:cubicBezTo>
                  <a:pt x="11931" y="31497"/>
                  <a:pt x="11900" y="31441"/>
                  <a:pt x="11900" y="31497"/>
                </a:cubicBezTo>
                <a:cubicBezTo>
                  <a:pt x="11868" y="31608"/>
                  <a:pt x="11962" y="31608"/>
                  <a:pt x="11993" y="31608"/>
                </a:cubicBezTo>
                <a:cubicBezTo>
                  <a:pt x="12024" y="31608"/>
                  <a:pt x="12024" y="31663"/>
                  <a:pt x="12024" y="31663"/>
                </a:cubicBezTo>
                <a:cubicBezTo>
                  <a:pt x="12024" y="31719"/>
                  <a:pt x="12056" y="31719"/>
                  <a:pt x="12056" y="31774"/>
                </a:cubicBezTo>
                <a:cubicBezTo>
                  <a:pt x="12087" y="31774"/>
                  <a:pt x="12087" y="31829"/>
                  <a:pt x="12087" y="31829"/>
                </a:cubicBezTo>
                <a:cubicBezTo>
                  <a:pt x="12056" y="31885"/>
                  <a:pt x="12024" y="31829"/>
                  <a:pt x="12024" y="31829"/>
                </a:cubicBezTo>
                <a:cubicBezTo>
                  <a:pt x="11993" y="31774"/>
                  <a:pt x="11993" y="31774"/>
                  <a:pt x="11962" y="31774"/>
                </a:cubicBezTo>
                <a:cubicBezTo>
                  <a:pt x="11962" y="31774"/>
                  <a:pt x="11931" y="31774"/>
                  <a:pt x="11931" y="31719"/>
                </a:cubicBezTo>
                <a:cubicBezTo>
                  <a:pt x="11900" y="31663"/>
                  <a:pt x="11900" y="31608"/>
                  <a:pt x="11868" y="31552"/>
                </a:cubicBezTo>
                <a:cubicBezTo>
                  <a:pt x="11837" y="31552"/>
                  <a:pt x="11837" y="31608"/>
                  <a:pt x="11837" y="31608"/>
                </a:cubicBezTo>
                <a:cubicBezTo>
                  <a:pt x="11806" y="31663"/>
                  <a:pt x="11806" y="31719"/>
                  <a:pt x="11806" y="31719"/>
                </a:cubicBezTo>
                <a:cubicBezTo>
                  <a:pt x="11775" y="31774"/>
                  <a:pt x="11775" y="31774"/>
                  <a:pt x="11743" y="31829"/>
                </a:cubicBezTo>
                <a:cubicBezTo>
                  <a:pt x="11743" y="31885"/>
                  <a:pt x="11743" y="31940"/>
                  <a:pt x="11743" y="31940"/>
                </a:cubicBezTo>
                <a:cubicBezTo>
                  <a:pt x="11712" y="32051"/>
                  <a:pt x="11681" y="32107"/>
                  <a:pt x="11681" y="32162"/>
                </a:cubicBezTo>
                <a:cubicBezTo>
                  <a:pt x="11743" y="32218"/>
                  <a:pt x="11743" y="32107"/>
                  <a:pt x="11775" y="32107"/>
                </a:cubicBezTo>
                <a:cubicBezTo>
                  <a:pt x="11775" y="32051"/>
                  <a:pt x="11806" y="32051"/>
                  <a:pt x="11806" y="32051"/>
                </a:cubicBezTo>
                <a:cubicBezTo>
                  <a:pt x="11837" y="32051"/>
                  <a:pt x="11837" y="31996"/>
                  <a:pt x="11868" y="32051"/>
                </a:cubicBezTo>
                <a:cubicBezTo>
                  <a:pt x="11900" y="32051"/>
                  <a:pt x="11900" y="32107"/>
                  <a:pt x="11900" y="32107"/>
                </a:cubicBezTo>
                <a:cubicBezTo>
                  <a:pt x="11900" y="32162"/>
                  <a:pt x="11900" y="32162"/>
                  <a:pt x="11931" y="32218"/>
                </a:cubicBezTo>
                <a:cubicBezTo>
                  <a:pt x="11931" y="32273"/>
                  <a:pt x="11868" y="32273"/>
                  <a:pt x="11868" y="32329"/>
                </a:cubicBezTo>
                <a:cubicBezTo>
                  <a:pt x="11900" y="32384"/>
                  <a:pt x="11931" y="32329"/>
                  <a:pt x="11962" y="32329"/>
                </a:cubicBezTo>
                <a:cubicBezTo>
                  <a:pt x="11993" y="32384"/>
                  <a:pt x="11900" y="32384"/>
                  <a:pt x="11868" y="32439"/>
                </a:cubicBezTo>
                <a:cubicBezTo>
                  <a:pt x="11868" y="32439"/>
                  <a:pt x="11837" y="32495"/>
                  <a:pt x="11837" y="32439"/>
                </a:cubicBezTo>
                <a:cubicBezTo>
                  <a:pt x="11806" y="32384"/>
                  <a:pt x="11837" y="32384"/>
                  <a:pt x="11837" y="32329"/>
                </a:cubicBezTo>
                <a:cubicBezTo>
                  <a:pt x="11868" y="32273"/>
                  <a:pt x="11837" y="32273"/>
                  <a:pt x="11837" y="32218"/>
                </a:cubicBezTo>
                <a:cubicBezTo>
                  <a:pt x="11806" y="32218"/>
                  <a:pt x="11775" y="32218"/>
                  <a:pt x="11743" y="32218"/>
                </a:cubicBezTo>
                <a:cubicBezTo>
                  <a:pt x="11743" y="32218"/>
                  <a:pt x="11712" y="32218"/>
                  <a:pt x="11712" y="32218"/>
                </a:cubicBezTo>
                <a:cubicBezTo>
                  <a:pt x="11650" y="32218"/>
                  <a:pt x="11650" y="32273"/>
                  <a:pt x="11618" y="32329"/>
                </a:cubicBezTo>
                <a:cubicBezTo>
                  <a:pt x="11587" y="32384"/>
                  <a:pt x="11556" y="32384"/>
                  <a:pt x="11525" y="32439"/>
                </a:cubicBezTo>
                <a:cubicBezTo>
                  <a:pt x="11525" y="32550"/>
                  <a:pt x="11494" y="32606"/>
                  <a:pt x="11462" y="32606"/>
                </a:cubicBezTo>
                <a:cubicBezTo>
                  <a:pt x="11431" y="32661"/>
                  <a:pt x="11400" y="32717"/>
                  <a:pt x="11369" y="32772"/>
                </a:cubicBezTo>
                <a:cubicBezTo>
                  <a:pt x="11337" y="32828"/>
                  <a:pt x="11306" y="32828"/>
                  <a:pt x="11275" y="32883"/>
                </a:cubicBezTo>
                <a:cubicBezTo>
                  <a:pt x="11244" y="32939"/>
                  <a:pt x="11181" y="32994"/>
                  <a:pt x="11181" y="32994"/>
                </a:cubicBezTo>
                <a:cubicBezTo>
                  <a:pt x="11150" y="33105"/>
                  <a:pt x="11244" y="32994"/>
                  <a:pt x="11275" y="32994"/>
                </a:cubicBezTo>
                <a:cubicBezTo>
                  <a:pt x="11306" y="32939"/>
                  <a:pt x="11337" y="32939"/>
                  <a:pt x="11400" y="32883"/>
                </a:cubicBezTo>
                <a:cubicBezTo>
                  <a:pt x="11400" y="32883"/>
                  <a:pt x="11400" y="32828"/>
                  <a:pt x="11431" y="32828"/>
                </a:cubicBezTo>
                <a:cubicBezTo>
                  <a:pt x="11462" y="32828"/>
                  <a:pt x="11431" y="32883"/>
                  <a:pt x="11431" y="32883"/>
                </a:cubicBezTo>
                <a:cubicBezTo>
                  <a:pt x="11431" y="32939"/>
                  <a:pt x="11462" y="33049"/>
                  <a:pt x="11400" y="33049"/>
                </a:cubicBezTo>
                <a:cubicBezTo>
                  <a:pt x="11369" y="33105"/>
                  <a:pt x="11369" y="33049"/>
                  <a:pt x="11337" y="33105"/>
                </a:cubicBezTo>
                <a:cubicBezTo>
                  <a:pt x="11337" y="33105"/>
                  <a:pt x="11275" y="33105"/>
                  <a:pt x="11275" y="33160"/>
                </a:cubicBezTo>
                <a:cubicBezTo>
                  <a:pt x="11275" y="33216"/>
                  <a:pt x="11306" y="33216"/>
                  <a:pt x="11337" y="33216"/>
                </a:cubicBezTo>
                <a:cubicBezTo>
                  <a:pt x="11369" y="33216"/>
                  <a:pt x="11369" y="33216"/>
                  <a:pt x="11369" y="33271"/>
                </a:cubicBezTo>
                <a:cubicBezTo>
                  <a:pt x="11400" y="33271"/>
                  <a:pt x="11400" y="33271"/>
                  <a:pt x="11400" y="33327"/>
                </a:cubicBezTo>
                <a:cubicBezTo>
                  <a:pt x="11400" y="33382"/>
                  <a:pt x="11369" y="33382"/>
                  <a:pt x="11337" y="33382"/>
                </a:cubicBezTo>
                <a:cubicBezTo>
                  <a:pt x="11337" y="33438"/>
                  <a:pt x="11306" y="33438"/>
                  <a:pt x="11306" y="33493"/>
                </a:cubicBezTo>
                <a:cubicBezTo>
                  <a:pt x="11306" y="33548"/>
                  <a:pt x="11306" y="33548"/>
                  <a:pt x="11306" y="33604"/>
                </a:cubicBezTo>
                <a:cubicBezTo>
                  <a:pt x="11275" y="33659"/>
                  <a:pt x="11275" y="33604"/>
                  <a:pt x="11244" y="33659"/>
                </a:cubicBezTo>
                <a:cubicBezTo>
                  <a:pt x="11244" y="33659"/>
                  <a:pt x="11244" y="33715"/>
                  <a:pt x="11212" y="33715"/>
                </a:cubicBezTo>
                <a:cubicBezTo>
                  <a:pt x="11181" y="33770"/>
                  <a:pt x="11181" y="33715"/>
                  <a:pt x="11212" y="33659"/>
                </a:cubicBezTo>
                <a:cubicBezTo>
                  <a:pt x="11212" y="33604"/>
                  <a:pt x="11212" y="33604"/>
                  <a:pt x="11212" y="33548"/>
                </a:cubicBezTo>
                <a:cubicBezTo>
                  <a:pt x="11181" y="33493"/>
                  <a:pt x="11119" y="33493"/>
                  <a:pt x="11087" y="33493"/>
                </a:cubicBezTo>
                <a:cubicBezTo>
                  <a:pt x="11087" y="33438"/>
                  <a:pt x="11056" y="33438"/>
                  <a:pt x="11025" y="33438"/>
                </a:cubicBezTo>
                <a:cubicBezTo>
                  <a:pt x="10994" y="33382"/>
                  <a:pt x="10963" y="33438"/>
                  <a:pt x="10931" y="33493"/>
                </a:cubicBezTo>
                <a:cubicBezTo>
                  <a:pt x="10900" y="33493"/>
                  <a:pt x="10869" y="33548"/>
                  <a:pt x="10838" y="33604"/>
                </a:cubicBezTo>
                <a:cubicBezTo>
                  <a:pt x="10806" y="33659"/>
                  <a:pt x="10775" y="33659"/>
                  <a:pt x="10713" y="33715"/>
                </a:cubicBezTo>
                <a:cubicBezTo>
                  <a:pt x="10681" y="33770"/>
                  <a:pt x="10681" y="33826"/>
                  <a:pt x="10650" y="33826"/>
                </a:cubicBezTo>
                <a:cubicBezTo>
                  <a:pt x="10619" y="33881"/>
                  <a:pt x="10588" y="33881"/>
                  <a:pt x="10588" y="33937"/>
                </a:cubicBezTo>
                <a:cubicBezTo>
                  <a:pt x="10557" y="33992"/>
                  <a:pt x="10619" y="33937"/>
                  <a:pt x="10619" y="33992"/>
                </a:cubicBezTo>
                <a:cubicBezTo>
                  <a:pt x="10650" y="34048"/>
                  <a:pt x="10557" y="34103"/>
                  <a:pt x="10525" y="34103"/>
                </a:cubicBezTo>
                <a:cubicBezTo>
                  <a:pt x="10494" y="34158"/>
                  <a:pt x="10463" y="34214"/>
                  <a:pt x="10432" y="34269"/>
                </a:cubicBezTo>
                <a:cubicBezTo>
                  <a:pt x="10400" y="34269"/>
                  <a:pt x="10400" y="34325"/>
                  <a:pt x="10369" y="34380"/>
                </a:cubicBezTo>
                <a:cubicBezTo>
                  <a:pt x="10369" y="34436"/>
                  <a:pt x="10400" y="34380"/>
                  <a:pt x="10400" y="34436"/>
                </a:cubicBezTo>
                <a:cubicBezTo>
                  <a:pt x="10432" y="34491"/>
                  <a:pt x="10338" y="34547"/>
                  <a:pt x="10338" y="34602"/>
                </a:cubicBezTo>
                <a:cubicBezTo>
                  <a:pt x="10307" y="34658"/>
                  <a:pt x="10275" y="34658"/>
                  <a:pt x="10213" y="34713"/>
                </a:cubicBezTo>
                <a:cubicBezTo>
                  <a:pt x="10213" y="34713"/>
                  <a:pt x="10119" y="34824"/>
                  <a:pt x="10182" y="34879"/>
                </a:cubicBezTo>
                <a:cubicBezTo>
                  <a:pt x="10182" y="34879"/>
                  <a:pt x="10182" y="34824"/>
                  <a:pt x="10182" y="34879"/>
                </a:cubicBezTo>
                <a:cubicBezTo>
                  <a:pt x="10213" y="34879"/>
                  <a:pt x="10213" y="34879"/>
                  <a:pt x="10213" y="34879"/>
                </a:cubicBezTo>
                <a:cubicBezTo>
                  <a:pt x="10244" y="34879"/>
                  <a:pt x="10244" y="34935"/>
                  <a:pt x="10275" y="34879"/>
                </a:cubicBezTo>
                <a:cubicBezTo>
                  <a:pt x="10307" y="34879"/>
                  <a:pt x="10338" y="34768"/>
                  <a:pt x="10369" y="34824"/>
                </a:cubicBezTo>
                <a:cubicBezTo>
                  <a:pt x="10400" y="34879"/>
                  <a:pt x="10307" y="34935"/>
                  <a:pt x="10307" y="35046"/>
                </a:cubicBezTo>
                <a:cubicBezTo>
                  <a:pt x="10307" y="35046"/>
                  <a:pt x="10338" y="35101"/>
                  <a:pt x="10338" y="35101"/>
                </a:cubicBezTo>
                <a:cubicBezTo>
                  <a:pt x="10369" y="35157"/>
                  <a:pt x="10369" y="35212"/>
                  <a:pt x="10369" y="35212"/>
                </a:cubicBezTo>
                <a:cubicBezTo>
                  <a:pt x="10400" y="35268"/>
                  <a:pt x="10494" y="35212"/>
                  <a:pt x="10525" y="35212"/>
                </a:cubicBezTo>
                <a:cubicBezTo>
                  <a:pt x="10557" y="35157"/>
                  <a:pt x="10588" y="35101"/>
                  <a:pt x="10619" y="35046"/>
                </a:cubicBezTo>
                <a:cubicBezTo>
                  <a:pt x="10650" y="35046"/>
                  <a:pt x="10681" y="35046"/>
                  <a:pt x="10681" y="35046"/>
                </a:cubicBezTo>
                <a:cubicBezTo>
                  <a:pt x="10713" y="35046"/>
                  <a:pt x="10744" y="34990"/>
                  <a:pt x="10744" y="34990"/>
                </a:cubicBezTo>
                <a:cubicBezTo>
                  <a:pt x="10775" y="34990"/>
                  <a:pt x="10775" y="34990"/>
                  <a:pt x="10775" y="34990"/>
                </a:cubicBezTo>
                <a:cubicBezTo>
                  <a:pt x="10806" y="34935"/>
                  <a:pt x="10806" y="34935"/>
                  <a:pt x="10806" y="34935"/>
                </a:cubicBezTo>
                <a:cubicBezTo>
                  <a:pt x="10838" y="34879"/>
                  <a:pt x="10838" y="34879"/>
                  <a:pt x="10869" y="34879"/>
                </a:cubicBezTo>
                <a:cubicBezTo>
                  <a:pt x="10900" y="34824"/>
                  <a:pt x="10963" y="34768"/>
                  <a:pt x="10994" y="34713"/>
                </a:cubicBezTo>
                <a:cubicBezTo>
                  <a:pt x="11025" y="34713"/>
                  <a:pt x="11025" y="34713"/>
                  <a:pt x="11056" y="34658"/>
                </a:cubicBezTo>
                <a:cubicBezTo>
                  <a:pt x="11056" y="34658"/>
                  <a:pt x="11056" y="34602"/>
                  <a:pt x="11025" y="34547"/>
                </a:cubicBezTo>
                <a:cubicBezTo>
                  <a:pt x="11025" y="34547"/>
                  <a:pt x="11025" y="34491"/>
                  <a:pt x="10994" y="34491"/>
                </a:cubicBezTo>
                <a:cubicBezTo>
                  <a:pt x="10963" y="34491"/>
                  <a:pt x="10963" y="34547"/>
                  <a:pt x="10963" y="34602"/>
                </a:cubicBezTo>
                <a:cubicBezTo>
                  <a:pt x="10931" y="34602"/>
                  <a:pt x="10900" y="34547"/>
                  <a:pt x="10900" y="34547"/>
                </a:cubicBezTo>
                <a:cubicBezTo>
                  <a:pt x="10900" y="34491"/>
                  <a:pt x="10963" y="34491"/>
                  <a:pt x="10963" y="34491"/>
                </a:cubicBezTo>
                <a:cubicBezTo>
                  <a:pt x="10994" y="34436"/>
                  <a:pt x="10994" y="34436"/>
                  <a:pt x="11025" y="34380"/>
                </a:cubicBezTo>
                <a:cubicBezTo>
                  <a:pt x="11025" y="34380"/>
                  <a:pt x="11056" y="34380"/>
                  <a:pt x="11087" y="34325"/>
                </a:cubicBezTo>
                <a:cubicBezTo>
                  <a:pt x="11119" y="34325"/>
                  <a:pt x="11181" y="34103"/>
                  <a:pt x="11244" y="34214"/>
                </a:cubicBezTo>
                <a:cubicBezTo>
                  <a:pt x="11244" y="34214"/>
                  <a:pt x="11244" y="34214"/>
                  <a:pt x="11244" y="34214"/>
                </a:cubicBezTo>
                <a:cubicBezTo>
                  <a:pt x="11244" y="34269"/>
                  <a:pt x="11244" y="34269"/>
                  <a:pt x="11275" y="34269"/>
                </a:cubicBezTo>
                <a:cubicBezTo>
                  <a:pt x="11306" y="34325"/>
                  <a:pt x="11244" y="34325"/>
                  <a:pt x="11212" y="34380"/>
                </a:cubicBezTo>
                <a:cubicBezTo>
                  <a:pt x="11212" y="34380"/>
                  <a:pt x="11181" y="34436"/>
                  <a:pt x="11181" y="34436"/>
                </a:cubicBezTo>
                <a:cubicBezTo>
                  <a:pt x="11150" y="34436"/>
                  <a:pt x="11119" y="34436"/>
                  <a:pt x="11119" y="34491"/>
                </a:cubicBezTo>
                <a:cubicBezTo>
                  <a:pt x="11087" y="34491"/>
                  <a:pt x="11087" y="34491"/>
                  <a:pt x="11056" y="34547"/>
                </a:cubicBezTo>
                <a:cubicBezTo>
                  <a:pt x="11056" y="34602"/>
                  <a:pt x="11119" y="34547"/>
                  <a:pt x="11119" y="34547"/>
                </a:cubicBezTo>
                <a:cubicBezTo>
                  <a:pt x="11150" y="34602"/>
                  <a:pt x="11119" y="34602"/>
                  <a:pt x="11150" y="34602"/>
                </a:cubicBezTo>
                <a:cubicBezTo>
                  <a:pt x="11181" y="34658"/>
                  <a:pt x="11212" y="34602"/>
                  <a:pt x="11244" y="34602"/>
                </a:cubicBezTo>
                <a:cubicBezTo>
                  <a:pt x="11275" y="34658"/>
                  <a:pt x="11181" y="34768"/>
                  <a:pt x="11181" y="34768"/>
                </a:cubicBezTo>
                <a:cubicBezTo>
                  <a:pt x="11150" y="34768"/>
                  <a:pt x="11119" y="34768"/>
                  <a:pt x="11119" y="34824"/>
                </a:cubicBezTo>
                <a:cubicBezTo>
                  <a:pt x="11087" y="34824"/>
                  <a:pt x="11087" y="34879"/>
                  <a:pt x="11056" y="34879"/>
                </a:cubicBezTo>
                <a:cubicBezTo>
                  <a:pt x="11025" y="34935"/>
                  <a:pt x="10963" y="34935"/>
                  <a:pt x="10931" y="34935"/>
                </a:cubicBezTo>
                <a:cubicBezTo>
                  <a:pt x="10900" y="34990"/>
                  <a:pt x="10900" y="34990"/>
                  <a:pt x="10869" y="35046"/>
                </a:cubicBezTo>
                <a:cubicBezTo>
                  <a:pt x="10838" y="35046"/>
                  <a:pt x="10806" y="35046"/>
                  <a:pt x="10806" y="35101"/>
                </a:cubicBezTo>
                <a:cubicBezTo>
                  <a:pt x="10838" y="35101"/>
                  <a:pt x="10869" y="35101"/>
                  <a:pt x="10869" y="35101"/>
                </a:cubicBezTo>
                <a:cubicBezTo>
                  <a:pt x="10900" y="35101"/>
                  <a:pt x="10869" y="35157"/>
                  <a:pt x="10869" y="35157"/>
                </a:cubicBezTo>
                <a:cubicBezTo>
                  <a:pt x="10869" y="35212"/>
                  <a:pt x="10900" y="35212"/>
                  <a:pt x="10900" y="35268"/>
                </a:cubicBezTo>
                <a:cubicBezTo>
                  <a:pt x="10900" y="35323"/>
                  <a:pt x="10838" y="35378"/>
                  <a:pt x="10806" y="35378"/>
                </a:cubicBezTo>
                <a:cubicBezTo>
                  <a:pt x="10775" y="35378"/>
                  <a:pt x="10744" y="35378"/>
                  <a:pt x="10744" y="35378"/>
                </a:cubicBezTo>
                <a:cubicBezTo>
                  <a:pt x="10681" y="35323"/>
                  <a:pt x="10619" y="35323"/>
                  <a:pt x="10588" y="35378"/>
                </a:cubicBezTo>
                <a:cubicBezTo>
                  <a:pt x="10557" y="35378"/>
                  <a:pt x="10494" y="35434"/>
                  <a:pt x="10463" y="35434"/>
                </a:cubicBezTo>
                <a:cubicBezTo>
                  <a:pt x="10432" y="35489"/>
                  <a:pt x="10369" y="35489"/>
                  <a:pt x="10338" y="35489"/>
                </a:cubicBezTo>
                <a:cubicBezTo>
                  <a:pt x="10307" y="35434"/>
                  <a:pt x="10369" y="35378"/>
                  <a:pt x="10369" y="35268"/>
                </a:cubicBezTo>
                <a:cubicBezTo>
                  <a:pt x="10338" y="35212"/>
                  <a:pt x="10307" y="35212"/>
                  <a:pt x="10307" y="35157"/>
                </a:cubicBezTo>
                <a:cubicBezTo>
                  <a:pt x="10275" y="35101"/>
                  <a:pt x="10275" y="35046"/>
                  <a:pt x="10244" y="34990"/>
                </a:cubicBezTo>
                <a:cubicBezTo>
                  <a:pt x="10182" y="34935"/>
                  <a:pt x="10150" y="34990"/>
                  <a:pt x="10119" y="35046"/>
                </a:cubicBezTo>
                <a:cubicBezTo>
                  <a:pt x="10088" y="35046"/>
                  <a:pt x="10057" y="35046"/>
                  <a:pt x="10057" y="35101"/>
                </a:cubicBezTo>
                <a:cubicBezTo>
                  <a:pt x="10026" y="35101"/>
                  <a:pt x="9994" y="35101"/>
                  <a:pt x="9994" y="35101"/>
                </a:cubicBezTo>
                <a:cubicBezTo>
                  <a:pt x="9963" y="35157"/>
                  <a:pt x="9869" y="35212"/>
                  <a:pt x="9932" y="35268"/>
                </a:cubicBezTo>
                <a:cubicBezTo>
                  <a:pt x="9963" y="35268"/>
                  <a:pt x="10026" y="35268"/>
                  <a:pt x="9994" y="35323"/>
                </a:cubicBezTo>
                <a:cubicBezTo>
                  <a:pt x="9994" y="35378"/>
                  <a:pt x="9963" y="35378"/>
                  <a:pt x="9932" y="35434"/>
                </a:cubicBezTo>
                <a:cubicBezTo>
                  <a:pt x="9932" y="35434"/>
                  <a:pt x="9901" y="35434"/>
                  <a:pt x="9901" y="35489"/>
                </a:cubicBezTo>
                <a:cubicBezTo>
                  <a:pt x="9838" y="35545"/>
                  <a:pt x="9838" y="35434"/>
                  <a:pt x="9838" y="35378"/>
                </a:cubicBezTo>
                <a:cubicBezTo>
                  <a:pt x="9807" y="35323"/>
                  <a:pt x="9744" y="35323"/>
                  <a:pt x="9713" y="35323"/>
                </a:cubicBezTo>
                <a:cubicBezTo>
                  <a:pt x="9682" y="35323"/>
                  <a:pt x="9651" y="35323"/>
                  <a:pt x="9619" y="35378"/>
                </a:cubicBezTo>
                <a:cubicBezTo>
                  <a:pt x="9588" y="35378"/>
                  <a:pt x="9557" y="35489"/>
                  <a:pt x="9526" y="35489"/>
                </a:cubicBezTo>
                <a:cubicBezTo>
                  <a:pt x="9495" y="35545"/>
                  <a:pt x="9495" y="35600"/>
                  <a:pt x="9526" y="35600"/>
                </a:cubicBezTo>
                <a:cubicBezTo>
                  <a:pt x="9557" y="35656"/>
                  <a:pt x="9557" y="35656"/>
                  <a:pt x="9557" y="35656"/>
                </a:cubicBezTo>
                <a:cubicBezTo>
                  <a:pt x="9588" y="35656"/>
                  <a:pt x="9588" y="35656"/>
                  <a:pt x="9619" y="35656"/>
                </a:cubicBezTo>
                <a:cubicBezTo>
                  <a:pt x="9651" y="35767"/>
                  <a:pt x="9557" y="35767"/>
                  <a:pt x="9526" y="35767"/>
                </a:cubicBezTo>
                <a:cubicBezTo>
                  <a:pt x="9495" y="35767"/>
                  <a:pt x="9463" y="35767"/>
                  <a:pt x="9401" y="35767"/>
                </a:cubicBezTo>
                <a:cubicBezTo>
                  <a:pt x="9401" y="35767"/>
                  <a:pt x="9370" y="35767"/>
                  <a:pt x="9338" y="35822"/>
                </a:cubicBezTo>
                <a:cubicBezTo>
                  <a:pt x="9338" y="35822"/>
                  <a:pt x="9338" y="35822"/>
                  <a:pt x="9338" y="35822"/>
                </a:cubicBezTo>
                <a:cubicBezTo>
                  <a:pt x="9307" y="35878"/>
                  <a:pt x="9307" y="35822"/>
                  <a:pt x="9307" y="35822"/>
                </a:cubicBezTo>
                <a:cubicBezTo>
                  <a:pt x="9276" y="35878"/>
                  <a:pt x="9276" y="35878"/>
                  <a:pt x="9276" y="35933"/>
                </a:cubicBezTo>
                <a:cubicBezTo>
                  <a:pt x="9276" y="35988"/>
                  <a:pt x="9307" y="35988"/>
                  <a:pt x="9338" y="35988"/>
                </a:cubicBezTo>
                <a:cubicBezTo>
                  <a:pt x="9338" y="36044"/>
                  <a:pt x="9338" y="36044"/>
                  <a:pt x="9370" y="36044"/>
                </a:cubicBezTo>
                <a:cubicBezTo>
                  <a:pt x="9401" y="36044"/>
                  <a:pt x="9401" y="36044"/>
                  <a:pt x="9432" y="36044"/>
                </a:cubicBezTo>
                <a:cubicBezTo>
                  <a:pt x="9463" y="36044"/>
                  <a:pt x="9463" y="36044"/>
                  <a:pt x="9495" y="36099"/>
                </a:cubicBezTo>
                <a:cubicBezTo>
                  <a:pt x="9526" y="36099"/>
                  <a:pt x="9526" y="36099"/>
                  <a:pt x="9557" y="36155"/>
                </a:cubicBezTo>
                <a:cubicBezTo>
                  <a:pt x="9588" y="36155"/>
                  <a:pt x="9619" y="36321"/>
                  <a:pt x="9588" y="36321"/>
                </a:cubicBezTo>
                <a:cubicBezTo>
                  <a:pt x="9588" y="36377"/>
                  <a:pt x="9588" y="36321"/>
                  <a:pt x="9557" y="36321"/>
                </a:cubicBezTo>
                <a:cubicBezTo>
                  <a:pt x="9557" y="36266"/>
                  <a:pt x="9526" y="36266"/>
                  <a:pt x="9495" y="36266"/>
                </a:cubicBezTo>
                <a:cubicBezTo>
                  <a:pt x="9432" y="36266"/>
                  <a:pt x="9432" y="36266"/>
                  <a:pt x="9401" y="36210"/>
                </a:cubicBezTo>
                <a:cubicBezTo>
                  <a:pt x="9370" y="36155"/>
                  <a:pt x="9370" y="36155"/>
                  <a:pt x="9370" y="36099"/>
                </a:cubicBezTo>
                <a:cubicBezTo>
                  <a:pt x="9338" y="36099"/>
                  <a:pt x="9338" y="36099"/>
                  <a:pt x="9307" y="36044"/>
                </a:cubicBezTo>
                <a:cubicBezTo>
                  <a:pt x="9276" y="35988"/>
                  <a:pt x="9245" y="35933"/>
                  <a:pt x="9213" y="35933"/>
                </a:cubicBezTo>
                <a:cubicBezTo>
                  <a:pt x="9182" y="35933"/>
                  <a:pt x="9120" y="35933"/>
                  <a:pt x="9151" y="36044"/>
                </a:cubicBezTo>
                <a:cubicBezTo>
                  <a:pt x="9151" y="36099"/>
                  <a:pt x="9213" y="36099"/>
                  <a:pt x="9245" y="36155"/>
                </a:cubicBezTo>
                <a:cubicBezTo>
                  <a:pt x="9276" y="36210"/>
                  <a:pt x="9276" y="36210"/>
                  <a:pt x="9276" y="36266"/>
                </a:cubicBezTo>
                <a:cubicBezTo>
                  <a:pt x="9307" y="36266"/>
                  <a:pt x="9338" y="36266"/>
                  <a:pt x="9338" y="36321"/>
                </a:cubicBezTo>
                <a:cubicBezTo>
                  <a:pt x="9338" y="36377"/>
                  <a:pt x="9307" y="36377"/>
                  <a:pt x="9276" y="36377"/>
                </a:cubicBezTo>
                <a:cubicBezTo>
                  <a:pt x="9276" y="36321"/>
                  <a:pt x="9276" y="36321"/>
                  <a:pt x="9245" y="36266"/>
                </a:cubicBezTo>
                <a:cubicBezTo>
                  <a:pt x="9245" y="36266"/>
                  <a:pt x="9213" y="36266"/>
                  <a:pt x="9182" y="36210"/>
                </a:cubicBezTo>
                <a:cubicBezTo>
                  <a:pt x="9182" y="36210"/>
                  <a:pt x="9151" y="36210"/>
                  <a:pt x="9151" y="36155"/>
                </a:cubicBezTo>
                <a:cubicBezTo>
                  <a:pt x="9089" y="36099"/>
                  <a:pt x="9026" y="36155"/>
                  <a:pt x="8964" y="36210"/>
                </a:cubicBezTo>
                <a:cubicBezTo>
                  <a:pt x="8901" y="36210"/>
                  <a:pt x="8839" y="36210"/>
                  <a:pt x="8807" y="36155"/>
                </a:cubicBezTo>
                <a:cubicBezTo>
                  <a:pt x="8776" y="36099"/>
                  <a:pt x="8745" y="36044"/>
                  <a:pt x="8714" y="36044"/>
                </a:cubicBezTo>
                <a:cubicBezTo>
                  <a:pt x="8682" y="36099"/>
                  <a:pt x="8651" y="36099"/>
                  <a:pt x="8620" y="36155"/>
                </a:cubicBezTo>
                <a:cubicBezTo>
                  <a:pt x="8620" y="36155"/>
                  <a:pt x="8589" y="36155"/>
                  <a:pt x="8558" y="36155"/>
                </a:cubicBezTo>
                <a:cubicBezTo>
                  <a:pt x="8558" y="36210"/>
                  <a:pt x="8495" y="36210"/>
                  <a:pt x="8526" y="36266"/>
                </a:cubicBezTo>
                <a:cubicBezTo>
                  <a:pt x="8526" y="36321"/>
                  <a:pt x="8526" y="36321"/>
                  <a:pt x="8558" y="36321"/>
                </a:cubicBezTo>
                <a:cubicBezTo>
                  <a:pt x="8589" y="36321"/>
                  <a:pt x="8558" y="36321"/>
                  <a:pt x="8589" y="36321"/>
                </a:cubicBezTo>
                <a:cubicBezTo>
                  <a:pt x="8589" y="36377"/>
                  <a:pt x="8651" y="36377"/>
                  <a:pt x="8620" y="36432"/>
                </a:cubicBezTo>
                <a:cubicBezTo>
                  <a:pt x="8589" y="36487"/>
                  <a:pt x="8495" y="36487"/>
                  <a:pt x="8558" y="36543"/>
                </a:cubicBezTo>
                <a:cubicBezTo>
                  <a:pt x="8558" y="36598"/>
                  <a:pt x="8620" y="36543"/>
                  <a:pt x="8651" y="36543"/>
                </a:cubicBezTo>
                <a:cubicBezTo>
                  <a:pt x="8682" y="36543"/>
                  <a:pt x="8745" y="36543"/>
                  <a:pt x="8776" y="36543"/>
                </a:cubicBezTo>
                <a:cubicBezTo>
                  <a:pt x="8839" y="36543"/>
                  <a:pt x="8870" y="36543"/>
                  <a:pt x="8932" y="36598"/>
                </a:cubicBezTo>
                <a:cubicBezTo>
                  <a:pt x="8932" y="36598"/>
                  <a:pt x="8964" y="36598"/>
                  <a:pt x="8932" y="36654"/>
                </a:cubicBezTo>
                <a:cubicBezTo>
                  <a:pt x="8901" y="36654"/>
                  <a:pt x="8901" y="36654"/>
                  <a:pt x="8870" y="36654"/>
                </a:cubicBezTo>
                <a:cubicBezTo>
                  <a:pt x="8839" y="36709"/>
                  <a:pt x="8776" y="36765"/>
                  <a:pt x="8839" y="36765"/>
                </a:cubicBezTo>
                <a:cubicBezTo>
                  <a:pt x="8870" y="36765"/>
                  <a:pt x="8870" y="36765"/>
                  <a:pt x="8901" y="36765"/>
                </a:cubicBezTo>
                <a:cubicBezTo>
                  <a:pt x="8932" y="36820"/>
                  <a:pt x="8964" y="36820"/>
                  <a:pt x="8932" y="36876"/>
                </a:cubicBezTo>
                <a:cubicBezTo>
                  <a:pt x="8870" y="36876"/>
                  <a:pt x="8839" y="36876"/>
                  <a:pt x="8807" y="36820"/>
                </a:cubicBezTo>
                <a:cubicBezTo>
                  <a:pt x="8745" y="36765"/>
                  <a:pt x="8714" y="36709"/>
                  <a:pt x="8651" y="36709"/>
                </a:cubicBezTo>
                <a:cubicBezTo>
                  <a:pt x="8620" y="36709"/>
                  <a:pt x="8589" y="36709"/>
                  <a:pt x="8589" y="36765"/>
                </a:cubicBezTo>
                <a:cubicBezTo>
                  <a:pt x="8558" y="36765"/>
                  <a:pt x="8526" y="36765"/>
                  <a:pt x="8495" y="36765"/>
                </a:cubicBezTo>
                <a:cubicBezTo>
                  <a:pt x="8464" y="36765"/>
                  <a:pt x="8464" y="36765"/>
                  <a:pt x="8433" y="36765"/>
                </a:cubicBezTo>
                <a:cubicBezTo>
                  <a:pt x="8401" y="36709"/>
                  <a:pt x="8370" y="36765"/>
                  <a:pt x="8308" y="36765"/>
                </a:cubicBezTo>
                <a:cubicBezTo>
                  <a:pt x="8276" y="36765"/>
                  <a:pt x="8214" y="36820"/>
                  <a:pt x="8183" y="36820"/>
                </a:cubicBezTo>
                <a:cubicBezTo>
                  <a:pt x="8152" y="36820"/>
                  <a:pt x="8120" y="36765"/>
                  <a:pt x="8120" y="36820"/>
                </a:cubicBezTo>
                <a:cubicBezTo>
                  <a:pt x="8120" y="36876"/>
                  <a:pt x="8152" y="36876"/>
                  <a:pt x="8183" y="36876"/>
                </a:cubicBezTo>
                <a:cubicBezTo>
                  <a:pt x="8183" y="36876"/>
                  <a:pt x="8245" y="36876"/>
                  <a:pt x="8245" y="36876"/>
                </a:cubicBezTo>
                <a:cubicBezTo>
                  <a:pt x="8276" y="36931"/>
                  <a:pt x="8214" y="36931"/>
                  <a:pt x="8214" y="36931"/>
                </a:cubicBezTo>
                <a:cubicBezTo>
                  <a:pt x="8152" y="36987"/>
                  <a:pt x="8245" y="37042"/>
                  <a:pt x="8276" y="37042"/>
                </a:cubicBezTo>
                <a:cubicBezTo>
                  <a:pt x="8276" y="36987"/>
                  <a:pt x="8308" y="36987"/>
                  <a:pt x="8339" y="36987"/>
                </a:cubicBezTo>
                <a:cubicBezTo>
                  <a:pt x="8339" y="36987"/>
                  <a:pt x="8370" y="36987"/>
                  <a:pt x="8401" y="36987"/>
                </a:cubicBezTo>
                <a:cubicBezTo>
                  <a:pt x="8401" y="36987"/>
                  <a:pt x="8433" y="36987"/>
                  <a:pt x="8433" y="36987"/>
                </a:cubicBezTo>
                <a:cubicBezTo>
                  <a:pt x="8464" y="37042"/>
                  <a:pt x="8401" y="37042"/>
                  <a:pt x="8401" y="37042"/>
                </a:cubicBezTo>
                <a:cubicBezTo>
                  <a:pt x="8370" y="37042"/>
                  <a:pt x="8339" y="36987"/>
                  <a:pt x="8276" y="37042"/>
                </a:cubicBezTo>
                <a:cubicBezTo>
                  <a:pt x="8276" y="37042"/>
                  <a:pt x="8276" y="37097"/>
                  <a:pt x="8245" y="37097"/>
                </a:cubicBezTo>
                <a:cubicBezTo>
                  <a:pt x="8214" y="37097"/>
                  <a:pt x="8214" y="37097"/>
                  <a:pt x="8183" y="37153"/>
                </a:cubicBezTo>
                <a:cubicBezTo>
                  <a:pt x="8183" y="37208"/>
                  <a:pt x="8183" y="37208"/>
                  <a:pt x="8152" y="37208"/>
                </a:cubicBezTo>
                <a:cubicBezTo>
                  <a:pt x="8120" y="37153"/>
                  <a:pt x="8120" y="37153"/>
                  <a:pt x="8089" y="37153"/>
                </a:cubicBezTo>
                <a:cubicBezTo>
                  <a:pt x="8089" y="37153"/>
                  <a:pt x="8089" y="37208"/>
                  <a:pt x="8058" y="37208"/>
                </a:cubicBezTo>
                <a:cubicBezTo>
                  <a:pt x="8058" y="37264"/>
                  <a:pt x="8027" y="37264"/>
                  <a:pt x="8027" y="37264"/>
                </a:cubicBezTo>
                <a:cubicBezTo>
                  <a:pt x="7995" y="37319"/>
                  <a:pt x="7933" y="37319"/>
                  <a:pt x="7933" y="37375"/>
                </a:cubicBezTo>
                <a:cubicBezTo>
                  <a:pt x="7933" y="37430"/>
                  <a:pt x="7933" y="37430"/>
                  <a:pt x="7964" y="37486"/>
                </a:cubicBezTo>
                <a:cubicBezTo>
                  <a:pt x="7995" y="37486"/>
                  <a:pt x="7964" y="37541"/>
                  <a:pt x="7964" y="37541"/>
                </a:cubicBezTo>
                <a:cubicBezTo>
                  <a:pt x="7933" y="37541"/>
                  <a:pt x="7933" y="37541"/>
                  <a:pt x="7933" y="37541"/>
                </a:cubicBezTo>
                <a:cubicBezTo>
                  <a:pt x="7902" y="37597"/>
                  <a:pt x="7902" y="37597"/>
                  <a:pt x="7902" y="37597"/>
                </a:cubicBezTo>
                <a:cubicBezTo>
                  <a:pt x="7902" y="37652"/>
                  <a:pt x="7870" y="37652"/>
                  <a:pt x="7870" y="37597"/>
                </a:cubicBezTo>
                <a:cubicBezTo>
                  <a:pt x="7839" y="37541"/>
                  <a:pt x="7870" y="37541"/>
                  <a:pt x="7870" y="37486"/>
                </a:cubicBezTo>
                <a:cubicBezTo>
                  <a:pt x="7839" y="37486"/>
                  <a:pt x="7808" y="37430"/>
                  <a:pt x="7808" y="37430"/>
                </a:cubicBezTo>
                <a:cubicBezTo>
                  <a:pt x="7777" y="37430"/>
                  <a:pt x="7777" y="37486"/>
                  <a:pt x="7745" y="37486"/>
                </a:cubicBezTo>
                <a:cubicBezTo>
                  <a:pt x="7714" y="37486"/>
                  <a:pt x="7714" y="37486"/>
                  <a:pt x="7745" y="37430"/>
                </a:cubicBezTo>
                <a:cubicBezTo>
                  <a:pt x="7745" y="37430"/>
                  <a:pt x="7777" y="37375"/>
                  <a:pt x="7808" y="37375"/>
                </a:cubicBezTo>
                <a:cubicBezTo>
                  <a:pt x="7808" y="37319"/>
                  <a:pt x="7808" y="37319"/>
                  <a:pt x="7839" y="37319"/>
                </a:cubicBezTo>
                <a:cubicBezTo>
                  <a:pt x="7839" y="37319"/>
                  <a:pt x="7839" y="37375"/>
                  <a:pt x="7839" y="37375"/>
                </a:cubicBezTo>
                <a:cubicBezTo>
                  <a:pt x="7870" y="37375"/>
                  <a:pt x="7870" y="37375"/>
                  <a:pt x="7870" y="37375"/>
                </a:cubicBezTo>
                <a:cubicBezTo>
                  <a:pt x="7902" y="37319"/>
                  <a:pt x="7902" y="37319"/>
                  <a:pt x="7902" y="37264"/>
                </a:cubicBezTo>
                <a:cubicBezTo>
                  <a:pt x="7902" y="37208"/>
                  <a:pt x="7933" y="37208"/>
                  <a:pt x="7964" y="37208"/>
                </a:cubicBezTo>
                <a:cubicBezTo>
                  <a:pt x="7964" y="37153"/>
                  <a:pt x="7995" y="37153"/>
                  <a:pt x="7964" y="37097"/>
                </a:cubicBezTo>
                <a:cubicBezTo>
                  <a:pt x="7964" y="37097"/>
                  <a:pt x="7933" y="37097"/>
                  <a:pt x="7902" y="37153"/>
                </a:cubicBezTo>
                <a:cubicBezTo>
                  <a:pt x="7902" y="37153"/>
                  <a:pt x="7870" y="37097"/>
                  <a:pt x="7839" y="37153"/>
                </a:cubicBezTo>
                <a:cubicBezTo>
                  <a:pt x="7839" y="37153"/>
                  <a:pt x="7839" y="37208"/>
                  <a:pt x="7839" y="37208"/>
                </a:cubicBezTo>
                <a:cubicBezTo>
                  <a:pt x="7839" y="37264"/>
                  <a:pt x="7808" y="37264"/>
                  <a:pt x="7777" y="37264"/>
                </a:cubicBezTo>
                <a:cubicBezTo>
                  <a:pt x="7777" y="37264"/>
                  <a:pt x="7777" y="37319"/>
                  <a:pt x="7745" y="37319"/>
                </a:cubicBezTo>
                <a:cubicBezTo>
                  <a:pt x="7745" y="37375"/>
                  <a:pt x="7714" y="37375"/>
                  <a:pt x="7714" y="37375"/>
                </a:cubicBezTo>
                <a:cubicBezTo>
                  <a:pt x="7683" y="37375"/>
                  <a:pt x="7683" y="37375"/>
                  <a:pt x="7683" y="37430"/>
                </a:cubicBezTo>
                <a:cubicBezTo>
                  <a:pt x="7683" y="37430"/>
                  <a:pt x="7683" y="37486"/>
                  <a:pt x="7652" y="37486"/>
                </a:cubicBezTo>
                <a:cubicBezTo>
                  <a:pt x="7652" y="37430"/>
                  <a:pt x="7621" y="37486"/>
                  <a:pt x="7621" y="37486"/>
                </a:cubicBezTo>
                <a:cubicBezTo>
                  <a:pt x="7589" y="37541"/>
                  <a:pt x="7621" y="37541"/>
                  <a:pt x="7589" y="37541"/>
                </a:cubicBezTo>
                <a:cubicBezTo>
                  <a:pt x="7589" y="37541"/>
                  <a:pt x="7558" y="37541"/>
                  <a:pt x="7558" y="37541"/>
                </a:cubicBezTo>
                <a:cubicBezTo>
                  <a:pt x="7558" y="37486"/>
                  <a:pt x="7527" y="37486"/>
                  <a:pt x="7527" y="37486"/>
                </a:cubicBezTo>
                <a:cubicBezTo>
                  <a:pt x="7496" y="37430"/>
                  <a:pt x="7496" y="37375"/>
                  <a:pt x="7464" y="37375"/>
                </a:cubicBezTo>
                <a:cubicBezTo>
                  <a:pt x="7433" y="37430"/>
                  <a:pt x="7464" y="37486"/>
                  <a:pt x="7496" y="37486"/>
                </a:cubicBezTo>
                <a:cubicBezTo>
                  <a:pt x="7496" y="37541"/>
                  <a:pt x="7496" y="37541"/>
                  <a:pt x="7527" y="37597"/>
                </a:cubicBezTo>
                <a:cubicBezTo>
                  <a:pt x="7527" y="37652"/>
                  <a:pt x="7527" y="37652"/>
                  <a:pt x="7558" y="37652"/>
                </a:cubicBezTo>
                <a:cubicBezTo>
                  <a:pt x="7558" y="37707"/>
                  <a:pt x="7558" y="37652"/>
                  <a:pt x="7589" y="37707"/>
                </a:cubicBezTo>
                <a:cubicBezTo>
                  <a:pt x="7589" y="37707"/>
                  <a:pt x="7558" y="37763"/>
                  <a:pt x="7558" y="37763"/>
                </a:cubicBezTo>
                <a:cubicBezTo>
                  <a:pt x="7558" y="37763"/>
                  <a:pt x="7527" y="37763"/>
                  <a:pt x="7496" y="37763"/>
                </a:cubicBezTo>
                <a:cubicBezTo>
                  <a:pt x="7464" y="37818"/>
                  <a:pt x="7464" y="37818"/>
                  <a:pt x="7464" y="37874"/>
                </a:cubicBezTo>
                <a:cubicBezTo>
                  <a:pt x="7464" y="37874"/>
                  <a:pt x="7558" y="37874"/>
                  <a:pt x="7527" y="37929"/>
                </a:cubicBezTo>
                <a:cubicBezTo>
                  <a:pt x="7527" y="37985"/>
                  <a:pt x="7464" y="38040"/>
                  <a:pt x="7433" y="38040"/>
                </a:cubicBezTo>
                <a:cubicBezTo>
                  <a:pt x="7402" y="38040"/>
                  <a:pt x="7339" y="37985"/>
                  <a:pt x="7308" y="37985"/>
                </a:cubicBezTo>
                <a:cubicBezTo>
                  <a:pt x="7277" y="37985"/>
                  <a:pt x="7277" y="37985"/>
                  <a:pt x="7246" y="38040"/>
                </a:cubicBezTo>
                <a:cubicBezTo>
                  <a:pt x="7246" y="38096"/>
                  <a:pt x="7277" y="38096"/>
                  <a:pt x="7277" y="38096"/>
                </a:cubicBezTo>
                <a:cubicBezTo>
                  <a:pt x="7308" y="38151"/>
                  <a:pt x="7308" y="38151"/>
                  <a:pt x="7339" y="38151"/>
                </a:cubicBezTo>
                <a:cubicBezTo>
                  <a:pt x="7371" y="38096"/>
                  <a:pt x="7371" y="38096"/>
                  <a:pt x="7402" y="38096"/>
                </a:cubicBezTo>
                <a:cubicBezTo>
                  <a:pt x="7402" y="38096"/>
                  <a:pt x="7402" y="38096"/>
                  <a:pt x="7402" y="38096"/>
                </a:cubicBezTo>
                <a:cubicBezTo>
                  <a:pt x="7433" y="38207"/>
                  <a:pt x="7371" y="38207"/>
                  <a:pt x="7339" y="38262"/>
                </a:cubicBezTo>
                <a:cubicBezTo>
                  <a:pt x="7308" y="38373"/>
                  <a:pt x="7433" y="38262"/>
                  <a:pt x="7402" y="38373"/>
                </a:cubicBezTo>
                <a:cubicBezTo>
                  <a:pt x="7402" y="38373"/>
                  <a:pt x="7339" y="38428"/>
                  <a:pt x="7371" y="38484"/>
                </a:cubicBezTo>
                <a:cubicBezTo>
                  <a:pt x="7402" y="38484"/>
                  <a:pt x="7433" y="38428"/>
                  <a:pt x="7433" y="38428"/>
                </a:cubicBezTo>
                <a:cubicBezTo>
                  <a:pt x="7464" y="38428"/>
                  <a:pt x="7464" y="38484"/>
                  <a:pt x="7496" y="38484"/>
                </a:cubicBezTo>
                <a:cubicBezTo>
                  <a:pt x="7496" y="38484"/>
                  <a:pt x="7527" y="38484"/>
                  <a:pt x="7527" y="38539"/>
                </a:cubicBezTo>
                <a:cubicBezTo>
                  <a:pt x="7527" y="38539"/>
                  <a:pt x="7527" y="38595"/>
                  <a:pt x="7527" y="38650"/>
                </a:cubicBezTo>
                <a:cubicBezTo>
                  <a:pt x="7496" y="38650"/>
                  <a:pt x="7464" y="38650"/>
                  <a:pt x="7464" y="38650"/>
                </a:cubicBezTo>
                <a:cubicBezTo>
                  <a:pt x="7402" y="38650"/>
                  <a:pt x="7371" y="38706"/>
                  <a:pt x="7402" y="38817"/>
                </a:cubicBezTo>
                <a:cubicBezTo>
                  <a:pt x="7402" y="38872"/>
                  <a:pt x="7433" y="38817"/>
                  <a:pt x="7433" y="38872"/>
                </a:cubicBezTo>
                <a:cubicBezTo>
                  <a:pt x="7464" y="38927"/>
                  <a:pt x="7402" y="38927"/>
                  <a:pt x="7402" y="38927"/>
                </a:cubicBezTo>
                <a:cubicBezTo>
                  <a:pt x="7371" y="38983"/>
                  <a:pt x="7339" y="39094"/>
                  <a:pt x="7371" y="39094"/>
                </a:cubicBezTo>
                <a:cubicBezTo>
                  <a:pt x="7402" y="39149"/>
                  <a:pt x="7433" y="39149"/>
                  <a:pt x="7464" y="39149"/>
                </a:cubicBezTo>
                <a:cubicBezTo>
                  <a:pt x="7464" y="39205"/>
                  <a:pt x="7496" y="39260"/>
                  <a:pt x="7527" y="39260"/>
                </a:cubicBezTo>
                <a:cubicBezTo>
                  <a:pt x="7558" y="39316"/>
                  <a:pt x="7589" y="39260"/>
                  <a:pt x="7652" y="39260"/>
                </a:cubicBezTo>
                <a:cubicBezTo>
                  <a:pt x="7683" y="39260"/>
                  <a:pt x="7745" y="39260"/>
                  <a:pt x="7777" y="39260"/>
                </a:cubicBezTo>
                <a:cubicBezTo>
                  <a:pt x="7839" y="39260"/>
                  <a:pt x="7870" y="39205"/>
                  <a:pt x="7902" y="39205"/>
                </a:cubicBezTo>
                <a:cubicBezTo>
                  <a:pt x="7933" y="39205"/>
                  <a:pt x="7995" y="39205"/>
                  <a:pt x="8058" y="39205"/>
                </a:cubicBezTo>
                <a:cubicBezTo>
                  <a:pt x="8089" y="39205"/>
                  <a:pt x="8120" y="39316"/>
                  <a:pt x="8152" y="39316"/>
                </a:cubicBezTo>
                <a:cubicBezTo>
                  <a:pt x="8245" y="39316"/>
                  <a:pt x="8276" y="39038"/>
                  <a:pt x="8370" y="39094"/>
                </a:cubicBezTo>
                <a:cubicBezTo>
                  <a:pt x="8464" y="39149"/>
                  <a:pt x="8558" y="39149"/>
                  <a:pt x="8651" y="39149"/>
                </a:cubicBezTo>
                <a:cubicBezTo>
                  <a:pt x="8682" y="39149"/>
                  <a:pt x="8745" y="39149"/>
                  <a:pt x="8745" y="39094"/>
                </a:cubicBezTo>
                <a:cubicBezTo>
                  <a:pt x="8776" y="38983"/>
                  <a:pt x="8714" y="38927"/>
                  <a:pt x="8745" y="38872"/>
                </a:cubicBezTo>
                <a:cubicBezTo>
                  <a:pt x="8745" y="38817"/>
                  <a:pt x="8776" y="38817"/>
                  <a:pt x="8807" y="38817"/>
                </a:cubicBezTo>
                <a:cubicBezTo>
                  <a:pt x="8776" y="38872"/>
                  <a:pt x="8776" y="38927"/>
                  <a:pt x="8776" y="38983"/>
                </a:cubicBezTo>
                <a:cubicBezTo>
                  <a:pt x="8776" y="39038"/>
                  <a:pt x="8776" y="39094"/>
                  <a:pt x="8807" y="39149"/>
                </a:cubicBezTo>
                <a:cubicBezTo>
                  <a:pt x="8807" y="39149"/>
                  <a:pt x="8776" y="39094"/>
                  <a:pt x="8745" y="39149"/>
                </a:cubicBezTo>
                <a:cubicBezTo>
                  <a:pt x="8745" y="39149"/>
                  <a:pt x="8745" y="39205"/>
                  <a:pt x="8714" y="39205"/>
                </a:cubicBezTo>
                <a:cubicBezTo>
                  <a:pt x="8682" y="39205"/>
                  <a:pt x="8651" y="39205"/>
                  <a:pt x="8651" y="39260"/>
                </a:cubicBezTo>
                <a:cubicBezTo>
                  <a:pt x="8620" y="39260"/>
                  <a:pt x="8589" y="39316"/>
                  <a:pt x="8589" y="39316"/>
                </a:cubicBezTo>
                <a:cubicBezTo>
                  <a:pt x="8558" y="39426"/>
                  <a:pt x="8589" y="39426"/>
                  <a:pt x="8620" y="39482"/>
                </a:cubicBezTo>
                <a:cubicBezTo>
                  <a:pt x="8651" y="39482"/>
                  <a:pt x="8651" y="39537"/>
                  <a:pt x="8651" y="39593"/>
                </a:cubicBezTo>
                <a:cubicBezTo>
                  <a:pt x="8620" y="39593"/>
                  <a:pt x="8620" y="39593"/>
                  <a:pt x="8620" y="39593"/>
                </a:cubicBezTo>
                <a:cubicBezTo>
                  <a:pt x="8620" y="39593"/>
                  <a:pt x="8589" y="39593"/>
                  <a:pt x="8589" y="39593"/>
                </a:cubicBezTo>
                <a:cubicBezTo>
                  <a:pt x="8589" y="39593"/>
                  <a:pt x="8589" y="39537"/>
                  <a:pt x="8589" y="39537"/>
                </a:cubicBezTo>
                <a:cubicBezTo>
                  <a:pt x="8558" y="39537"/>
                  <a:pt x="8526" y="39593"/>
                  <a:pt x="8526" y="39482"/>
                </a:cubicBezTo>
                <a:cubicBezTo>
                  <a:pt x="8558" y="39482"/>
                  <a:pt x="8558" y="39482"/>
                  <a:pt x="8558" y="39426"/>
                </a:cubicBezTo>
                <a:cubicBezTo>
                  <a:pt x="8558" y="39371"/>
                  <a:pt x="8558" y="39371"/>
                  <a:pt x="8558" y="39316"/>
                </a:cubicBezTo>
                <a:cubicBezTo>
                  <a:pt x="8526" y="39316"/>
                  <a:pt x="8495" y="39316"/>
                  <a:pt x="8495" y="39260"/>
                </a:cubicBezTo>
                <a:cubicBezTo>
                  <a:pt x="8433" y="39260"/>
                  <a:pt x="8370" y="39149"/>
                  <a:pt x="8339" y="39149"/>
                </a:cubicBezTo>
                <a:cubicBezTo>
                  <a:pt x="8308" y="39205"/>
                  <a:pt x="8245" y="39260"/>
                  <a:pt x="8245" y="39316"/>
                </a:cubicBezTo>
                <a:cubicBezTo>
                  <a:pt x="8214" y="39371"/>
                  <a:pt x="8183" y="39426"/>
                  <a:pt x="8152" y="39371"/>
                </a:cubicBezTo>
                <a:cubicBezTo>
                  <a:pt x="8120" y="39316"/>
                  <a:pt x="8089" y="39316"/>
                  <a:pt x="8058" y="39260"/>
                </a:cubicBezTo>
                <a:cubicBezTo>
                  <a:pt x="8027" y="39205"/>
                  <a:pt x="7995" y="39260"/>
                  <a:pt x="7933" y="39260"/>
                </a:cubicBezTo>
                <a:cubicBezTo>
                  <a:pt x="7902" y="39260"/>
                  <a:pt x="7870" y="39260"/>
                  <a:pt x="7839" y="39260"/>
                </a:cubicBezTo>
                <a:cubicBezTo>
                  <a:pt x="7777" y="39316"/>
                  <a:pt x="7745" y="39316"/>
                  <a:pt x="7714" y="39316"/>
                </a:cubicBezTo>
                <a:cubicBezTo>
                  <a:pt x="7652" y="39316"/>
                  <a:pt x="7621" y="39316"/>
                  <a:pt x="7589" y="39316"/>
                </a:cubicBezTo>
                <a:cubicBezTo>
                  <a:pt x="7527" y="39316"/>
                  <a:pt x="7496" y="39260"/>
                  <a:pt x="7464" y="39260"/>
                </a:cubicBezTo>
                <a:cubicBezTo>
                  <a:pt x="7433" y="39260"/>
                  <a:pt x="7402" y="39316"/>
                  <a:pt x="7402" y="39316"/>
                </a:cubicBezTo>
                <a:cubicBezTo>
                  <a:pt x="7371" y="39371"/>
                  <a:pt x="7402" y="39371"/>
                  <a:pt x="7402" y="39426"/>
                </a:cubicBezTo>
                <a:cubicBezTo>
                  <a:pt x="7433" y="39426"/>
                  <a:pt x="7496" y="39482"/>
                  <a:pt x="7433" y="39537"/>
                </a:cubicBezTo>
                <a:cubicBezTo>
                  <a:pt x="7433" y="39537"/>
                  <a:pt x="7402" y="39537"/>
                  <a:pt x="7371" y="39537"/>
                </a:cubicBezTo>
                <a:cubicBezTo>
                  <a:pt x="7371" y="39537"/>
                  <a:pt x="7339" y="39482"/>
                  <a:pt x="7339" y="39537"/>
                </a:cubicBezTo>
                <a:cubicBezTo>
                  <a:pt x="7308" y="39537"/>
                  <a:pt x="7339" y="39593"/>
                  <a:pt x="7371" y="39593"/>
                </a:cubicBezTo>
                <a:cubicBezTo>
                  <a:pt x="7371" y="39648"/>
                  <a:pt x="7339" y="39648"/>
                  <a:pt x="7371" y="39704"/>
                </a:cubicBezTo>
                <a:cubicBezTo>
                  <a:pt x="7402" y="39759"/>
                  <a:pt x="7464" y="39648"/>
                  <a:pt x="7496" y="39704"/>
                </a:cubicBezTo>
                <a:cubicBezTo>
                  <a:pt x="7527" y="39704"/>
                  <a:pt x="7527" y="39704"/>
                  <a:pt x="7527" y="39759"/>
                </a:cubicBezTo>
                <a:cubicBezTo>
                  <a:pt x="7527" y="39870"/>
                  <a:pt x="7527" y="39815"/>
                  <a:pt x="7558" y="39870"/>
                </a:cubicBezTo>
                <a:cubicBezTo>
                  <a:pt x="7589" y="39926"/>
                  <a:pt x="7527" y="39981"/>
                  <a:pt x="7496" y="40036"/>
                </a:cubicBezTo>
                <a:cubicBezTo>
                  <a:pt x="7464" y="40036"/>
                  <a:pt x="7464" y="40036"/>
                  <a:pt x="7464" y="40092"/>
                </a:cubicBezTo>
                <a:cubicBezTo>
                  <a:pt x="7464" y="40147"/>
                  <a:pt x="7496" y="40092"/>
                  <a:pt x="7496" y="40147"/>
                </a:cubicBezTo>
                <a:cubicBezTo>
                  <a:pt x="7527" y="40147"/>
                  <a:pt x="7527" y="40147"/>
                  <a:pt x="7558" y="40147"/>
                </a:cubicBezTo>
                <a:cubicBezTo>
                  <a:pt x="7589" y="40147"/>
                  <a:pt x="7621" y="40147"/>
                  <a:pt x="7621" y="40092"/>
                </a:cubicBezTo>
                <a:cubicBezTo>
                  <a:pt x="7652" y="40036"/>
                  <a:pt x="7621" y="40036"/>
                  <a:pt x="7652" y="39981"/>
                </a:cubicBezTo>
                <a:cubicBezTo>
                  <a:pt x="7683" y="39981"/>
                  <a:pt x="7683" y="39981"/>
                  <a:pt x="7714" y="39981"/>
                </a:cubicBezTo>
                <a:cubicBezTo>
                  <a:pt x="7714" y="39926"/>
                  <a:pt x="7745" y="39926"/>
                  <a:pt x="7777" y="39926"/>
                </a:cubicBezTo>
                <a:cubicBezTo>
                  <a:pt x="7777" y="39926"/>
                  <a:pt x="7777" y="39981"/>
                  <a:pt x="7777" y="39981"/>
                </a:cubicBezTo>
                <a:cubicBezTo>
                  <a:pt x="7777" y="40036"/>
                  <a:pt x="7777" y="40092"/>
                  <a:pt x="7745" y="40092"/>
                </a:cubicBezTo>
                <a:cubicBezTo>
                  <a:pt x="7745" y="40147"/>
                  <a:pt x="7745" y="40147"/>
                  <a:pt x="7745" y="40203"/>
                </a:cubicBezTo>
                <a:cubicBezTo>
                  <a:pt x="7745" y="40258"/>
                  <a:pt x="7714" y="40314"/>
                  <a:pt x="7714" y="40314"/>
                </a:cubicBezTo>
                <a:cubicBezTo>
                  <a:pt x="7683" y="40314"/>
                  <a:pt x="7652" y="40369"/>
                  <a:pt x="7621" y="40369"/>
                </a:cubicBezTo>
                <a:cubicBezTo>
                  <a:pt x="7589" y="40369"/>
                  <a:pt x="7558" y="40258"/>
                  <a:pt x="7527" y="40258"/>
                </a:cubicBezTo>
                <a:cubicBezTo>
                  <a:pt x="7527" y="40203"/>
                  <a:pt x="7496" y="40203"/>
                  <a:pt x="7496" y="40258"/>
                </a:cubicBezTo>
                <a:cubicBezTo>
                  <a:pt x="7496" y="40258"/>
                  <a:pt x="7496" y="40258"/>
                  <a:pt x="7496" y="40314"/>
                </a:cubicBezTo>
                <a:cubicBezTo>
                  <a:pt x="7496" y="40314"/>
                  <a:pt x="7496" y="40314"/>
                  <a:pt x="7464" y="40369"/>
                </a:cubicBezTo>
                <a:cubicBezTo>
                  <a:pt x="7464" y="40369"/>
                  <a:pt x="7433" y="40480"/>
                  <a:pt x="7464" y="40536"/>
                </a:cubicBezTo>
                <a:cubicBezTo>
                  <a:pt x="7464" y="40591"/>
                  <a:pt x="7496" y="40591"/>
                  <a:pt x="7496" y="40646"/>
                </a:cubicBezTo>
                <a:cubicBezTo>
                  <a:pt x="7527" y="40646"/>
                  <a:pt x="7527" y="40702"/>
                  <a:pt x="7527" y="40702"/>
                </a:cubicBezTo>
                <a:cubicBezTo>
                  <a:pt x="7558" y="40813"/>
                  <a:pt x="7589" y="40868"/>
                  <a:pt x="7621" y="40813"/>
                </a:cubicBezTo>
                <a:cubicBezTo>
                  <a:pt x="7652" y="40757"/>
                  <a:pt x="7621" y="40702"/>
                  <a:pt x="7652" y="40702"/>
                </a:cubicBezTo>
                <a:cubicBezTo>
                  <a:pt x="7683" y="40646"/>
                  <a:pt x="7683" y="40702"/>
                  <a:pt x="7714" y="40757"/>
                </a:cubicBezTo>
                <a:cubicBezTo>
                  <a:pt x="7714" y="40813"/>
                  <a:pt x="7714" y="40813"/>
                  <a:pt x="7745" y="40813"/>
                </a:cubicBezTo>
                <a:cubicBezTo>
                  <a:pt x="7777" y="40813"/>
                  <a:pt x="7777" y="40813"/>
                  <a:pt x="7808" y="40868"/>
                </a:cubicBezTo>
                <a:cubicBezTo>
                  <a:pt x="7808" y="40924"/>
                  <a:pt x="7777" y="40979"/>
                  <a:pt x="7777" y="41090"/>
                </a:cubicBezTo>
                <a:cubicBezTo>
                  <a:pt x="7808" y="41146"/>
                  <a:pt x="7839" y="41090"/>
                  <a:pt x="7870" y="41035"/>
                </a:cubicBezTo>
                <a:cubicBezTo>
                  <a:pt x="7870" y="40979"/>
                  <a:pt x="7870" y="40924"/>
                  <a:pt x="7902" y="40868"/>
                </a:cubicBezTo>
                <a:cubicBezTo>
                  <a:pt x="7933" y="40813"/>
                  <a:pt x="7933" y="40813"/>
                  <a:pt x="7933" y="40813"/>
                </a:cubicBezTo>
                <a:cubicBezTo>
                  <a:pt x="7964" y="40757"/>
                  <a:pt x="7964" y="40757"/>
                  <a:pt x="7995" y="40757"/>
                </a:cubicBezTo>
                <a:cubicBezTo>
                  <a:pt x="8027" y="40757"/>
                  <a:pt x="7995" y="40813"/>
                  <a:pt x="8027" y="40868"/>
                </a:cubicBezTo>
                <a:cubicBezTo>
                  <a:pt x="8027" y="40924"/>
                  <a:pt x="8089" y="40868"/>
                  <a:pt x="8089" y="40979"/>
                </a:cubicBezTo>
                <a:cubicBezTo>
                  <a:pt x="8058" y="40979"/>
                  <a:pt x="8027" y="40979"/>
                  <a:pt x="8027" y="40979"/>
                </a:cubicBezTo>
                <a:cubicBezTo>
                  <a:pt x="7995" y="40979"/>
                  <a:pt x="7995" y="41035"/>
                  <a:pt x="7964" y="41035"/>
                </a:cubicBezTo>
                <a:cubicBezTo>
                  <a:pt x="7933" y="41090"/>
                  <a:pt x="7902" y="41146"/>
                  <a:pt x="7902" y="41201"/>
                </a:cubicBezTo>
                <a:cubicBezTo>
                  <a:pt x="7870" y="41201"/>
                  <a:pt x="7839" y="41201"/>
                  <a:pt x="7839" y="41256"/>
                </a:cubicBezTo>
                <a:cubicBezTo>
                  <a:pt x="7808" y="41256"/>
                  <a:pt x="7777" y="41312"/>
                  <a:pt x="7777" y="41312"/>
                </a:cubicBezTo>
                <a:cubicBezTo>
                  <a:pt x="7745" y="41312"/>
                  <a:pt x="7745" y="41312"/>
                  <a:pt x="7745" y="41367"/>
                </a:cubicBezTo>
                <a:cubicBezTo>
                  <a:pt x="7745" y="41367"/>
                  <a:pt x="7745" y="41367"/>
                  <a:pt x="7745" y="41367"/>
                </a:cubicBezTo>
                <a:cubicBezTo>
                  <a:pt x="7777" y="41367"/>
                  <a:pt x="7777" y="41367"/>
                  <a:pt x="7777" y="41367"/>
                </a:cubicBezTo>
                <a:cubicBezTo>
                  <a:pt x="7808" y="41367"/>
                  <a:pt x="7808" y="41423"/>
                  <a:pt x="7808" y="41423"/>
                </a:cubicBezTo>
                <a:cubicBezTo>
                  <a:pt x="7808" y="41423"/>
                  <a:pt x="7839" y="41423"/>
                  <a:pt x="7870" y="41423"/>
                </a:cubicBezTo>
                <a:cubicBezTo>
                  <a:pt x="7902" y="41423"/>
                  <a:pt x="7902" y="41423"/>
                  <a:pt x="7933" y="41478"/>
                </a:cubicBezTo>
                <a:cubicBezTo>
                  <a:pt x="7933" y="41534"/>
                  <a:pt x="7902" y="41534"/>
                  <a:pt x="7902" y="41534"/>
                </a:cubicBezTo>
                <a:cubicBezTo>
                  <a:pt x="7870" y="41534"/>
                  <a:pt x="7870" y="41534"/>
                  <a:pt x="7839" y="41589"/>
                </a:cubicBezTo>
                <a:cubicBezTo>
                  <a:pt x="7839" y="41645"/>
                  <a:pt x="7839" y="41645"/>
                  <a:pt x="7839" y="41700"/>
                </a:cubicBezTo>
                <a:cubicBezTo>
                  <a:pt x="7777" y="41756"/>
                  <a:pt x="7745" y="41589"/>
                  <a:pt x="7714" y="41645"/>
                </a:cubicBezTo>
                <a:cubicBezTo>
                  <a:pt x="7683" y="41645"/>
                  <a:pt x="7652" y="41922"/>
                  <a:pt x="7621" y="41866"/>
                </a:cubicBezTo>
                <a:cubicBezTo>
                  <a:pt x="7621" y="41811"/>
                  <a:pt x="7652" y="41811"/>
                  <a:pt x="7652" y="41756"/>
                </a:cubicBezTo>
                <a:cubicBezTo>
                  <a:pt x="7652" y="41756"/>
                  <a:pt x="7652" y="41700"/>
                  <a:pt x="7652" y="41700"/>
                </a:cubicBezTo>
                <a:cubicBezTo>
                  <a:pt x="7652" y="41700"/>
                  <a:pt x="7652" y="41645"/>
                  <a:pt x="7652" y="41645"/>
                </a:cubicBezTo>
                <a:cubicBezTo>
                  <a:pt x="7652" y="41589"/>
                  <a:pt x="7652" y="41589"/>
                  <a:pt x="7621" y="41589"/>
                </a:cubicBezTo>
                <a:cubicBezTo>
                  <a:pt x="7589" y="41589"/>
                  <a:pt x="7589" y="41645"/>
                  <a:pt x="7589" y="41645"/>
                </a:cubicBezTo>
                <a:cubicBezTo>
                  <a:pt x="7558" y="41700"/>
                  <a:pt x="7496" y="41645"/>
                  <a:pt x="7496" y="41756"/>
                </a:cubicBezTo>
                <a:cubicBezTo>
                  <a:pt x="7496" y="41811"/>
                  <a:pt x="7496" y="41811"/>
                  <a:pt x="7496" y="41866"/>
                </a:cubicBezTo>
                <a:cubicBezTo>
                  <a:pt x="7496" y="41922"/>
                  <a:pt x="7496" y="41922"/>
                  <a:pt x="7496" y="41977"/>
                </a:cubicBezTo>
                <a:cubicBezTo>
                  <a:pt x="7464" y="42033"/>
                  <a:pt x="7496" y="42033"/>
                  <a:pt x="7527" y="42033"/>
                </a:cubicBezTo>
                <a:cubicBezTo>
                  <a:pt x="7558" y="42033"/>
                  <a:pt x="7558" y="42033"/>
                  <a:pt x="7558" y="42088"/>
                </a:cubicBezTo>
                <a:cubicBezTo>
                  <a:pt x="7589" y="42144"/>
                  <a:pt x="7589" y="42144"/>
                  <a:pt x="7621" y="42144"/>
                </a:cubicBezTo>
                <a:cubicBezTo>
                  <a:pt x="7621" y="42199"/>
                  <a:pt x="7621" y="42199"/>
                  <a:pt x="7652" y="42255"/>
                </a:cubicBezTo>
                <a:cubicBezTo>
                  <a:pt x="7652" y="42255"/>
                  <a:pt x="7683" y="42255"/>
                  <a:pt x="7714" y="42255"/>
                </a:cubicBezTo>
                <a:cubicBezTo>
                  <a:pt x="7745" y="42199"/>
                  <a:pt x="7714" y="42255"/>
                  <a:pt x="7745" y="42255"/>
                </a:cubicBezTo>
                <a:cubicBezTo>
                  <a:pt x="7808" y="42310"/>
                  <a:pt x="7777" y="42144"/>
                  <a:pt x="7777" y="42088"/>
                </a:cubicBezTo>
                <a:cubicBezTo>
                  <a:pt x="7777" y="42088"/>
                  <a:pt x="7808" y="42033"/>
                  <a:pt x="7808" y="42033"/>
                </a:cubicBezTo>
                <a:cubicBezTo>
                  <a:pt x="7808" y="42033"/>
                  <a:pt x="7808" y="41977"/>
                  <a:pt x="7808" y="41977"/>
                </a:cubicBezTo>
                <a:cubicBezTo>
                  <a:pt x="7808" y="41922"/>
                  <a:pt x="7808" y="41922"/>
                  <a:pt x="7839" y="41922"/>
                </a:cubicBezTo>
                <a:cubicBezTo>
                  <a:pt x="7870" y="41977"/>
                  <a:pt x="7870" y="41977"/>
                  <a:pt x="7902" y="41922"/>
                </a:cubicBezTo>
                <a:cubicBezTo>
                  <a:pt x="7933" y="41922"/>
                  <a:pt x="7933" y="41922"/>
                  <a:pt x="7964" y="41922"/>
                </a:cubicBezTo>
                <a:cubicBezTo>
                  <a:pt x="7995" y="41922"/>
                  <a:pt x="8058" y="41977"/>
                  <a:pt x="8089" y="41922"/>
                </a:cubicBezTo>
                <a:cubicBezTo>
                  <a:pt x="8120" y="41866"/>
                  <a:pt x="8120" y="41811"/>
                  <a:pt x="8120" y="41811"/>
                </a:cubicBezTo>
                <a:cubicBezTo>
                  <a:pt x="8152" y="41811"/>
                  <a:pt x="8183" y="41811"/>
                  <a:pt x="8183" y="41811"/>
                </a:cubicBezTo>
                <a:cubicBezTo>
                  <a:pt x="8214" y="41811"/>
                  <a:pt x="8245" y="41811"/>
                  <a:pt x="8214" y="41866"/>
                </a:cubicBezTo>
                <a:cubicBezTo>
                  <a:pt x="8183" y="41866"/>
                  <a:pt x="8152" y="41866"/>
                  <a:pt x="8152" y="41866"/>
                </a:cubicBezTo>
                <a:cubicBezTo>
                  <a:pt x="8120" y="41922"/>
                  <a:pt x="8120" y="41977"/>
                  <a:pt x="8089" y="41977"/>
                </a:cubicBezTo>
                <a:cubicBezTo>
                  <a:pt x="8089" y="41977"/>
                  <a:pt x="8058" y="41977"/>
                  <a:pt x="8027" y="41977"/>
                </a:cubicBezTo>
                <a:cubicBezTo>
                  <a:pt x="7995" y="41977"/>
                  <a:pt x="7933" y="42033"/>
                  <a:pt x="7933" y="42088"/>
                </a:cubicBezTo>
                <a:cubicBezTo>
                  <a:pt x="7933" y="42144"/>
                  <a:pt x="7964" y="42144"/>
                  <a:pt x="7995" y="42144"/>
                </a:cubicBezTo>
                <a:cubicBezTo>
                  <a:pt x="7995" y="42144"/>
                  <a:pt x="7995" y="42199"/>
                  <a:pt x="8027" y="42199"/>
                </a:cubicBezTo>
                <a:cubicBezTo>
                  <a:pt x="8058" y="42199"/>
                  <a:pt x="8120" y="42144"/>
                  <a:pt x="8152" y="42199"/>
                </a:cubicBezTo>
                <a:cubicBezTo>
                  <a:pt x="8152" y="42255"/>
                  <a:pt x="8152" y="42255"/>
                  <a:pt x="8120" y="42310"/>
                </a:cubicBezTo>
                <a:cubicBezTo>
                  <a:pt x="8120" y="42310"/>
                  <a:pt x="8089" y="42310"/>
                  <a:pt x="8058" y="42310"/>
                </a:cubicBezTo>
                <a:cubicBezTo>
                  <a:pt x="8058" y="42310"/>
                  <a:pt x="8027" y="42365"/>
                  <a:pt x="8027" y="42365"/>
                </a:cubicBezTo>
                <a:cubicBezTo>
                  <a:pt x="7995" y="42421"/>
                  <a:pt x="7964" y="42476"/>
                  <a:pt x="7902" y="42532"/>
                </a:cubicBezTo>
                <a:cubicBezTo>
                  <a:pt x="7902" y="42587"/>
                  <a:pt x="7870" y="42698"/>
                  <a:pt x="7933" y="42698"/>
                </a:cubicBezTo>
                <a:cubicBezTo>
                  <a:pt x="7964" y="42698"/>
                  <a:pt x="7964" y="42643"/>
                  <a:pt x="7995" y="42698"/>
                </a:cubicBezTo>
                <a:cubicBezTo>
                  <a:pt x="8027" y="42698"/>
                  <a:pt x="8027" y="42698"/>
                  <a:pt x="8058" y="42698"/>
                </a:cubicBezTo>
                <a:cubicBezTo>
                  <a:pt x="8089" y="42698"/>
                  <a:pt x="8120" y="42698"/>
                  <a:pt x="8089" y="42754"/>
                </a:cubicBezTo>
                <a:cubicBezTo>
                  <a:pt x="8089" y="42754"/>
                  <a:pt x="8058" y="42754"/>
                  <a:pt x="8058" y="42809"/>
                </a:cubicBezTo>
                <a:cubicBezTo>
                  <a:pt x="8058" y="42865"/>
                  <a:pt x="8058" y="42865"/>
                  <a:pt x="8058" y="42920"/>
                </a:cubicBezTo>
                <a:cubicBezTo>
                  <a:pt x="8058" y="42975"/>
                  <a:pt x="8027" y="42975"/>
                  <a:pt x="7995" y="42920"/>
                </a:cubicBezTo>
                <a:cubicBezTo>
                  <a:pt x="7995" y="42920"/>
                  <a:pt x="7995" y="42920"/>
                  <a:pt x="7995" y="42920"/>
                </a:cubicBezTo>
                <a:cubicBezTo>
                  <a:pt x="7964" y="42920"/>
                  <a:pt x="7964" y="42920"/>
                  <a:pt x="7964" y="42920"/>
                </a:cubicBezTo>
                <a:cubicBezTo>
                  <a:pt x="7933" y="42865"/>
                  <a:pt x="7902" y="42865"/>
                  <a:pt x="7902" y="42865"/>
                </a:cubicBezTo>
                <a:cubicBezTo>
                  <a:pt x="7839" y="42809"/>
                  <a:pt x="7808" y="42865"/>
                  <a:pt x="7777" y="42865"/>
                </a:cubicBezTo>
                <a:cubicBezTo>
                  <a:pt x="7777" y="42809"/>
                  <a:pt x="7777" y="42809"/>
                  <a:pt x="7745" y="42809"/>
                </a:cubicBezTo>
                <a:cubicBezTo>
                  <a:pt x="7745" y="42754"/>
                  <a:pt x="7683" y="42698"/>
                  <a:pt x="7683" y="42754"/>
                </a:cubicBezTo>
                <a:cubicBezTo>
                  <a:pt x="7683" y="42754"/>
                  <a:pt x="7714" y="42754"/>
                  <a:pt x="7714" y="42809"/>
                </a:cubicBezTo>
                <a:cubicBezTo>
                  <a:pt x="7714" y="42865"/>
                  <a:pt x="7683" y="42865"/>
                  <a:pt x="7683" y="42920"/>
                </a:cubicBezTo>
                <a:cubicBezTo>
                  <a:pt x="7652" y="42920"/>
                  <a:pt x="7652" y="42975"/>
                  <a:pt x="7652" y="43031"/>
                </a:cubicBezTo>
                <a:cubicBezTo>
                  <a:pt x="7652" y="43086"/>
                  <a:pt x="7652" y="43086"/>
                  <a:pt x="7652" y="43142"/>
                </a:cubicBezTo>
                <a:cubicBezTo>
                  <a:pt x="7621" y="43197"/>
                  <a:pt x="7683" y="43253"/>
                  <a:pt x="7714" y="43308"/>
                </a:cubicBezTo>
                <a:cubicBezTo>
                  <a:pt x="7745" y="43364"/>
                  <a:pt x="7745" y="43475"/>
                  <a:pt x="7777" y="43530"/>
                </a:cubicBezTo>
                <a:cubicBezTo>
                  <a:pt x="7808" y="43585"/>
                  <a:pt x="7870" y="43585"/>
                  <a:pt x="7902" y="43641"/>
                </a:cubicBezTo>
                <a:cubicBezTo>
                  <a:pt x="7964" y="43696"/>
                  <a:pt x="7964" y="43752"/>
                  <a:pt x="8027" y="43807"/>
                </a:cubicBezTo>
                <a:cubicBezTo>
                  <a:pt x="8058" y="43807"/>
                  <a:pt x="8120" y="43807"/>
                  <a:pt x="8152" y="43863"/>
                </a:cubicBezTo>
                <a:cubicBezTo>
                  <a:pt x="8183" y="43863"/>
                  <a:pt x="8214" y="43918"/>
                  <a:pt x="8276" y="43918"/>
                </a:cubicBezTo>
                <a:cubicBezTo>
                  <a:pt x="8308" y="43918"/>
                  <a:pt x="8401" y="43863"/>
                  <a:pt x="8401" y="43974"/>
                </a:cubicBezTo>
                <a:cubicBezTo>
                  <a:pt x="8401" y="43974"/>
                  <a:pt x="8370" y="44029"/>
                  <a:pt x="8370" y="44029"/>
                </a:cubicBezTo>
                <a:cubicBezTo>
                  <a:pt x="8339" y="44085"/>
                  <a:pt x="8308" y="44085"/>
                  <a:pt x="8308" y="44140"/>
                </a:cubicBezTo>
                <a:cubicBezTo>
                  <a:pt x="8276" y="44195"/>
                  <a:pt x="8370" y="44195"/>
                  <a:pt x="8401" y="44195"/>
                </a:cubicBezTo>
                <a:cubicBezTo>
                  <a:pt x="8433" y="44195"/>
                  <a:pt x="8433" y="44195"/>
                  <a:pt x="8464" y="44195"/>
                </a:cubicBezTo>
                <a:cubicBezTo>
                  <a:pt x="8495" y="44251"/>
                  <a:pt x="8526" y="44251"/>
                  <a:pt x="8526" y="44251"/>
                </a:cubicBezTo>
                <a:cubicBezTo>
                  <a:pt x="8558" y="44251"/>
                  <a:pt x="8558" y="44251"/>
                  <a:pt x="8589" y="44306"/>
                </a:cubicBezTo>
                <a:cubicBezTo>
                  <a:pt x="8589" y="44306"/>
                  <a:pt x="8620" y="44306"/>
                  <a:pt x="8651" y="44306"/>
                </a:cubicBezTo>
                <a:cubicBezTo>
                  <a:pt x="8651" y="44306"/>
                  <a:pt x="8682" y="44251"/>
                  <a:pt x="8714" y="44251"/>
                </a:cubicBezTo>
                <a:cubicBezTo>
                  <a:pt x="8745" y="44251"/>
                  <a:pt x="8745" y="44251"/>
                  <a:pt x="8776" y="44251"/>
                </a:cubicBezTo>
                <a:cubicBezTo>
                  <a:pt x="8839" y="44306"/>
                  <a:pt x="8870" y="44251"/>
                  <a:pt x="8932" y="44251"/>
                </a:cubicBezTo>
                <a:cubicBezTo>
                  <a:pt x="8964" y="44195"/>
                  <a:pt x="8964" y="44195"/>
                  <a:pt x="8995" y="44195"/>
                </a:cubicBezTo>
                <a:cubicBezTo>
                  <a:pt x="8995" y="44195"/>
                  <a:pt x="8995" y="44140"/>
                  <a:pt x="9026" y="44140"/>
                </a:cubicBezTo>
                <a:cubicBezTo>
                  <a:pt x="9026" y="44140"/>
                  <a:pt x="9057" y="44140"/>
                  <a:pt x="9057" y="44140"/>
                </a:cubicBezTo>
                <a:cubicBezTo>
                  <a:pt x="9151" y="44085"/>
                  <a:pt x="9245" y="44140"/>
                  <a:pt x="9307" y="44029"/>
                </a:cubicBezTo>
                <a:cubicBezTo>
                  <a:pt x="9370" y="44029"/>
                  <a:pt x="9432" y="43974"/>
                  <a:pt x="9463" y="43863"/>
                </a:cubicBezTo>
                <a:cubicBezTo>
                  <a:pt x="9526" y="43752"/>
                  <a:pt x="9651" y="43696"/>
                  <a:pt x="9713" y="43530"/>
                </a:cubicBezTo>
                <a:cubicBezTo>
                  <a:pt x="9744" y="43419"/>
                  <a:pt x="9744" y="43364"/>
                  <a:pt x="9807" y="43308"/>
                </a:cubicBezTo>
                <a:cubicBezTo>
                  <a:pt x="9838" y="43308"/>
                  <a:pt x="9869" y="43308"/>
                  <a:pt x="9901" y="43253"/>
                </a:cubicBezTo>
                <a:cubicBezTo>
                  <a:pt x="9901" y="43253"/>
                  <a:pt x="9901" y="43253"/>
                  <a:pt x="9932" y="43197"/>
                </a:cubicBezTo>
                <a:cubicBezTo>
                  <a:pt x="9932" y="43197"/>
                  <a:pt x="9901" y="43197"/>
                  <a:pt x="9932" y="43142"/>
                </a:cubicBezTo>
                <a:cubicBezTo>
                  <a:pt x="9932" y="43086"/>
                  <a:pt x="9994" y="43142"/>
                  <a:pt x="9994" y="43086"/>
                </a:cubicBezTo>
                <a:cubicBezTo>
                  <a:pt x="10026" y="43031"/>
                  <a:pt x="9994" y="42975"/>
                  <a:pt x="9994" y="42975"/>
                </a:cubicBezTo>
                <a:cubicBezTo>
                  <a:pt x="10026" y="42920"/>
                  <a:pt x="10026" y="42865"/>
                  <a:pt x="10057" y="42865"/>
                </a:cubicBezTo>
                <a:cubicBezTo>
                  <a:pt x="10088" y="42865"/>
                  <a:pt x="10088" y="42865"/>
                  <a:pt x="10119" y="42865"/>
                </a:cubicBezTo>
                <a:cubicBezTo>
                  <a:pt x="10150" y="42865"/>
                  <a:pt x="10150" y="42809"/>
                  <a:pt x="10182" y="42809"/>
                </a:cubicBezTo>
                <a:cubicBezTo>
                  <a:pt x="10182" y="42754"/>
                  <a:pt x="10213" y="42754"/>
                  <a:pt x="10213" y="42698"/>
                </a:cubicBezTo>
                <a:cubicBezTo>
                  <a:pt x="10213" y="42698"/>
                  <a:pt x="10182" y="42643"/>
                  <a:pt x="10150" y="42643"/>
                </a:cubicBezTo>
                <a:cubicBezTo>
                  <a:pt x="10150" y="42587"/>
                  <a:pt x="10150" y="42587"/>
                  <a:pt x="10150" y="42532"/>
                </a:cubicBezTo>
                <a:cubicBezTo>
                  <a:pt x="10182" y="42532"/>
                  <a:pt x="10213" y="42587"/>
                  <a:pt x="10213" y="42587"/>
                </a:cubicBezTo>
                <a:cubicBezTo>
                  <a:pt x="10275" y="42643"/>
                  <a:pt x="10307" y="42643"/>
                  <a:pt x="10338" y="42643"/>
                </a:cubicBezTo>
                <a:cubicBezTo>
                  <a:pt x="10400" y="42643"/>
                  <a:pt x="10432" y="42643"/>
                  <a:pt x="10494" y="42643"/>
                </a:cubicBezTo>
                <a:cubicBezTo>
                  <a:pt x="10525" y="42587"/>
                  <a:pt x="10557" y="42532"/>
                  <a:pt x="10588" y="42476"/>
                </a:cubicBezTo>
                <a:cubicBezTo>
                  <a:pt x="10588" y="42421"/>
                  <a:pt x="10588" y="42365"/>
                  <a:pt x="10619" y="42365"/>
                </a:cubicBezTo>
                <a:cubicBezTo>
                  <a:pt x="10650" y="42310"/>
                  <a:pt x="10650" y="42365"/>
                  <a:pt x="10650" y="42365"/>
                </a:cubicBezTo>
                <a:cubicBezTo>
                  <a:pt x="10713" y="42476"/>
                  <a:pt x="10713" y="42310"/>
                  <a:pt x="10713" y="42255"/>
                </a:cubicBezTo>
                <a:cubicBezTo>
                  <a:pt x="10713" y="42199"/>
                  <a:pt x="10713" y="42088"/>
                  <a:pt x="10681" y="42033"/>
                </a:cubicBezTo>
                <a:cubicBezTo>
                  <a:pt x="10650" y="41977"/>
                  <a:pt x="10557" y="41922"/>
                  <a:pt x="10619" y="41811"/>
                </a:cubicBezTo>
                <a:cubicBezTo>
                  <a:pt x="10619" y="41811"/>
                  <a:pt x="10650" y="41811"/>
                  <a:pt x="10681" y="41811"/>
                </a:cubicBezTo>
                <a:cubicBezTo>
                  <a:pt x="10713" y="41811"/>
                  <a:pt x="10713" y="41756"/>
                  <a:pt x="10713" y="41756"/>
                </a:cubicBezTo>
                <a:cubicBezTo>
                  <a:pt x="10744" y="41700"/>
                  <a:pt x="10775" y="41756"/>
                  <a:pt x="10775" y="41700"/>
                </a:cubicBezTo>
                <a:cubicBezTo>
                  <a:pt x="10775" y="41645"/>
                  <a:pt x="10744" y="41645"/>
                  <a:pt x="10744" y="41589"/>
                </a:cubicBezTo>
                <a:cubicBezTo>
                  <a:pt x="10713" y="41534"/>
                  <a:pt x="10713" y="41478"/>
                  <a:pt x="10744" y="41367"/>
                </a:cubicBezTo>
                <a:cubicBezTo>
                  <a:pt x="10744" y="41312"/>
                  <a:pt x="10744" y="41256"/>
                  <a:pt x="10806" y="41256"/>
                </a:cubicBezTo>
                <a:cubicBezTo>
                  <a:pt x="10806" y="41256"/>
                  <a:pt x="10806" y="41256"/>
                  <a:pt x="10838" y="41256"/>
                </a:cubicBezTo>
                <a:cubicBezTo>
                  <a:pt x="10838" y="41256"/>
                  <a:pt x="10838" y="41201"/>
                  <a:pt x="10869" y="41201"/>
                </a:cubicBezTo>
                <a:cubicBezTo>
                  <a:pt x="10900" y="41256"/>
                  <a:pt x="10838" y="41312"/>
                  <a:pt x="10838" y="41312"/>
                </a:cubicBezTo>
                <a:cubicBezTo>
                  <a:pt x="10806" y="41312"/>
                  <a:pt x="10806" y="41367"/>
                  <a:pt x="10806" y="41367"/>
                </a:cubicBezTo>
                <a:cubicBezTo>
                  <a:pt x="10806" y="41423"/>
                  <a:pt x="10806" y="41423"/>
                  <a:pt x="10775" y="41478"/>
                </a:cubicBezTo>
                <a:cubicBezTo>
                  <a:pt x="10744" y="41534"/>
                  <a:pt x="10744" y="41589"/>
                  <a:pt x="10775" y="41645"/>
                </a:cubicBezTo>
                <a:cubicBezTo>
                  <a:pt x="10838" y="41811"/>
                  <a:pt x="10806" y="41977"/>
                  <a:pt x="10806" y="42088"/>
                </a:cubicBezTo>
                <a:cubicBezTo>
                  <a:pt x="10806" y="42144"/>
                  <a:pt x="10806" y="42199"/>
                  <a:pt x="10806" y="42199"/>
                </a:cubicBezTo>
                <a:cubicBezTo>
                  <a:pt x="10838" y="42255"/>
                  <a:pt x="10869" y="42199"/>
                  <a:pt x="10869" y="42255"/>
                </a:cubicBezTo>
                <a:cubicBezTo>
                  <a:pt x="10900" y="42310"/>
                  <a:pt x="10869" y="42421"/>
                  <a:pt x="10931" y="42421"/>
                </a:cubicBezTo>
                <a:cubicBezTo>
                  <a:pt x="10963" y="42476"/>
                  <a:pt x="11150" y="42365"/>
                  <a:pt x="11150" y="42532"/>
                </a:cubicBezTo>
                <a:cubicBezTo>
                  <a:pt x="11150" y="42587"/>
                  <a:pt x="11119" y="42587"/>
                  <a:pt x="11119" y="42643"/>
                </a:cubicBezTo>
                <a:cubicBezTo>
                  <a:pt x="11087" y="42643"/>
                  <a:pt x="11087" y="42698"/>
                  <a:pt x="11087" y="42698"/>
                </a:cubicBezTo>
                <a:cubicBezTo>
                  <a:pt x="11087" y="42809"/>
                  <a:pt x="11119" y="42865"/>
                  <a:pt x="11119" y="42920"/>
                </a:cubicBezTo>
                <a:cubicBezTo>
                  <a:pt x="11119" y="43031"/>
                  <a:pt x="11119" y="43086"/>
                  <a:pt x="11119" y="43197"/>
                </a:cubicBezTo>
                <a:cubicBezTo>
                  <a:pt x="11119" y="43253"/>
                  <a:pt x="11150" y="43308"/>
                  <a:pt x="11150" y="43364"/>
                </a:cubicBezTo>
                <a:cubicBezTo>
                  <a:pt x="11150" y="43419"/>
                  <a:pt x="11150" y="43475"/>
                  <a:pt x="11150" y="43530"/>
                </a:cubicBezTo>
                <a:cubicBezTo>
                  <a:pt x="11150" y="43585"/>
                  <a:pt x="11150" y="43641"/>
                  <a:pt x="11181" y="43696"/>
                </a:cubicBezTo>
                <a:cubicBezTo>
                  <a:pt x="11212" y="43752"/>
                  <a:pt x="11244" y="43752"/>
                  <a:pt x="11275" y="43807"/>
                </a:cubicBezTo>
                <a:cubicBezTo>
                  <a:pt x="11275" y="43863"/>
                  <a:pt x="11275" y="43863"/>
                  <a:pt x="11306" y="43863"/>
                </a:cubicBezTo>
                <a:cubicBezTo>
                  <a:pt x="11369" y="43863"/>
                  <a:pt x="11400" y="43863"/>
                  <a:pt x="11369" y="43752"/>
                </a:cubicBezTo>
                <a:cubicBezTo>
                  <a:pt x="11369" y="43752"/>
                  <a:pt x="11369" y="43696"/>
                  <a:pt x="11369" y="43641"/>
                </a:cubicBezTo>
                <a:cubicBezTo>
                  <a:pt x="11369" y="43641"/>
                  <a:pt x="11400" y="43641"/>
                  <a:pt x="11431" y="43641"/>
                </a:cubicBezTo>
                <a:cubicBezTo>
                  <a:pt x="11431" y="43696"/>
                  <a:pt x="11400" y="43752"/>
                  <a:pt x="11400" y="43752"/>
                </a:cubicBezTo>
                <a:cubicBezTo>
                  <a:pt x="11400" y="43807"/>
                  <a:pt x="11400" y="43863"/>
                  <a:pt x="11400" y="43918"/>
                </a:cubicBezTo>
                <a:cubicBezTo>
                  <a:pt x="11400" y="43974"/>
                  <a:pt x="11337" y="43974"/>
                  <a:pt x="11306" y="44029"/>
                </a:cubicBezTo>
                <a:cubicBezTo>
                  <a:pt x="11275" y="44085"/>
                  <a:pt x="11275" y="44140"/>
                  <a:pt x="11337" y="44140"/>
                </a:cubicBezTo>
                <a:cubicBezTo>
                  <a:pt x="11369" y="44085"/>
                  <a:pt x="11369" y="44085"/>
                  <a:pt x="11400" y="44085"/>
                </a:cubicBezTo>
                <a:cubicBezTo>
                  <a:pt x="11431" y="44085"/>
                  <a:pt x="11431" y="44140"/>
                  <a:pt x="11462" y="44140"/>
                </a:cubicBezTo>
                <a:cubicBezTo>
                  <a:pt x="11494" y="44140"/>
                  <a:pt x="11494" y="44085"/>
                  <a:pt x="11494" y="44085"/>
                </a:cubicBezTo>
                <a:cubicBezTo>
                  <a:pt x="11525" y="44029"/>
                  <a:pt x="11525" y="44029"/>
                  <a:pt x="11525" y="44029"/>
                </a:cubicBezTo>
                <a:cubicBezTo>
                  <a:pt x="11587" y="43918"/>
                  <a:pt x="11462" y="43918"/>
                  <a:pt x="11494" y="43863"/>
                </a:cubicBezTo>
                <a:cubicBezTo>
                  <a:pt x="11494" y="43807"/>
                  <a:pt x="11525" y="43807"/>
                  <a:pt x="11525" y="43863"/>
                </a:cubicBezTo>
                <a:cubicBezTo>
                  <a:pt x="11556" y="43863"/>
                  <a:pt x="11556" y="43918"/>
                  <a:pt x="11556" y="43918"/>
                </a:cubicBezTo>
                <a:cubicBezTo>
                  <a:pt x="11556" y="44029"/>
                  <a:pt x="11525" y="44085"/>
                  <a:pt x="11525" y="44140"/>
                </a:cubicBezTo>
                <a:cubicBezTo>
                  <a:pt x="11494" y="44195"/>
                  <a:pt x="11494" y="44251"/>
                  <a:pt x="11494" y="44362"/>
                </a:cubicBezTo>
                <a:cubicBezTo>
                  <a:pt x="11494" y="44417"/>
                  <a:pt x="11494" y="44417"/>
                  <a:pt x="11462" y="44417"/>
                </a:cubicBezTo>
                <a:cubicBezTo>
                  <a:pt x="11462" y="44473"/>
                  <a:pt x="11462" y="44473"/>
                  <a:pt x="11462" y="44528"/>
                </a:cubicBezTo>
                <a:cubicBezTo>
                  <a:pt x="11462" y="44528"/>
                  <a:pt x="11462" y="44584"/>
                  <a:pt x="11462" y="44639"/>
                </a:cubicBezTo>
                <a:cubicBezTo>
                  <a:pt x="11462" y="44639"/>
                  <a:pt x="11494" y="44639"/>
                  <a:pt x="11494" y="44695"/>
                </a:cubicBezTo>
                <a:cubicBezTo>
                  <a:pt x="11494" y="44750"/>
                  <a:pt x="11462" y="44805"/>
                  <a:pt x="11525" y="44861"/>
                </a:cubicBezTo>
                <a:cubicBezTo>
                  <a:pt x="11556" y="44972"/>
                  <a:pt x="11587" y="45027"/>
                  <a:pt x="11587" y="45138"/>
                </a:cubicBezTo>
                <a:cubicBezTo>
                  <a:pt x="11556" y="45249"/>
                  <a:pt x="11556" y="45304"/>
                  <a:pt x="11618" y="45360"/>
                </a:cubicBezTo>
                <a:cubicBezTo>
                  <a:pt x="11650" y="45415"/>
                  <a:pt x="11650" y="45471"/>
                  <a:pt x="11681" y="45526"/>
                </a:cubicBezTo>
                <a:cubicBezTo>
                  <a:pt x="11681" y="45637"/>
                  <a:pt x="11712" y="45637"/>
                  <a:pt x="11743" y="45748"/>
                </a:cubicBezTo>
                <a:cubicBezTo>
                  <a:pt x="11806" y="45859"/>
                  <a:pt x="11806" y="45970"/>
                  <a:pt x="11900" y="46081"/>
                </a:cubicBezTo>
                <a:cubicBezTo>
                  <a:pt x="11931" y="46136"/>
                  <a:pt x="11962" y="46136"/>
                  <a:pt x="11993" y="46247"/>
                </a:cubicBezTo>
                <a:cubicBezTo>
                  <a:pt x="11993" y="46303"/>
                  <a:pt x="12024" y="46358"/>
                  <a:pt x="12056" y="46414"/>
                </a:cubicBezTo>
                <a:cubicBezTo>
                  <a:pt x="12056" y="46414"/>
                  <a:pt x="12087" y="46414"/>
                  <a:pt x="12087" y="46469"/>
                </a:cubicBezTo>
                <a:cubicBezTo>
                  <a:pt x="12118" y="46469"/>
                  <a:pt x="12118" y="46469"/>
                  <a:pt x="12149" y="46524"/>
                </a:cubicBezTo>
                <a:cubicBezTo>
                  <a:pt x="12181" y="46524"/>
                  <a:pt x="12212" y="46635"/>
                  <a:pt x="12181" y="46691"/>
                </a:cubicBezTo>
                <a:cubicBezTo>
                  <a:pt x="12181" y="46746"/>
                  <a:pt x="12118" y="46746"/>
                  <a:pt x="12087" y="46746"/>
                </a:cubicBezTo>
                <a:cubicBezTo>
                  <a:pt x="12056" y="46746"/>
                  <a:pt x="12024" y="46746"/>
                  <a:pt x="12024" y="46802"/>
                </a:cubicBezTo>
                <a:cubicBezTo>
                  <a:pt x="12024" y="46802"/>
                  <a:pt x="12056" y="46802"/>
                  <a:pt x="12056" y="46857"/>
                </a:cubicBezTo>
                <a:cubicBezTo>
                  <a:pt x="12087" y="46857"/>
                  <a:pt x="12118" y="46968"/>
                  <a:pt x="12087" y="47024"/>
                </a:cubicBezTo>
                <a:cubicBezTo>
                  <a:pt x="12056" y="47079"/>
                  <a:pt x="11993" y="47024"/>
                  <a:pt x="11962" y="46968"/>
                </a:cubicBezTo>
                <a:cubicBezTo>
                  <a:pt x="11931" y="46968"/>
                  <a:pt x="11931" y="47024"/>
                  <a:pt x="11931" y="47024"/>
                </a:cubicBezTo>
                <a:cubicBezTo>
                  <a:pt x="11962" y="47134"/>
                  <a:pt x="11993" y="47134"/>
                  <a:pt x="12024" y="47190"/>
                </a:cubicBezTo>
                <a:cubicBezTo>
                  <a:pt x="12024" y="47301"/>
                  <a:pt x="12024" y="47356"/>
                  <a:pt x="12056" y="47412"/>
                </a:cubicBezTo>
                <a:cubicBezTo>
                  <a:pt x="12087" y="47467"/>
                  <a:pt x="12118" y="47523"/>
                  <a:pt x="12118" y="47578"/>
                </a:cubicBezTo>
                <a:cubicBezTo>
                  <a:pt x="12149" y="47634"/>
                  <a:pt x="12149" y="47744"/>
                  <a:pt x="12149" y="47800"/>
                </a:cubicBezTo>
                <a:cubicBezTo>
                  <a:pt x="12181" y="47800"/>
                  <a:pt x="12181" y="47800"/>
                  <a:pt x="12212" y="47855"/>
                </a:cubicBezTo>
                <a:cubicBezTo>
                  <a:pt x="12212" y="47855"/>
                  <a:pt x="12212" y="47855"/>
                  <a:pt x="12243" y="47911"/>
                </a:cubicBezTo>
                <a:cubicBezTo>
                  <a:pt x="12243" y="47911"/>
                  <a:pt x="12274" y="47966"/>
                  <a:pt x="12274" y="47966"/>
                </a:cubicBezTo>
                <a:cubicBezTo>
                  <a:pt x="12243" y="48022"/>
                  <a:pt x="12243" y="48022"/>
                  <a:pt x="12212" y="48022"/>
                </a:cubicBezTo>
                <a:cubicBezTo>
                  <a:pt x="12212" y="48133"/>
                  <a:pt x="12243" y="48243"/>
                  <a:pt x="12181" y="48299"/>
                </a:cubicBezTo>
                <a:cubicBezTo>
                  <a:pt x="12181" y="48354"/>
                  <a:pt x="12149" y="48410"/>
                  <a:pt x="12118" y="48410"/>
                </a:cubicBezTo>
                <a:cubicBezTo>
                  <a:pt x="12118" y="48465"/>
                  <a:pt x="12181" y="48465"/>
                  <a:pt x="12181" y="48465"/>
                </a:cubicBezTo>
                <a:cubicBezTo>
                  <a:pt x="12212" y="48410"/>
                  <a:pt x="12212" y="48410"/>
                  <a:pt x="12243" y="48410"/>
                </a:cubicBezTo>
                <a:cubicBezTo>
                  <a:pt x="12274" y="48410"/>
                  <a:pt x="12306" y="48410"/>
                  <a:pt x="12368" y="48465"/>
                </a:cubicBezTo>
                <a:cubicBezTo>
                  <a:pt x="12399" y="48465"/>
                  <a:pt x="12431" y="48521"/>
                  <a:pt x="12493" y="48521"/>
                </a:cubicBezTo>
                <a:cubicBezTo>
                  <a:pt x="12524" y="48521"/>
                  <a:pt x="12555" y="48521"/>
                  <a:pt x="12618" y="48521"/>
                </a:cubicBezTo>
                <a:cubicBezTo>
                  <a:pt x="12649" y="48521"/>
                  <a:pt x="12680" y="48465"/>
                  <a:pt x="12712" y="48410"/>
                </a:cubicBezTo>
                <a:cubicBezTo>
                  <a:pt x="12743" y="48410"/>
                  <a:pt x="12805" y="48410"/>
                  <a:pt x="12837" y="48410"/>
                </a:cubicBezTo>
                <a:cubicBezTo>
                  <a:pt x="12899" y="48410"/>
                  <a:pt x="12899" y="48465"/>
                  <a:pt x="12961" y="48465"/>
                </a:cubicBezTo>
                <a:cubicBezTo>
                  <a:pt x="12993" y="48465"/>
                  <a:pt x="13024" y="48354"/>
                  <a:pt x="13024" y="48299"/>
                </a:cubicBezTo>
                <a:cubicBezTo>
                  <a:pt x="13055" y="48243"/>
                  <a:pt x="13118" y="48133"/>
                  <a:pt x="13086" y="48077"/>
                </a:cubicBezTo>
                <a:cubicBezTo>
                  <a:pt x="13055" y="48022"/>
                  <a:pt x="13055" y="48022"/>
                  <a:pt x="13055" y="47966"/>
                </a:cubicBezTo>
                <a:cubicBezTo>
                  <a:pt x="13024" y="47911"/>
                  <a:pt x="13055" y="47855"/>
                  <a:pt x="13024" y="47855"/>
                </a:cubicBezTo>
                <a:cubicBezTo>
                  <a:pt x="13024" y="47744"/>
                  <a:pt x="13024" y="47689"/>
                  <a:pt x="13024" y="47634"/>
                </a:cubicBezTo>
                <a:cubicBezTo>
                  <a:pt x="13055" y="47578"/>
                  <a:pt x="13055" y="47578"/>
                  <a:pt x="13055" y="47523"/>
                </a:cubicBezTo>
                <a:cubicBezTo>
                  <a:pt x="13086" y="47523"/>
                  <a:pt x="13086" y="47467"/>
                  <a:pt x="13118" y="47467"/>
                </a:cubicBezTo>
                <a:cubicBezTo>
                  <a:pt x="13149" y="47412"/>
                  <a:pt x="13180" y="47356"/>
                  <a:pt x="13243" y="47356"/>
                </a:cubicBezTo>
                <a:cubicBezTo>
                  <a:pt x="13243" y="47356"/>
                  <a:pt x="13274" y="47301"/>
                  <a:pt x="13305" y="47301"/>
                </a:cubicBezTo>
                <a:cubicBezTo>
                  <a:pt x="13336" y="47301"/>
                  <a:pt x="13368" y="47301"/>
                  <a:pt x="13399" y="47301"/>
                </a:cubicBezTo>
                <a:cubicBezTo>
                  <a:pt x="13492" y="47301"/>
                  <a:pt x="13555" y="47190"/>
                  <a:pt x="13617" y="47190"/>
                </a:cubicBezTo>
                <a:cubicBezTo>
                  <a:pt x="13649" y="47190"/>
                  <a:pt x="13680" y="47190"/>
                  <a:pt x="13711" y="47190"/>
                </a:cubicBezTo>
                <a:cubicBezTo>
                  <a:pt x="13711" y="47190"/>
                  <a:pt x="13742" y="47134"/>
                  <a:pt x="13742" y="47134"/>
                </a:cubicBezTo>
                <a:cubicBezTo>
                  <a:pt x="13805" y="47134"/>
                  <a:pt x="13867" y="47134"/>
                  <a:pt x="13899" y="47190"/>
                </a:cubicBezTo>
                <a:cubicBezTo>
                  <a:pt x="13930" y="47190"/>
                  <a:pt x="13930" y="47245"/>
                  <a:pt x="13961" y="47301"/>
                </a:cubicBezTo>
                <a:cubicBezTo>
                  <a:pt x="13992" y="47301"/>
                  <a:pt x="13992" y="47301"/>
                  <a:pt x="14023" y="47301"/>
                </a:cubicBezTo>
                <a:cubicBezTo>
                  <a:pt x="14023" y="47245"/>
                  <a:pt x="14055" y="47245"/>
                  <a:pt x="14055" y="47190"/>
                </a:cubicBezTo>
                <a:cubicBezTo>
                  <a:pt x="14086" y="47134"/>
                  <a:pt x="14086" y="47079"/>
                  <a:pt x="14117" y="47024"/>
                </a:cubicBezTo>
                <a:cubicBezTo>
                  <a:pt x="14148" y="46913"/>
                  <a:pt x="14180" y="46802"/>
                  <a:pt x="14211" y="46691"/>
                </a:cubicBezTo>
                <a:cubicBezTo>
                  <a:pt x="14242" y="46635"/>
                  <a:pt x="14273" y="46580"/>
                  <a:pt x="14305" y="46469"/>
                </a:cubicBezTo>
                <a:cubicBezTo>
                  <a:pt x="14305" y="46414"/>
                  <a:pt x="14336" y="46358"/>
                  <a:pt x="14367" y="46303"/>
                </a:cubicBezTo>
                <a:cubicBezTo>
                  <a:pt x="14398" y="46247"/>
                  <a:pt x="14398" y="46192"/>
                  <a:pt x="14367" y="46081"/>
                </a:cubicBezTo>
                <a:cubicBezTo>
                  <a:pt x="14367" y="46025"/>
                  <a:pt x="14367" y="45970"/>
                  <a:pt x="14367" y="45914"/>
                </a:cubicBezTo>
                <a:cubicBezTo>
                  <a:pt x="14398" y="45859"/>
                  <a:pt x="14461" y="45804"/>
                  <a:pt x="14429" y="45748"/>
                </a:cubicBezTo>
                <a:cubicBezTo>
                  <a:pt x="14429" y="45693"/>
                  <a:pt x="14398" y="45693"/>
                  <a:pt x="14398" y="45637"/>
                </a:cubicBezTo>
                <a:cubicBezTo>
                  <a:pt x="14398" y="45637"/>
                  <a:pt x="14398" y="45582"/>
                  <a:pt x="14398" y="45526"/>
                </a:cubicBezTo>
                <a:cubicBezTo>
                  <a:pt x="14398" y="45471"/>
                  <a:pt x="14398" y="45360"/>
                  <a:pt x="14429" y="45304"/>
                </a:cubicBezTo>
                <a:cubicBezTo>
                  <a:pt x="14492" y="45249"/>
                  <a:pt x="14523" y="45249"/>
                  <a:pt x="14492" y="45138"/>
                </a:cubicBezTo>
                <a:cubicBezTo>
                  <a:pt x="14492" y="45027"/>
                  <a:pt x="14429" y="45027"/>
                  <a:pt x="14461" y="44916"/>
                </a:cubicBezTo>
                <a:cubicBezTo>
                  <a:pt x="14461" y="44916"/>
                  <a:pt x="14461" y="44861"/>
                  <a:pt x="14492" y="44861"/>
                </a:cubicBezTo>
                <a:cubicBezTo>
                  <a:pt x="14492" y="44805"/>
                  <a:pt x="14523" y="44805"/>
                  <a:pt x="14523" y="44805"/>
                </a:cubicBezTo>
                <a:cubicBezTo>
                  <a:pt x="14554" y="44750"/>
                  <a:pt x="14523" y="44639"/>
                  <a:pt x="14492" y="44584"/>
                </a:cubicBezTo>
                <a:cubicBezTo>
                  <a:pt x="14492" y="44584"/>
                  <a:pt x="14461" y="44584"/>
                  <a:pt x="14461" y="44528"/>
                </a:cubicBezTo>
                <a:cubicBezTo>
                  <a:pt x="14461" y="44473"/>
                  <a:pt x="14461" y="44473"/>
                  <a:pt x="14461" y="44473"/>
                </a:cubicBezTo>
                <a:cubicBezTo>
                  <a:pt x="14492" y="44473"/>
                  <a:pt x="14492" y="44473"/>
                  <a:pt x="14492" y="44473"/>
                </a:cubicBezTo>
                <a:cubicBezTo>
                  <a:pt x="14523" y="44528"/>
                  <a:pt x="14554" y="44528"/>
                  <a:pt x="14586" y="44473"/>
                </a:cubicBezTo>
                <a:cubicBezTo>
                  <a:pt x="14617" y="44417"/>
                  <a:pt x="14461" y="44306"/>
                  <a:pt x="14523" y="44251"/>
                </a:cubicBezTo>
                <a:cubicBezTo>
                  <a:pt x="14554" y="44195"/>
                  <a:pt x="14586" y="44195"/>
                  <a:pt x="14586" y="44195"/>
                </a:cubicBezTo>
                <a:cubicBezTo>
                  <a:pt x="14617" y="44140"/>
                  <a:pt x="14617" y="44085"/>
                  <a:pt x="14617" y="44085"/>
                </a:cubicBezTo>
                <a:cubicBezTo>
                  <a:pt x="14617" y="43974"/>
                  <a:pt x="14586" y="43918"/>
                  <a:pt x="14554" y="43863"/>
                </a:cubicBezTo>
                <a:cubicBezTo>
                  <a:pt x="14523" y="43807"/>
                  <a:pt x="14554" y="43696"/>
                  <a:pt x="14492" y="43641"/>
                </a:cubicBezTo>
                <a:cubicBezTo>
                  <a:pt x="14492" y="43641"/>
                  <a:pt x="14461" y="43641"/>
                  <a:pt x="14429" y="43641"/>
                </a:cubicBezTo>
                <a:cubicBezTo>
                  <a:pt x="14398" y="43585"/>
                  <a:pt x="14429" y="43585"/>
                  <a:pt x="14461" y="43585"/>
                </a:cubicBezTo>
                <a:cubicBezTo>
                  <a:pt x="14461" y="43585"/>
                  <a:pt x="14492" y="43641"/>
                  <a:pt x="14492" y="43641"/>
                </a:cubicBezTo>
                <a:cubicBezTo>
                  <a:pt x="14523" y="43641"/>
                  <a:pt x="14554" y="43641"/>
                  <a:pt x="14554" y="43641"/>
                </a:cubicBezTo>
                <a:cubicBezTo>
                  <a:pt x="14586" y="43696"/>
                  <a:pt x="14617" y="43641"/>
                  <a:pt x="14617" y="43641"/>
                </a:cubicBezTo>
                <a:cubicBezTo>
                  <a:pt x="14648" y="43641"/>
                  <a:pt x="14679" y="43641"/>
                  <a:pt x="14679" y="43585"/>
                </a:cubicBezTo>
                <a:cubicBezTo>
                  <a:pt x="14711" y="43530"/>
                  <a:pt x="14617" y="43475"/>
                  <a:pt x="14586" y="43475"/>
                </a:cubicBezTo>
                <a:cubicBezTo>
                  <a:pt x="14586" y="43419"/>
                  <a:pt x="14586" y="43419"/>
                  <a:pt x="14554" y="43419"/>
                </a:cubicBezTo>
                <a:cubicBezTo>
                  <a:pt x="14554" y="43364"/>
                  <a:pt x="14523" y="43364"/>
                  <a:pt x="14492" y="43364"/>
                </a:cubicBezTo>
                <a:cubicBezTo>
                  <a:pt x="14492" y="43364"/>
                  <a:pt x="14461" y="43364"/>
                  <a:pt x="14492" y="43308"/>
                </a:cubicBezTo>
                <a:cubicBezTo>
                  <a:pt x="14492" y="43308"/>
                  <a:pt x="14523" y="43364"/>
                  <a:pt x="14523" y="43364"/>
                </a:cubicBezTo>
                <a:cubicBezTo>
                  <a:pt x="14554" y="43364"/>
                  <a:pt x="14617" y="43308"/>
                  <a:pt x="14648" y="43308"/>
                </a:cubicBezTo>
                <a:cubicBezTo>
                  <a:pt x="14679" y="43308"/>
                  <a:pt x="14679" y="43364"/>
                  <a:pt x="14711" y="43364"/>
                </a:cubicBezTo>
                <a:cubicBezTo>
                  <a:pt x="14711" y="43308"/>
                  <a:pt x="14742" y="43253"/>
                  <a:pt x="14742" y="43253"/>
                </a:cubicBezTo>
                <a:cubicBezTo>
                  <a:pt x="14773" y="43197"/>
                  <a:pt x="14804" y="43253"/>
                  <a:pt x="14836" y="43253"/>
                </a:cubicBezTo>
                <a:cubicBezTo>
                  <a:pt x="14867" y="43253"/>
                  <a:pt x="14898" y="43197"/>
                  <a:pt x="14960" y="43142"/>
                </a:cubicBezTo>
                <a:cubicBezTo>
                  <a:pt x="14960" y="43142"/>
                  <a:pt x="14992" y="43142"/>
                  <a:pt x="15023" y="43086"/>
                </a:cubicBezTo>
                <a:cubicBezTo>
                  <a:pt x="15023" y="43086"/>
                  <a:pt x="15023" y="43031"/>
                  <a:pt x="15054" y="42975"/>
                </a:cubicBezTo>
                <a:cubicBezTo>
                  <a:pt x="15054" y="42975"/>
                  <a:pt x="15054" y="42920"/>
                  <a:pt x="15085" y="42865"/>
                </a:cubicBezTo>
                <a:cubicBezTo>
                  <a:pt x="15085" y="42865"/>
                  <a:pt x="15117" y="42865"/>
                  <a:pt x="15117" y="42865"/>
                </a:cubicBezTo>
                <a:cubicBezTo>
                  <a:pt x="15148" y="42809"/>
                  <a:pt x="15148" y="42754"/>
                  <a:pt x="15148" y="42754"/>
                </a:cubicBezTo>
                <a:cubicBezTo>
                  <a:pt x="15148" y="42698"/>
                  <a:pt x="15148" y="42643"/>
                  <a:pt x="15148" y="42643"/>
                </a:cubicBezTo>
                <a:cubicBezTo>
                  <a:pt x="15179" y="42587"/>
                  <a:pt x="15179" y="42754"/>
                  <a:pt x="15179" y="42754"/>
                </a:cubicBezTo>
                <a:cubicBezTo>
                  <a:pt x="15179" y="42809"/>
                  <a:pt x="15179" y="42865"/>
                  <a:pt x="15179" y="42920"/>
                </a:cubicBezTo>
                <a:cubicBezTo>
                  <a:pt x="15179" y="42975"/>
                  <a:pt x="15179" y="42920"/>
                  <a:pt x="15210" y="42975"/>
                </a:cubicBezTo>
                <a:cubicBezTo>
                  <a:pt x="15242" y="42975"/>
                  <a:pt x="15210" y="43031"/>
                  <a:pt x="15242" y="43031"/>
                </a:cubicBezTo>
                <a:cubicBezTo>
                  <a:pt x="15304" y="42975"/>
                  <a:pt x="15273" y="42865"/>
                  <a:pt x="15335" y="42809"/>
                </a:cubicBezTo>
                <a:cubicBezTo>
                  <a:pt x="15335" y="42809"/>
                  <a:pt x="15366" y="42809"/>
                  <a:pt x="15398" y="42754"/>
                </a:cubicBezTo>
                <a:cubicBezTo>
                  <a:pt x="15398" y="42754"/>
                  <a:pt x="15429" y="42698"/>
                  <a:pt x="15429" y="42698"/>
                </a:cubicBezTo>
                <a:cubicBezTo>
                  <a:pt x="15460" y="42643"/>
                  <a:pt x="15460" y="42587"/>
                  <a:pt x="15491" y="42587"/>
                </a:cubicBezTo>
                <a:cubicBezTo>
                  <a:pt x="15523" y="42587"/>
                  <a:pt x="15523" y="42587"/>
                  <a:pt x="15554" y="42532"/>
                </a:cubicBezTo>
                <a:cubicBezTo>
                  <a:pt x="15585" y="42532"/>
                  <a:pt x="15616" y="42476"/>
                  <a:pt x="15616" y="42476"/>
                </a:cubicBezTo>
                <a:cubicBezTo>
                  <a:pt x="15616" y="42421"/>
                  <a:pt x="15585" y="42421"/>
                  <a:pt x="15585" y="42365"/>
                </a:cubicBezTo>
                <a:cubicBezTo>
                  <a:pt x="15554" y="42365"/>
                  <a:pt x="15554" y="42310"/>
                  <a:pt x="15554" y="42255"/>
                </a:cubicBezTo>
                <a:cubicBezTo>
                  <a:pt x="15585" y="42255"/>
                  <a:pt x="15616" y="42310"/>
                  <a:pt x="15616" y="42310"/>
                </a:cubicBezTo>
                <a:cubicBezTo>
                  <a:pt x="15648" y="42365"/>
                  <a:pt x="15648" y="42365"/>
                  <a:pt x="15679" y="42310"/>
                </a:cubicBezTo>
                <a:cubicBezTo>
                  <a:pt x="15710" y="42310"/>
                  <a:pt x="15773" y="42255"/>
                  <a:pt x="15741" y="42199"/>
                </a:cubicBezTo>
                <a:cubicBezTo>
                  <a:pt x="15741" y="42199"/>
                  <a:pt x="15710" y="42199"/>
                  <a:pt x="15710" y="42199"/>
                </a:cubicBezTo>
                <a:cubicBezTo>
                  <a:pt x="15679" y="42144"/>
                  <a:pt x="15679" y="42144"/>
                  <a:pt x="15679" y="42088"/>
                </a:cubicBezTo>
                <a:cubicBezTo>
                  <a:pt x="15648" y="42088"/>
                  <a:pt x="15616" y="42033"/>
                  <a:pt x="15585" y="42033"/>
                </a:cubicBezTo>
                <a:cubicBezTo>
                  <a:pt x="15585" y="42088"/>
                  <a:pt x="15585" y="42088"/>
                  <a:pt x="15585" y="42144"/>
                </a:cubicBezTo>
                <a:cubicBezTo>
                  <a:pt x="15554" y="42144"/>
                  <a:pt x="15523" y="42088"/>
                  <a:pt x="15523" y="42088"/>
                </a:cubicBezTo>
                <a:cubicBezTo>
                  <a:pt x="15460" y="42088"/>
                  <a:pt x="15460" y="42199"/>
                  <a:pt x="15429" y="42199"/>
                </a:cubicBezTo>
                <a:cubicBezTo>
                  <a:pt x="15398" y="42088"/>
                  <a:pt x="15460" y="42088"/>
                  <a:pt x="15491" y="42088"/>
                </a:cubicBezTo>
                <a:cubicBezTo>
                  <a:pt x="15523" y="42033"/>
                  <a:pt x="15523" y="42033"/>
                  <a:pt x="15523" y="42033"/>
                </a:cubicBezTo>
                <a:cubicBezTo>
                  <a:pt x="15523" y="41922"/>
                  <a:pt x="15585" y="41866"/>
                  <a:pt x="15616" y="41811"/>
                </a:cubicBezTo>
                <a:cubicBezTo>
                  <a:pt x="15648" y="41756"/>
                  <a:pt x="15710" y="41756"/>
                  <a:pt x="15741" y="41700"/>
                </a:cubicBezTo>
                <a:cubicBezTo>
                  <a:pt x="15773" y="41645"/>
                  <a:pt x="15804" y="41589"/>
                  <a:pt x="15835" y="41589"/>
                </a:cubicBezTo>
                <a:cubicBezTo>
                  <a:pt x="15866" y="41589"/>
                  <a:pt x="15866" y="41534"/>
                  <a:pt x="15897" y="41534"/>
                </a:cubicBezTo>
                <a:cubicBezTo>
                  <a:pt x="15929" y="41534"/>
                  <a:pt x="15929" y="41534"/>
                  <a:pt x="15960" y="41534"/>
                </a:cubicBezTo>
                <a:cubicBezTo>
                  <a:pt x="15991" y="41534"/>
                  <a:pt x="15991" y="41478"/>
                  <a:pt x="15991" y="41478"/>
                </a:cubicBezTo>
                <a:cubicBezTo>
                  <a:pt x="15991" y="41423"/>
                  <a:pt x="15960" y="41367"/>
                  <a:pt x="15960" y="41367"/>
                </a:cubicBezTo>
                <a:cubicBezTo>
                  <a:pt x="15929" y="41312"/>
                  <a:pt x="15929" y="41256"/>
                  <a:pt x="15897" y="41146"/>
                </a:cubicBezTo>
                <a:cubicBezTo>
                  <a:pt x="15897" y="41146"/>
                  <a:pt x="15897" y="41090"/>
                  <a:pt x="15866" y="41090"/>
                </a:cubicBezTo>
                <a:cubicBezTo>
                  <a:pt x="15866" y="41035"/>
                  <a:pt x="15866" y="40979"/>
                  <a:pt x="15866" y="40979"/>
                </a:cubicBezTo>
                <a:cubicBezTo>
                  <a:pt x="15835" y="40868"/>
                  <a:pt x="15773" y="40868"/>
                  <a:pt x="15741" y="40868"/>
                </a:cubicBezTo>
                <a:cubicBezTo>
                  <a:pt x="15679" y="40868"/>
                  <a:pt x="15679" y="40868"/>
                  <a:pt x="15679" y="40757"/>
                </a:cubicBezTo>
                <a:cubicBezTo>
                  <a:pt x="15679" y="40646"/>
                  <a:pt x="15679" y="40591"/>
                  <a:pt x="15616" y="40536"/>
                </a:cubicBezTo>
                <a:cubicBezTo>
                  <a:pt x="15554" y="40425"/>
                  <a:pt x="15460" y="40425"/>
                  <a:pt x="15398" y="40258"/>
                </a:cubicBezTo>
                <a:cubicBezTo>
                  <a:pt x="15366" y="40203"/>
                  <a:pt x="15304" y="39981"/>
                  <a:pt x="15242" y="40147"/>
                </a:cubicBezTo>
                <a:cubicBezTo>
                  <a:pt x="15210" y="40203"/>
                  <a:pt x="15179" y="40258"/>
                  <a:pt x="15117" y="40258"/>
                </a:cubicBezTo>
                <a:cubicBezTo>
                  <a:pt x="15085" y="40258"/>
                  <a:pt x="15054" y="40147"/>
                  <a:pt x="15023" y="40092"/>
                </a:cubicBezTo>
                <a:cubicBezTo>
                  <a:pt x="14992" y="40036"/>
                  <a:pt x="14960" y="40036"/>
                  <a:pt x="14929" y="39981"/>
                </a:cubicBezTo>
                <a:cubicBezTo>
                  <a:pt x="14898" y="39981"/>
                  <a:pt x="14804" y="39926"/>
                  <a:pt x="14867" y="39926"/>
                </a:cubicBezTo>
                <a:cubicBezTo>
                  <a:pt x="14898" y="39926"/>
                  <a:pt x="14929" y="39926"/>
                  <a:pt x="14898" y="39870"/>
                </a:cubicBezTo>
                <a:cubicBezTo>
                  <a:pt x="14898" y="39815"/>
                  <a:pt x="14898" y="39815"/>
                  <a:pt x="14867" y="39759"/>
                </a:cubicBezTo>
                <a:cubicBezTo>
                  <a:pt x="14867" y="39759"/>
                  <a:pt x="14836" y="39704"/>
                  <a:pt x="14836" y="39648"/>
                </a:cubicBezTo>
                <a:cubicBezTo>
                  <a:pt x="14836" y="39648"/>
                  <a:pt x="14836" y="39593"/>
                  <a:pt x="14836" y="39593"/>
                </a:cubicBezTo>
                <a:cubicBezTo>
                  <a:pt x="14804" y="39537"/>
                  <a:pt x="14804" y="39482"/>
                  <a:pt x="14773" y="39482"/>
                </a:cubicBezTo>
                <a:cubicBezTo>
                  <a:pt x="14742" y="39371"/>
                  <a:pt x="14773" y="39205"/>
                  <a:pt x="14773" y="39149"/>
                </a:cubicBezTo>
                <a:cubicBezTo>
                  <a:pt x="14773" y="39094"/>
                  <a:pt x="14773" y="39038"/>
                  <a:pt x="14773" y="39038"/>
                </a:cubicBezTo>
                <a:cubicBezTo>
                  <a:pt x="14804" y="38983"/>
                  <a:pt x="14804" y="39038"/>
                  <a:pt x="14836" y="38983"/>
                </a:cubicBezTo>
                <a:cubicBezTo>
                  <a:pt x="14867" y="38983"/>
                  <a:pt x="14836" y="38927"/>
                  <a:pt x="14836" y="38927"/>
                </a:cubicBezTo>
                <a:cubicBezTo>
                  <a:pt x="14804" y="38872"/>
                  <a:pt x="14804" y="38872"/>
                  <a:pt x="14773" y="38817"/>
                </a:cubicBezTo>
                <a:cubicBezTo>
                  <a:pt x="14773" y="38761"/>
                  <a:pt x="14773" y="38761"/>
                  <a:pt x="14773" y="38706"/>
                </a:cubicBezTo>
                <a:cubicBezTo>
                  <a:pt x="14773" y="38650"/>
                  <a:pt x="14773" y="38595"/>
                  <a:pt x="14773" y="38595"/>
                </a:cubicBezTo>
                <a:cubicBezTo>
                  <a:pt x="14773" y="38539"/>
                  <a:pt x="14804" y="38595"/>
                  <a:pt x="14836" y="38539"/>
                </a:cubicBezTo>
                <a:cubicBezTo>
                  <a:pt x="14836" y="38428"/>
                  <a:pt x="14773" y="38428"/>
                  <a:pt x="14804" y="38317"/>
                </a:cubicBezTo>
                <a:cubicBezTo>
                  <a:pt x="14804" y="38262"/>
                  <a:pt x="14867" y="38207"/>
                  <a:pt x="14898" y="38262"/>
                </a:cubicBezTo>
                <a:cubicBezTo>
                  <a:pt x="14898" y="38262"/>
                  <a:pt x="14929" y="38317"/>
                  <a:pt x="14929" y="38317"/>
                </a:cubicBezTo>
                <a:cubicBezTo>
                  <a:pt x="14960" y="38373"/>
                  <a:pt x="14960" y="38373"/>
                  <a:pt x="14960" y="38428"/>
                </a:cubicBezTo>
                <a:cubicBezTo>
                  <a:pt x="14992" y="38428"/>
                  <a:pt x="15023" y="38428"/>
                  <a:pt x="14992" y="38373"/>
                </a:cubicBezTo>
                <a:cubicBezTo>
                  <a:pt x="14992" y="38317"/>
                  <a:pt x="14960" y="38317"/>
                  <a:pt x="14960" y="38262"/>
                </a:cubicBezTo>
                <a:cubicBezTo>
                  <a:pt x="14960" y="38262"/>
                  <a:pt x="14960" y="38207"/>
                  <a:pt x="14960" y="38207"/>
                </a:cubicBezTo>
                <a:cubicBezTo>
                  <a:pt x="14929" y="38151"/>
                  <a:pt x="14929" y="38151"/>
                  <a:pt x="14929" y="38096"/>
                </a:cubicBezTo>
                <a:cubicBezTo>
                  <a:pt x="14898" y="38040"/>
                  <a:pt x="14898" y="37985"/>
                  <a:pt x="14929" y="37874"/>
                </a:cubicBezTo>
                <a:cubicBezTo>
                  <a:pt x="14929" y="37874"/>
                  <a:pt x="14929" y="37818"/>
                  <a:pt x="14960" y="37818"/>
                </a:cubicBezTo>
                <a:cubicBezTo>
                  <a:pt x="14960" y="37763"/>
                  <a:pt x="14960" y="37763"/>
                  <a:pt x="14960" y="37707"/>
                </a:cubicBezTo>
                <a:cubicBezTo>
                  <a:pt x="14992" y="37652"/>
                  <a:pt x="15023" y="37597"/>
                  <a:pt x="15023" y="37486"/>
                </a:cubicBezTo>
                <a:cubicBezTo>
                  <a:pt x="15023" y="37430"/>
                  <a:pt x="15023" y="37319"/>
                  <a:pt x="15023" y="37264"/>
                </a:cubicBezTo>
                <a:cubicBezTo>
                  <a:pt x="14992" y="37264"/>
                  <a:pt x="14992" y="37264"/>
                  <a:pt x="14960" y="37208"/>
                </a:cubicBezTo>
                <a:cubicBezTo>
                  <a:pt x="14960" y="37208"/>
                  <a:pt x="14960" y="37153"/>
                  <a:pt x="14960" y="37097"/>
                </a:cubicBezTo>
                <a:cubicBezTo>
                  <a:pt x="14960" y="37097"/>
                  <a:pt x="14960" y="36987"/>
                  <a:pt x="14960" y="36987"/>
                </a:cubicBezTo>
                <a:cubicBezTo>
                  <a:pt x="14992" y="36931"/>
                  <a:pt x="14992" y="36987"/>
                  <a:pt x="15023" y="36987"/>
                </a:cubicBezTo>
                <a:cubicBezTo>
                  <a:pt x="15054" y="37042"/>
                  <a:pt x="15085" y="37097"/>
                  <a:pt x="15117" y="37042"/>
                </a:cubicBezTo>
                <a:cubicBezTo>
                  <a:pt x="15179" y="36987"/>
                  <a:pt x="15210" y="36987"/>
                  <a:pt x="15210" y="36931"/>
                </a:cubicBezTo>
                <a:cubicBezTo>
                  <a:pt x="15242" y="36876"/>
                  <a:pt x="15210" y="36820"/>
                  <a:pt x="15242" y="36765"/>
                </a:cubicBezTo>
                <a:cubicBezTo>
                  <a:pt x="15242" y="36765"/>
                  <a:pt x="15242" y="36709"/>
                  <a:pt x="15242" y="36709"/>
                </a:cubicBezTo>
                <a:cubicBezTo>
                  <a:pt x="15273" y="36654"/>
                  <a:pt x="15304" y="36543"/>
                  <a:pt x="15304" y="36487"/>
                </a:cubicBezTo>
                <a:cubicBezTo>
                  <a:pt x="15304" y="36432"/>
                  <a:pt x="15273" y="36432"/>
                  <a:pt x="15273" y="36377"/>
                </a:cubicBezTo>
                <a:cubicBezTo>
                  <a:pt x="15273" y="36321"/>
                  <a:pt x="15273" y="36321"/>
                  <a:pt x="15242" y="36266"/>
                </a:cubicBezTo>
                <a:cubicBezTo>
                  <a:pt x="15242" y="36210"/>
                  <a:pt x="15210" y="36210"/>
                  <a:pt x="15210" y="36155"/>
                </a:cubicBezTo>
                <a:cubicBezTo>
                  <a:pt x="15179" y="36155"/>
                  <a:pt x="15148" y="36099"/>
                  <a:pt x="15148" y="36044"/>
                </a:cubicBezTo>
                <a:cubicBezTo>
                  <a:pt x="15179" y="36044"/>
                  <a:pt x="15210" y="36155"/>
                  <a:pt x="15242" y="36155"/>
                </a:cubicBezTo>
                <a:cubicBezTo>
                  <a:pt x="15242" y="36210"/>
                  <a:pt x="15273" y="36210"/>
                  <a:pt x="15273" y="36266"/>
                </a:cubicBezTo>
                <a:cubicBezTo>
                  <a:pt x="15273" y="36266"/>
                  <a:pt x="15273" y="36321"/>
                  <a:pt x="15273" y="36377"/>
                </a:cubicBezTo>
                <a:cubicBezTo>
                  <a:pt x="15304" y="36432"/>
                  <a:pt x="15304" y="36377"/>
                  <a:pt x="15335" y="36377"/>
                </a:cubicBezTo>
                <a:cubicBezTo>
                  <a:pt x="15366" y="36377"/>
                  <a:pt x="15366" y="36432"/>
                  <a:pt x="15366" y="36432"/>
                </a:cubicBezTo>
                <a:cubicBezTo>
                  <a:pt x="15398" y="36487"/>
                  <a:pt x="15398" y="36487"/>
                  <a:pt x="15429" y="36432"/>
                </a:cubicBezTo>
                <a:cubicBezTo>
                  <a:pt x="15429" y="36432"/>
                  <a:pt x="15429" y="36377"/>
                  <a:pt x="15429" y="36321"/>
                </a:cubicBezTo>
                <a:cubicBezTo>
                  <a:pt x="15429" y="36321"/>
                  <a:pt x="15460" y="36321"/>
                  <a:pt x="15460" y="36266"/>
                </a:cubicBezTo>
                <a:cubicBezTo>
                  <a:pt x="15491" y="36210"/>
                  <a:pt x="15491" y="36210"/>
                  <a:pt x="15491" y="36155"/>
                </a:cubicBezTo>
                <a:cubicBezTo>
                  <a:pt x="15491" y="36044"/>
                  <a:pt x="15523" y="36044"/>
                  <a:pt x="15585" y="35988"/>
                </a:cubicBezTo>
                <a:cubicBezTo>
                  <a:pt x="15616" y="35988"/>
                  <a:pt x="15679" y="35933"/>
                  <a:pt x="15710" y="35878"/>
                </a:cubicBezTo>
                <a:cubicBezTo>
                  <a:pt x="15741" y="35822"/>
                  <a:pt x="15773" y="35822"/>
                  <a:pt x="15835" y="35767"/>
                </a:cubicBezTo>
                <a:cubicBezTo>
                  <a:pt x="15835" y="35767"/>
                  <a:pt x="15866" y="35767"/>
                  <a:pt x="15897" y="35767"/>
                </a:cubicBezTo>
                <a:cubicBezTo>
                  <a:pt x="15929" y="35711"/>
                  <a:pt x="15929" y="35767"/>
                  <a:pt x="15960" y="35767"/>
                </a:cubicBezTo>
                <a:cubicBezTo>
                  <a:pt x="15991" y="35767"/>
                  <a:pt x="15991" y="35711"/>
                  <a:pt x="15991" y="35711"/>
                </a:cubicBezTo>
                <a:cubicBezTo>
                  <a:pt x="15991" y="35656"/>
                  <a:pt x="15991" y="35656"/>
                  <a:pt x="16022" y="35600"/>
                </a:cubicBezTo>
                <a:cubicBezTo>
                  <a:pt x="16022" y="35600"/>
                  <a:pt x="16022" y="35545"/>
                  <a:pt x="16054" y="35489"/>
                </a:cubicBezTo>
                <a:cubicBezTo>
                  <a:pt x="16085" y="35434"/>
                  <a:pt x="16085" y="35378"/>
                  <a:pt x="16085" y="35378"/>
                </a:cubicBezTo>
                <a:cubicBezTo>
                  <a:pt x="16116" y="35323"/>
                  <a:pt x="16116" y="35323"/>
                  <a:pt x="16147" y="35323"/>
                </a:cubicBezTo>
                <a:cubicBezTo>
                  <a:pt x="16147" y="35268"/>
                  <a:pt x="16179" y="35323"/>
                  <a:pt x="16210" y="35323"/>
                </a:cubicBezTo>
                <a:cubicBezTo>
                  <a:pt x="16210" y="35323"/>
                  <a:pt x="16210" y="35323"/>
                  <a:pt x="16210" y="35323"/>
                </a:cubicBezTo>
                <a:cubicBezTo>
                  <a:pt x="16241" y="35323"/>
                  <a:pt x="16241" y="35323"/>
                  <a:pt x="16241" y="35378"/>
                </a:cubicBezTo>
                <a:cubicBezTo>
                  <a:pt x="16272" y="35378"/>
                  <a:pt x="16272" y="35323"/>
                  <a:pt x="16241" y="35268"/>
                </a:cubicBezTo>
                <a:cubicBezTo>
                  <a:pt x="16241" y="35268"/>
                  <a:pt x="16210" y="35212"/>
                  <a:pt x="16241" y="35212"/>
                </a:cubicBezTo>
                <a:cubicBezTo>
                  <a:pt x="16241" y="35157"/>
                  <a:pt x="16272" y="35212"/>
                  <a:pt x="16272" y="35268"/>
                </a:cubicBezTo>
                <a:cubicBezTo>
                  <a:pt x="16304" y="35268"/>
                  <a:pt x="16304" y="35268"/>
                  <a:pt x="16335" y="35268"/>
                </a:cubicBezTo>
                <a:cubicBezTo>
                  <a:pt x="16366" y="35323"/>
                  <a:pt x="16366" y="35323"/>
                  <a:pt x="16397" y="35323"/>
                </a:cubicBezTo>
                <a:cubicBezTo>
                  <a:pt x="16428" y="35323"/>
                  <a:pt x="16460" y="35212"/>
                  <a:pt x="16491" y="35157"/>
                </a:cubicBezTo>
                <a:cubicBezTo>
                  <a:pt x="16491" y="35157"/>
                  <a:pt x="16522" y="35101"/>
                  <a:pt x="16553" y="35101"/>
                </a:cubicBezTo>
                <a:cubicBezTo>
                  <a:pt x="16585" y="35101"/>
                  <a:pt x="16585" y="35046"/>
                  <a:pt x="16616" y="34990"/>
                </a:cubicBezTo>
                <a:cubicBezTo>
                  <a:pt x="16647" y="34935"/>
                  <a:pt x="16678" y="34990"/>
                  <a:pt x="16710" y="34935"/>
                </a:cubicBezTo>
                <a:cubicBezTo>
                  <a:pt x="16741" y="34879"/>
                  <a:pt x="16741" y="34879"/>
                  <a:pt x="16741" y="34879"/>
                </a:cubicBezTo>
                <a:cubicBezTo>
                  <a:pt x="16772" y="34879"/>
                  <a:pt x="16772" y="34879"/>
                  <a:pt x="16803" y="34879"/>
                </a:cubicBezTo>
                <a:cubicBezTo>
                  <a:pt x="16834" y="34879"/>
                  <a:pt x="16866" y="34879"/>
                  <a:pt x="16897" y="34824"/>
                </a:cubicBezTo>
                <a:cubicBezTo>
                  <a:pt x="16959" y="34713"/>
                  <a:pt x="17022" y="34602"/>
                  <a:pt x="17053" y="34491"/>
                </a:cubicBezTo>
                <a:cubicBezTo>
                  <a:pt x="17116" y="34436"/>
                  <a:pt x="17116" y="34380"/>
                  <a:pt x="17147" y="34269"/>
                </a:cubicBezTo>
                <a:cubicBezTo>
                  <a:pt x="17178" y="34103"/>
                  <a:pt x="17272" y="33992"/>
                  <a:pt x="17334" y="33881"/>
                </a:cubicBezTo>
                <a:cubicBezTo>
                  <a:pt x="17397" y="33826"/>
                  <a:pt x="17428" y="33770"/>
                  <a:pt x="17459" y="33715"/>
                </a:cubicBezTo>
                <a:cubicBezTo>
                  <a:pt x="17459" y="33659"/>
                  <a:pt x="17490" y="33659"/>
                  <a:pt x="17490" y="33659"/>
                </a:cubicBezTo>
                <a:cubicBezTo>
                  <a:pt x="17522" y="33604"/>
                  <a:pt x="17553" y="33604"/>
                  <a:pt x="17553" y="33604"/>
                </a:cubicBezTo>
                <a:cubicBezTo>
                  <a:pt x="17553" y="33548"/>
                  <a:pt x="17428" y="33604"/>
                  <a:pt x="17459" y="33493"/>
                </a:cubicBezTo>
                <a:cubicBezTo>
                  <a:pt x="17490" y="33438"/>
                  <a:pt x="17522" y="33493"/>
                  <a:pt x="17522" y="33438"/>
                </a:cubicBezTo>
                <a:cubicBezTo>
                  <a:pt x="17522" y="33382"/>
                  <a:pt x="17490" y="33382"/>
                  <a:pt x="17459" y="33327"/>
                </a:cubicBezTo>
                <a:cubicBezTo>
                  <a:pt x="17428" y="33327"/>
                  <a:pt x="17334" y="33327"/>
                  <a:pt x="17334" y="33216"/>
                </a:cubicBezTo>
                <a:cubicBezTo>
                  <a:pt x="17334" y="33216"/>
                  <a:pt x="17365" y="33216"/>
                  <a:pt x="17365" y="33160"/>
                </a:cubicBezTo>
                <a:cubicBezTo>
                  <a:pt x="17365" y="33105"/>
                  <a:pt x="17334" y="33105"/>
                  <a:pt x="17334" y="33105"/>
                </a:cubicBezTo>
                <a:cubicBezTo>
                  <a:pt x="17334" y="33049"/>
                  <a:pt x="17334" y="33049"/>
                  <a:pt x="17334" y="33049"/>
                </a:cubicBezTo>
                <a:cubicBezTo>
                  <a:pt x="17303" y="32939"/>
                  <a:pt x="17178" y="33049"/>
                  <a:pt x="17209" y="32939"/>
                </a:cubicBezTo>
                <a:cubicBezTo>
                  <a:pt x="17209" y="32828"/>
                  <a:pt x="17272" y="32828"/>
                  <a:pt x="17303" y="32772"/>
                </a:cubicBezTo>
                <a:cubicBezTo>
                  <a:pt x="17334" y="32717"/>
                  <a:pt x="17334" y="32661"/>
                  <a:pt x="17397" y="32606"/>
                </a:cubicBezTo>
                <a:cubicBezTo>
                  <a:pt x="17428" y="32606"/>
                  <a:pt x="17459" y="32550"/>
                  <a:pt x="17490" y="32495"/>
                </a:cubicBezTo>
                <a:cubicBezTo>
                  <a:pt x="17522" y="32439"/>
                  <a:pt x="17553" y="32384"/>
                  <a:pt x="17553" y="32329"/>
                </a:cubicBezTo>
                <a:cubicBezTo>
                  <a:pt x="17522" y="32273"/>
                  <a:pt x="17490" y="32162"/>
                  <a:pt x="17553" y="32107"/>
                </a:cubicBezTo>
                <a:cubicBezTo>
                  <a:pt x="17584" y="32107"/>
                  <a:pt x="17647" y="32051"/>
                  <a:pt x="17584" y="31996"/>
                </a:cubicBezTo>
                <a:cubicBezTo>
                  <a:pt x="17584" y="31996"/>
                  <a:pt x="17553" y="31996"/>
                  <a:pt x="17553" y="31940"/>
                </a:cubicBezTo>
                <a:cubicBezTo>
                  <a:pt x="17522" y="31940"/>
                  <a:pt x="17490" y="31996"/>
                  <a:pt x="17490" y="31940"/>
                </a:cubicBezTo>
                <a:cubicBezTo>
                  <a:pt x="17459" y="31885"/>
                  <a:pt x="17553" y="31885"/>
                  <a:pt x="17553" y="31829"/>
                </a:cubicBezTo>
                <a:cubicBezTo>
                  <a:pt x="17615" y="31829"/>
                  <a:pt x="17615" y="31719"/>
                  <a:pt x="17678" y="31719"/>
                </a:cubicBezTo>
                <a:cubicBezTo>
                  <a:pt x="17709" y="31663"/>
                  <a:pt x="17740" y="31663"/>
                  <a:pt x="17771" y="31552"/>
                </a:cubicBezTo>
                <a:cubicBezTo>
                  <a:pt x="17803" y="31552"/>
                  <a:pt x="17803" y="31497"/>
                  <a:pt x="17834" y="31497"/>
                </a:cubicBezTo>
                <a:cubicBezTo>
                  <a:pt x="17865" y="31497"/>
                  <a:pt x="17865" y="31552"/>
                  <a:pt x="17896" y="31552"/>
                </a:cubicBezTo>
                <a:cubicBezTo>
                  <a:pt x="17928" y="31608"/>
                  <a:pt x="17959" y="31608"/>
                  <a:pt x="17990" y="31608"/>
                </a:cubicBezTo>
                <a:cubicBezTo>
                  <a:pt x="18053" y="31608"/>
                  <a:pt x="18053" y="31497"/>
                  <a:pt x="18021" y="31441"/>
                </a:cubicBezTo>
                <a:cubicBezTo>
                  <a:pt x="18021" y="31386"/>
                  <a:pt x="17959" y="31330"/>
                  <a:pt x="17959" y="31275"/>
                </a:cubicBezTo>
                <a:cubicBezTo>
                  <a:pt x="17990" y="31275"/>
                  <a:pt x="18021" y="31275"/>
                  <a:pt x="18021" y="31219"/>
                </a:cubicBezTo>
                <a:cubicBezTo>
                  <a:pt x="18021" y="31219"/>
                  <a:pt x="17959" y="31164"/>
                  <a:pt x="17990" y="31109"/>
                </a:cubicBezTo>
                <a:cubicBezTo>
                  <a:pt x="18053" y="31053"/>
                  <a:pt x="18084" y="31164"/>
                  <a:pt x="18115" y="31164"/>
                </a:cubicBezTo>
                <a:cubicBezTo>
                  <a:pt x="18115" y="31164"/>
                  <a:pt x="18146" y="31219"/>
                  <a:pt x="18146" y="31219"/>
                </a:cubicBezTo>
                <a:cubicBezTo>
                  <a:pt x="18178" y="31219"/>
                  <a:pt x="18209" y="31219"/>
                  <a:pt x="18209" y="31164"/>
                </a:cubicBezTo>
                <a:cubicBezTo>
                  <a:pt x="18240" y="31164"/>
                  <a:pt x="18209" y="31109"/>
                  <a:pt x="18240" y="31109"/>
                </a:cubicBezTo>
                <a:cubicBezTo>
                  <a:pt x="18271" y="31053"/>
                  <a:pt x="18271" y="31109"/>
                  <a:pt x="18302" y="31109"/>
                </a:cubicBezTo>
                <a:cubicBezTo>
                  <a:pt x="18334" y="31164"/>
                  <a:pt x="18365" y="31164"/>
                  <a:pt x="18396" y="31219"/>
                </a:cubicBezTo>
                <a:cubicBezTo>
                  <a:pt x="18396" y="31275"/>
                  <a:pt x="18396" y="31275"/>
                  <a:pt x="18427" y="31330"/>
                </a:cubicBezTo>
                <a:cubicBezTo>
                  <a:pt x="18427" y="31330"/>
                  <a:pt x="18459" y="31330"/>
                  <a:pt x="18459" y="31275"/>
                </a:cubicBezTo>
                <a:cubicBezTo>
                  <a:pt x="18490" y="31275"/>
                  <a:pt x="18490" y="31275"/>
                  <a:pt x="18490" y="31275"/>
                </a:cubicBezTo>
                <a:cubicBezTo>
                  <a:pt x="18490" y="31219"/>
                  <a:pt x="18490" y="31219"/>
                  <a:pt x="18521" y="31219"/>
                </a:cubicBezTo>
                <a:cubicBezTo>
                  <a:pt x="18521" y="31164"/>
                  <a:pt x="18521" y="31164"/>
                  <a:pt x="18552" y="31109"/>
                </a:cubicBezTo>
                <a:cubicBezTo>
                  <a:pt x="18552" y="31109"/>
                  <a:pt x="18584" y="31109"/>
                  <a:pt x="18615" y="31109"/>
                </a:cubicBezTo>
                <a:cubicBezTo>
                  <a:pt x="18646" y="31109"/>
                  <a:pt x="18677" y="31164"/>
                  <a:pt x="18740" y="31164"/>
                </a:cubicBezTo>
                <a:cubicBezTo>
                  <a:pt x="18771" y="31164"/>
                  <a:pt x="18833" y="31109"/>
                  <a:pt x="18896" y="31109"/>
                </a:cubicBezTo>
                <a:cubicBezTo>
                  <a:pt x="18927" y="31109"/>
                  <a:pt x="18958" y="31109"/>
                  <a:pt x="19021" y="31164"/>
                </a:cubicBezTo>
                <a:cubicBezTo>
                  <a:pt x="19052" y="31164"/>
                  <a:pt x="19083" y="31164"/>
                  <a:pt x="19146" y="31164"/>
                </a:cubicBezTo>
                <a:cubicBezTo>
                  <a:pt x="19177" y="31164"/>
                  <a:pt x="19208" y="31219"/>
                  <a:pt x="19271" y="31219"/>
                </a:cubicBezTo>
                <a:cubicBezTo>
                  <a:pt x="19302" y="31275"/>
                  <a:pt x="19333" y="31330"/>
                  <a:pt x="19364" y="31386"/>
                </a:cubicBezTo>
                <a:cubicBezTo>
                  <a:pt x="19396" y="31441"/>
                  <a:pt x="19458" y="31441"/>
                  <a:pt x="19489" y="31441"/>
                </a:cubicBezTo>
                <a:cubicBezTo>
                  <a:pt x="19521" y="31497"/>
                  <a:pt x="19583" y="31497"/>
                  <a:pt x="19614" y="31552"/>
                </a:cubicBezTo>
                <a:cubicBezTo>
                  <a:pt x="19677" y="31552"/>
                  <a:pt x="19739" y="31552"/>
                  <a:pt x="19770" y="31608"/>
                </a:cubicBezTo>
                <a:cubicBezTo>
                  <a:pt x="19770" y="31663"/>
                  <a:pt x="19770" y="31719"/>
                  <a:pt x="19802" y="31774"/>
                </a:cubicBezTo>
                <a:cubicBezTo>
                  <a:pt x="19802" y="31829"/>
                  <a:pt x="19833" y="31885"/>
                  <a:pt x="19833" y="31996"/>
                </a:cubicBezTo>
                <a:cubicBezTo>
                  <a:pt x="19802" y="32051"/>
                  <a:pt x="19802" y="32107"/>
                  <a:pt x="19802" y="32162"/>
                </a:cubicBezTo>
                <a:cubicBezTo>
                  <a:pt x="19770" y="32273"/>
                  <a:pt x="19739" y="32329"/>
                  <a:pt x="19802" y="32439"/>
                </a:cubicBezTo>
                <a:cubicBezTo>
                  <a:pt x="19833" y="32495"/>
                  <a:pt x="19864" y="32495"/>
                  <a:pt x="19895" y="32550"/>
                </a:cubicBezTo>
                <a:cubicBezTo>
                  <a:pt x="19895" y="32606"/>
                  <a:pt x="19895" y="32661"/>
                  <a:pt x="19895" y="32661"/>
                </a:cubicBezTo>
                <a:cubicBezTo>
                  <a:pt x="19864" y="32661"/>
                  <a:pt x="19864" y="32661"/>
                  <a:pt x="19833" y="32661"/>
                </a:cubicBezTo>
                <a:cubicBezTo>
                  <a:pt x="19833" y="32606"/>
                  <a:pt x="19770" y="32606"/>
                  <a:pt x="19770" y="32661"/>
                </a:cubicBezTo>
                <a:cubicBezTo>
                  <a:pt x="19802" y="32717"/>
                  <a:pt x="19802" y="32717"/>
                  <a:pt x="19833" y="32717"/>
                </a:cubicBezTo>
                <a:cubicBezTo>
                  <a:pt x="19833" y="32717"/>
                  <a:pt x="19833" y="32772"/>
                  <a:pt x="19833" y="32828"/>
                </a:cubicBezTo>
                <a:cubicBezTo>
                  <a:pt x="19833" y="32828"/>
                  <a:pt x="19833" y="32883"/>
                  <a:pt x="19833" y="32883"/>
                </a:cubicBezTo>
                <a:cubicBezTo>
                  <a:pt x="19802" y="32939"/>
                  <a:pt x="19802" y="32883"/>
                  <a:pt x="19770" y="32883"/>
                </a:cubicBezTo>
                <a:cubicBezTo>
                  <a:pt x="19739" y="32828"/>
                  <a:pt x="19708" y="32828"/>
                  <a:pt x="19677" y="32772"/>
                </a:cubicBezTo>
                <a:cubicBezTo>
                  <a:pt x="19677" y="32772"/>
                  <a:pt x="19677" y="32772"/>
                  <a:pt x="19646" y="32772"/>
                </a:cubicBezTo>
                <a:cubicBezTo>
                  <a:pt x="19583" y="32717"/>
                  <a:pt x="19521" y="32828"/>
                  <a:pt x="19458" y="32883"/>
                </a:cubicBezTo>
                <a:cubicBezTo>
                  <a:pt x="19396" y="32939"/>
                  <a:pt x="19364" y="32994"/>
                  <a:pt x="19333" y="33049"/>
                </a:cubicBezTo>
                <a:cubicBezTo>
                  <a:pt x="19302" y="33105"/>
                  <a:pt x="19271" y="33216"/>
                  <a:pt x="19239" y="33327"/>
                </a:cubicBezTo>
                <a:cubicBezTo>
                  <a:pt x="19208" y="33382"/>
                  <a:pt x="19177" y="33493"/>
                  <a:pt x="19146" y="33548"/>
                </a:cubicBezTo>
                <a:cubicBezTo>
                  <a:pt x="19115" y="33604"/>
                  <a:pt x="19083" y="33659"/>
                  <a:pt x="19021" y="33715"/>
                </a:cubicBezTo>
                <a:cubicBezTo>
                  <a:pt x="18990" y="33826"/>
                  <a:pt x="18927" y="33881"/>
                  <a:pt x="18896" y="33937"/>
                </a:cubicBezTo>
                <a:cubicBezTo>
                  <a:pt x="18865" y="34048"/>
                  <a:pt x="18802" y="34103"/>
                  <a:pt x="18802" y="34214"/>
                </a:cubicBezTo>
                <a:cubicBezTo>
                  <a:pt x="18771" y="34214"/>
                  <a:pt x="18771" y="34269"/>
                  <a:pt x="18740" y="34269"/>
                </a:cubicBezTo>
                <a:cubicBezTo>
                  <a:pt x="18709" y="34269"/>
                  <a:pt x="18709" y="34269"/>
                  <a:pt x="18677" y="34269"/>
                </a:cubicBezTo>
                <a:cubicBezTo>
                  <a:pt x="18615" y="34214"/>
                  <a:pt x="18615" y="34325"/>
                  <a:pt x="18615" y="34380"/>
                </a:cubicBezTo>
                <a:cubicBezTo>
                  <a:pt x="18646" y="34491"/>
                  <a:pt x="18584" y="34491"/>
                  <a:pt x="18552" y="34547"/>
                </a:cubicBezTo>
                <a:cubicBezTo>
                  <a:pt x="18521" y="34547"/>
                  <a:pt x="18490" y="34658"/>
                  <a:pt x="18459" y="34713"/>
                </a:cubicBezTo>
                <a:cubicBezTo>
                  <a:pt x="18427" y="34768"/>
                  <a:pt x="18396" y="34824"/>
                  <a:pt x="18334" y="34879"/>
                </a:cubicBezTo>
                <a:cubicBezTo>
                  <a:pt x="18302" y="34935"/>
                  <a:pt x="18240" y="34935"/>
                  <a:pt x="18209" y="34935"/>
                </a:cubicBezTo>
                <a:cubicBezTo>
                  <a:pt x="18178" y="34990"/>
                  <a:pt x="18115" y="34990"/>
                  <a:pt x="18084" y="35046"/>
                </a:cubicBezTo>
                <a:cubicBezTo>
                  <a:pt x="18053" y="35101"/>
                  <a:pt x="17990" y="35101"/>
                  <a:pt x="17959" y="35157"/>
                </a:cubicBezTo>
                <a:cubicBezTo>
                  <a:pt x="17928" y="35268"/>
                  <a:pt x="17959" y="35268"/>
                  <a:pt x="17959" y="35378"/>
                </a:cubicBezTo>
                <a:cubicBezTo>
                  <a:pt x="17990" y="35434"/>
                  <a:pt x="17990" y="35545"/>
                  <a:pt x="17959" y="35600"/>
                </a:cubicBezTo>
                <a:cubicBezTo>
                  <a:pt x="17959" y="35656"/>
                  <a:pt x="17896" y="35656"/>
                  <a:pt x="17865" y="35656"/>
                </a:cubicBezTo>
                <a:cubicBezTo>
                  <a:pt x="17834" y="35711"/>
                  <a:pt x="17803" y="35822"/>
                  <a:pt x="17771" y="35767"/>
                </a:cubicBezTo>
                <a:cubicBezTo>
                  <a:pt x="17771" y="35711"/>
                  <a:pt x="17771" y="35656"/>
                  <a:pt x="17771" y="35656"/>
                </a:cubicBezTo>
                <a:cubicBezTo>
                  <a:pt x="17740" y="35600"/>
                  <a:pt x="17709" y="35600"/>
                  <a:pt x="17709" y="35600"/>
                </a:cubicBezTo>
                <a:cubicBezTo>
                  <a:pt x="17615" y="35600"/>
                  <a:pt x="17584" y="35656"/>
                  <a:pt x="17553" y="35711"/>
                </a:cubicBezTo>
                <a:cubicBezTo>
                  <a:pt x="17522" y="35767"/>
                  <a:pt x="17490" y="35767"/>
                  <a:pt x="17522" y="35822"/>
                </a:cubicBezTo>
                <a:cubicBezTo>
                  <a:pt x="17522" y="35878"/>
                  <a:pt x="17553" y="35822"/>
                  <a:pt x="17553" y="35878"/>
                </a:cubicBezTo>
                <a:cubicBezTo>
                  <a:pt x="17553" y="35878"/>
                  <a:pt x="17584" y="35988"/>
                  <a:pt x="17553" y="35988"/>
                </a:cubicBezTo>
                <a:cubicBezTo>
                  <a:pt x="17553" y="36044"/>
                  <a:pt x="17522" y="36044"/>
                  <a:pt x="17522" y="36044"/>
                </a:cubicBezTo>
                <a:cubicBezTo>
                  <a:pt x="17490" y="36044"/>
                  <a:pt x="17428" y="36099"/>
                  <a:pt x="17397" y="36155"/>
                </a:cubicBezTo>
                <a:cubicBezTo>
                  <a:pt x="17334" y="36266"/>
                  <a:pt x="17303" y="36432"/>
                  <a:pt x="17272" y="36543"/>
                </a:cubicBezTo>
                <a:cubicBezTo>
                  <a:pt x="17241" y="36654"/>
                  <a:pt x="17241" y="36709"/>
                  <a:pt x="17241" y="36765"/>
                </a:cubicBezTo>
                <a:cubicBezTo>
                  <a:pt x="17241" y="36820"/>
                  <a:pt x="17241" y="36876"/>
                  <a:pt x="17241" y="36931"/>
                </a:cubicBezTo>
                <a:cubicBezTo>
                  <a:pt x="17272" y="36931"/>
                  <a:pt x="17272" y="36987"/>
                  <a:pt x="17272" y="37042"/>
                </a:cubicBezTo>
                <a:cubicBezTo>
                  <a:pt x="17272" y="37097"/>
                  <a:pt x="17303" y="37153"/>
                  <a:pt x="17334" y="37208"/>
                </a:cubicBezTo>
                <a:cubicBezTo>
                  <a:pt x="17397" y="37264"/>
                  <a:pt x="17428" y="37319"/>
                  <a:pt x="17428" y="37375"/>
                </a:cubicBezTo>
                <a:cubicBezTo>
                  <a:pt x="17428" y="37430"/>
                  <a:pt x="17428" y="37430"/>
                  <a:pt x="17428" y="37486"/>
                </a:cubicBezTo>
                <a:cubicBezTo>
                  <a:pt x="17428" y="37597"/>
                  <a:pt x="17397" y="37652"/>
                  <a:pt x="17365" y="37707"/>
                </a:cubicBezTo>
                <a:cubicBezTo>
                  <a:pt x="17365" y="37818"/>
                  <a:pt x="17365" y="37929"/>
                  <a:pt x="17397" y="37985"/>
                </a:cubicBezTo>
                <a:cubicBezTo>
                  <a:pt x="17428" y="38040"/>
                  <a:pt x="17459" y="38096"/>
                  <a:pt x="17459" y="38207"/>
                </a:cubicBezTo>
                <a:cubicBezTo>
                  <a:pt x="17490" y="38262"/>
                  <a:pt x="17522" y="38262"/>
                  <a:pt x="17553" y="38317"/>
                </a:cubicBezTo>
                <a:cubicBezTo>
                  <a:pt x="17553" y="38373"/>
                  <a:pt x="17553" y="38428"/>
                  <a:pt x="17584" y="38428"/>
                </a:cubicBezTo>
                <a:cubicBezTo>
                  <a:pt x="17584" y="38484"/>
                  <a:pt x="17553" y="38484"/>
                  <a:pt x="17522" y="38484"/>
                </a:cubicBezTo>
                <a:cubicBezTo>
                  <a:pt x="17522" y="38484"/>
                  <a:pt x="17490" y="38484"/>
                  <a:pt x="17459" y="38484"/>
                </a:cubicBezTo>
                <a:cubicBezTo>
                  <a:pt x="17428" y="38484"/>
                  <a:pt x="17428" y="38539"/>
                  <a:pt x="17459" y="38539"/>
                </a:cubicBezTo>
                <a:cubicBezTo>
                  <a:pt x="17459" y="38650"/>
                  <a:pt x="17459" y="38706"/>
                  <a:pt x="17459" y="38817"/>
                </a:cubicBezTo>
                <a:cubicBezTo>
                  <a:pt x="17459" y="38872"/>
                  <a:pt x="17490" y="38872"/>
                  <a:pt x="17490" y="38927"/>
                </a:cubicBezTo>
                <a:cubicBezTo>
                  <a:pt x="17490" y="38927"/>
                  <a:pt x="17490" y="38983"/>
                  <a:pt x="17490" y="39038"/>
                </a:cubicBezTo>
                <a:cubicBezTo>
                  <a:pt x="17490" y="39094"/>
                  <a:pt x="17459" y="39149"/>
                  <a:pt x="17428" y="39205"/>
                </a:cubicBezTo>
                <a:cubicBezTo>
                  <a:pt x="17397" y="39205"/>
                  <a:pt x="17365" y="39260"/>
                  <a:pt x="17365" y="39371"/>
                </a:cubicBezTo>
                <a:cubicBezTo>
                  <a:pt x="17365" y="39426"/>
                  <a:pt x="17397" y="39482"/>
                  <a:pt x="17428" y="39593"/>
                </a:cubicBezTo>
                <a:cubicBezTo>
                  <a:pt x="17428" y="39648"/>
                  <a:pt x="17428" y="39759"/>
                  <a:pt x="17428" y="39815"/>
                </a:cubicBezTo>
                <a:cubicBezTo>
                  <a:pt x="17428" y="39926"/>
                  <a:pt x="17428" y="40036"/>
                  <a:pt x="17428" y="40092"/>
                </a:cubicBezTo>
                <a:cubicBezTo>
                  <a:pt x="17428" y="40147"/>
                  <a:pt x="17459" y="40147"/>
                  <a:pt x="17459" y="40203"/>
                </a:cubicBezTo>
                <a:cubicBezTo>
                  <a:pt x="17490" y="40203"/>
                  <a:pt x="17490" y="40203"/>
                  <a:pt x="17522" y="40258"/>
                </a:cubicBezTo>
                <a:cubicBezTo>
                  <a:pt x="17553" y="40369"/>
                  <a:pt x="17584" y="40258"/>
                  <a:pt x="17584" y="40203"/>
                </a:cubicBezTo>
                <a:cubicBezTo>
                  <a:pt x="17584" y="40092"/>
                  <a:pt x="17615" y="40036"/>
                  <a:pt x="17678" y="40147"/>
                </a:cubicBezTo>
                <a:cubicBezTo>
                  <a:pt x="17709" y="40203"/>
                  <a:pt x="17740" y="40203"/>
                  <a:pt x="17771" y="40258"/>
                </a:cubicBezTo>
                <a:cubicBezTo>
                  <a:pt x="17803" y="40314"/>
                  <a:pt x="17834" y="40369"/>
                  <a:pt x="17865" y="40369"/>
                </a:cubicBezTo>
                <a:cubicBezTo>
                  <a:pt x="17928" y="40369"/>
                  <a:pt x="17959" y="40425"/>
                  <a:pt x="17990" y="40425"/>
                </a:cubicBezTo>
                <a:cubicBezTo>
                  <a:pt x="18021" y="40480"/>
                  <a:pt x="18053" y="40425"/>
                  <a:pt x="18053" y="40480"/>
                </a:cubicBezTo>
                <a:cubicBezTo>
                  <a:pt x="18084" y="40480"/>
                  <a:pt x="18084" y="40480"/>
                  <a:pt x="18115" y="40536"/>
                </a:cubicBezTo>
                <a:cubicBezTo>
                  <a:pt x="18115" y="40536"/>
                  <a:pt x="18146" y="40536"/>
                  <a:pt x="18146" y="40591"/>
                </a:cubicBezTo>
                <a:cubicBezTo>
                  <a:pt x="18146" y="40591"/>
                  <a:pt x="18146" y="40646"/>
                  <a:pt x="18115" y="40702"/>
                </a:cubicBezTo>
                <a:cubicBezTo>
                  <a:pt x="18115" y="40702"/>
                  <a:pt x="18053" y="40757"/>
                  <a:pt x="18053" y="40813"/>
                </a:cubicBezTo>
                <a:cubicBezTo>
                  <a:pt x="18053" y="40868"/>
                  <a:pt x="18053" y="40868"/>
                  <a:pt x="18053" y="40924"/>
                </a:cubicBezTo>
                <a:cubicBezTo>
                  <a:pt x="18053" y="40979"/>
                  <a:pt x="18021" y="40979"/>
                  <a:pt x="18021" y="40979"/>
                </a:cubicBezTo>
                <a:cubicBezTo>
                  <a:pt x="17990" y="41146"/>
                  <a:pt x="18084" y="41090"/>
                  <a:pt x="18115" y="41090"/>
                </a:cubicBezTo>
                <a:cubicBezTo>
                  <a:pt x="18178" y="41090"/>
                  <a:pt x="18209" y="41146"/>
                  <a:pt x="18240" y="41090"/>
                </a:cubicBezTo>
                <a:cubicBezTo>
                  <a:pt x="18271" y="41035"/>
                  <a:pt x="18271" y="40924"/>
                  <a:pt x="18302" y="40924"/>
                </a:cubicBezTo>
                <a:cubicBezTo>
                  <a:pt x="18334" y="40868"/>
                  <a:pt x="18334" y="40868"/>
                  <a:pt x="18365" y="40868"/>
                </a:cubicBezTo>
                <a:cubicBezTo>
                  <a:pt x="18396" y="40924"/>
                  <a:pt x="18365" y="40924"/>
                  <a:pt x="18396" y="40979"/>
                </a:cubicBezTo>
                <a:cubicBezTo>
                  <a:pt x="18427" y="40979"/>
                  <a:pt x="18490" y="40979"/>
                  <a:pt x="18521" y="41035"/>
                </a:cubicBezTo>
                <a:cubicBezTo>
                  <a:pt x="18521" y="41146"/>
                  <a:pt x="18490" y="41146"/>
                  <a:pt x="18490" y="41256"/>
                </a:cubicBezTo>
                <a:cubicBezTo>
                  <a:pt x="18490" y="41367"/>
                  <a:pt x="18552" y="41256"/>
                  <a:pt x="18584" y="41201"/>
                </a:cubicBezTo>
                <a:cubicBezTo>
                  <a:pt x="18615" y="41201"/>
                  <a:pt x="18615" y="41201"/>
                  <a:pt x="18646" y="41146"/>
                </a:cubicBezTo>
                <a:cubicBezTo>
                  <a:pt x="18646" y="41146"/>
                  <a:pt x="18677" y="41146"/>
                  <a:pt x="18709" y="41146"/>
                </a:cubicBezTo>
                <a:cubicBezTo>
                  <a:pt x="18771" y="41146"/>
                  <a:pt x="18833" y="41146"/>
                  <a:pt x="18896" y="41146"/>
                </a:cubicBezTo>
                <a:cubicBezTo>
                  <a:pt x="18958" y="41146"/>
                  <a:pt x="18990" y="41090"/>
                  <a:pt x="19021" y="41090"/>
                </a:cubicBezTo>
                <a:cubicBezTo>
                  <a:pt x="19083" y="41090"/>
                  <a:pt x="19115" y="41090"/>
                  <a:pt x="19146" y="41035"/>
                </a:cubicBezTo>
                <a:cubicBezTo>
                  <a:pt x="19177" y="41035"/>
                  <a:pt x="19177" y="40979"/>
                  <a:pt x="19208" y="40979"/>
                </a:cubicBezTo>
                <a:cubicBezTo>
                  <a:pt x="19208" y="41035"/>
                  <a:pt x="19239" y="41035"/>
                  <a:pt x="19239" y="41035"/>
                </a:cubicBezTo>
                <a:cubicBezTo>
                  <a:pt x="19239" y="41035"/>
                  <a:pt x="19239" y="41035"/>
                  <a:pt x="19271" y="41035"/>
                </a:cubicBezTo>
                <a:cubicBezTo>
                  <a:pt x="19271" y="41090"/>
                  <a:pt x="19271" y="41146"/>
                  <a:pt x="19302" y="41146"/>
                </a:cubicBezTo>
                <a:cubicBezTo>
                  <a:pt x="19333" y="41146"/>
                  <a:pt x="19333" y="41090"/>
                  <a:pt x="19333" y="41090"/>
                </a:cubicBezTo>
                <a:cubicBezTo>
                  <a:pt x="19333" y="41035"/>
                  <a:pt x="19364" y="41035"/>
                  <a:pt x="19364" y="40979"/>
                </a:cubicBezTo>
                <a:cubicBezTo>
                  <a:pt x="19364" y="40924"/>
                  <a:pt x="19364" y="40924"/>
                  <a:pt x="19364" y="40868"/>
                </a:cubicBezTo>
                <a:cubicBezTo>
                  <a:pt x="19364" y="40813"/>
                  <a:pt x="19427" y="40813"/>
                  <a:pt x="19458" y="40813"/>
                </a:cubicBezTo>
                <a:cubicBezTo>
                  <a:pt x="19521" y="40813"/>
                  <a:pt x="19552" y="40757"/>
                  <a:pt x="19614" y="40757"/>
                </a:cubicBezTo>
                <a:cubicBezTo>
                  <a:pt x="19646" y="40757"/>
                  <a:pt x="19708" y="40813"/>
                  <a:pt x="19739" y="40757"/>
                </a:cubicBezTo>
                <a:cubicBezTo>
                  <a:pt x="19802" y="40757"/>
                  <a:pt x="19833" y="40757"/>
                  <a:pt x="19895" y="40702"/>
                </a:cubicBezTo>
                <a:cubicBezTo>
                  <a:pt x="19927" y="40702"/>
                  <a:pt x="19958" y="40702"/>
                  <a:pt x="19989" y="40591"/>
                </a:cubicBezTo>
                <a:cubicBezTo>
                  <a:pt x="19989" y="40480"/>
                  <a:pt x="20052" y="40536"/>
                  <a:pt x="20083" y="40591"/>
                </a:cubicBezTo>
                <a:cubicBezTo>
                  <a:pt x="20083" y="40591"/>
                  <a:pt x="20114" y="40591"/>
                  <a:pt x="20145" y="40646"/>
                </a:cubicBezTo>
                <a:cubicBezTo>
                  <a:pt x="20145" y="40646"/>
                  <a:pt x="20145" y="40646"/>
                  <a:pt x="20176" y="40646"/>
                </a:cubicBezTo>
                <a:cubicBezTo>
                  <a:pt x="20176" y="40646"/>
                  <a:pt x="20176" y="40702"/>
                  <a:pt x="20176" y="40702"/>
                </a:cubicBezTo>
                <a:cubicBezTo>
                  <a:pt x="20239" y="40702"/>
                  <a:pt x="20176" y="40480"/>
                  <a:pt x="20239" y="40480"/>
                </a:cubicBezTo>
                <a:cubicBezTo>
                  <a:pt x="20239" y="40591"/>
                  <a:pt x="20333" y="40591"/>
                  <a:pt x="20301" y="40480"/>
                </a:cubicBezTo>
                <a:cubicBezTo>
                  <a:pt x="20301" y="40480"/>
                  <a:pt x="20270" y="40425"/>
                  <a:pt x="20270" y="40425"/>
                </a:cubicBezTo>
                <a:cubicBezTo>
                  <a:pt x="20270" y="40314"/>
                  <a:pt x="20301" y="40369"/>
                  <a:pt x="20301" y="40369"/>
                </a:cubicBezTo>
                <a:cubicBezTo>
                  <a:pt x="20333" y="40425"/>
                  <a:pt x="20333" y="40425"/>
                  <a:pt x="20364" y="40425"/>
                </a:cubicBezTo>
                <a:cubicBezTo>
                  <a:pt x="20395" y="40425"/>
                  <a:pt x="20395" y="40425"/>
                  <a:pt x="20426" y="40425"/>
                </a:cubicBezTo>
                <a:cubicBezTo>
                  <a:pt x="20489" y="40425"/>
                  <a:pt x="20520" y="40369"/>
                  <a:pt x="20551" y="40314"/>
                </a:cubicBezTo>
                <a:cubicBezTo>
                  <a:pt x="20614" y="40258"/>
                  <a:pt x="20645" y="40258"/>
                  <a:pt x="20707" y="40258"/>
                </a:cubicBezTo>
                <a:cubicBezTo>
                  <a:pt x="20770" y="40258"/>
                  <a:pt x="20832" y="40258"/>
                  <a:pt x="20895" y="40258"/>
                </a:cubicBezTo>
                <a:cubicBezTo>
                  <a:pt x="20989" y="40258"/>
                  <a:pt x="21082" y="40258"/>
                  <a:pt x="21176" y="40258"/>
                </a:cubicBezTo>
                <a:cubicBezTo>
                  <a:pt x="21207" y="40258"/>
                  <a:pt x="21238" y="40314"/>
                  <a:pt x="21270" y="40258"/>
                </a:cubicBezTo>
                <a:cubicBezTo>
                  <a:pt x="21301" y="40258"/>
                  <a:pt x="21332" y="40203"/>
                  <a:pt x="21363" y="40203"/>
                </a:cubicBezTo>
                <a:cubicBezTo>
                  <a:pt x="21395" y="40203"/>
                  <a:pt x="21457" y="40147"/>
                  <a:pt x="21520" y="40147"/>
                </a:cubicBezTo>
                <a:cubicBezTo>
                  <a:pt x="21582" y="40147"/>
                  <a:pt x="21613" y="40147"/>
                  <a:pt x="21644" y="40092"/>
                </a:cubicBezTo>
                <a:cubicBezTo>
                  <a:pt x="21707" y="40092"/>
                  <a:pt x="21738" y="40036"/>
                  <a:pt x="21769" y="39981"/>
                </a:cubicBezTo>
                <a:cubicBezTo>
                  <a:pt x="21801" y="39981"/>
                  <a:pt x="21832" y="39981"/>
                  <a:pt x="21832" y="39981"/>
                </a:cubicBezTo>
                <a:cubicBezTo>
                  <a:pt x="21863" y="39981"/>
                  <a:pt x="21863" y="39926"/>
                  <a:pt x="21894" y="39870"/>
                </a:cubicBezTo>
                <a:cubicBezTo>
                  <a:pt x="21894" y="39981"/>
                  <a:pt x="21863" y="40036"/>
                  <a:pt x="21832" y="40036"/>
                </a:cubicBezTo>
                <a:cubicBezTo>
                  <a:pt x="21801" y="40092"/>
                  <a:pt x="21801" y="40092"/>
                  <a:pt x="21801" y="40147"/>
                </a:cubicBezTo>
                <a:cubicBezTo>
                  <a:pt x="21801" y="40147"/>
                  <a:pt x="21832" y="40147"/>
                  <a:pt x="21832" y="40147"/>
                </a:cubicBezTo>
                <a:cubicBezTo>
                  <a:pt x="21832" y="40147"/>
                  <a:pt x="21832" y="40147"/>
                  <a:pt x="21832" y="40203"/>
                </a:cubicBezTo>
                <a:cubicBezTo>
                  <a:pt x="21832" y="40203"/>
                  <a:pt x="21863" y="40258"/>
                  <a:pt x="21832" y="40314"/>
                </a:cubicBezTo>
                <a:cubicBezTo>
                  <a:pt x="21832" y="40314"/>
                  <a:pt x="21832" y="40258"/>
                  <a:pt x="21801" y="40258"/>
                </a:cubicBezTo>
                <a:cubicBezTo>
                  <a:pt x="21801" y="40203"/>
                  <a:pt x="21769" y="40203"/>
                  <a:pt x="21769" y="40203"/>
                </a:cubicBezTo>
                <a:cubicBezTo>
                  <a:pt x="21738" y="40147"/>
                  <a:pt x="21738" y="40147"/>
                  <a:pt x="21707" y="40147"/>
                </a:cubicBezTo>
                <a:cubicBezTo>
                  <a:pt x="21738" y="40203"/>
                  <a:pt x="21738" y="40203"/>
                  <a:pt x="21769" y="40203"/>
                </a:cubicBezTo>
                <a:cubicBezTo>
                  <a:pt x="21769" y="40258"/>
                  <a:pt x="21769" y="40258"/>
                  <a:pt x="21769" y="40314"/>
                </a:cubicBezTo>
                <a:cubicBezTo>
                  <a:pt x="21801" y="40369"/>
                  <a:pt x="21801" y="40314"/>
                  <a:pt x="21832" y="40369"/>
                </a:cubicBezTo>
                <a:cubicBezTo>
                  <a:pt x="21832" y="40369"/>
                  <a:pt x="21863" y="40425"/>
                  <a:pt x="21863" y="40480"/>
                </a:cubicBezTo>
                <a:cubicBezTo>
                  <a:pt x="21894" y="40536"/>
                  <a:pt x="21926" y="40536"/>
                  <a:pt x="21988" y="40536"/>
                </a:cubicBezTo>
                <a:cubicBezTo>
                  <a:pt x="22019" y="40591"/>
                  <a:pt x="22051" y="40646"/>
                  <a:pt x="22082" y="40646"/>
                </a:cubicBezTo>
                <a:cubicBezTo>
                  <a:pt x="22113" y="40702"/>
                  <a:pt x="22175" y="40702"/>
                  <a:pt x="22207" y="40702"/>
                </a:cubicBezTo>
                <a:cubicBezTo>
                  <a:pt x="22238" y="40757"/>
                  <a:pt x="22269" y="40813"/>
                  <a:pt x="22332" y="40813"/>
                </a:cubicBezTo>
                <a:cubicBezTo>
                  <a:pt x="22363" y="40813"/>
                  <a:pt x="22425" y="40868"/>
                  <a:pt x="22457" y="40924"/>
                </a:cubicBezTo>
                <a:cubicBezTo>
                  <a:pt x="22488" y="40924"/>
                  <a:pt x="22519" y="40924"/>
                  <a:pt x="22550" y="40924"/>
                </a:cubicBezTo>
                <a:cubicBezTo>
                  <a:pt x="22581" y="40979"/>
                  <a:pt x="22644" y="40979"/>
                  <a:pt x="22675" y="41035"/>
                </a:cubicBezTo>
                <a:cubicBezTo>
                  <a:pt x="22706" y="41090"/>
                  <a:pt x="22706" y="41090"/>
                  <a:pt x="22738" y="41090"/>
                </a:cubicBezTo>
                <a:cubicBezTo>
                  <a:pt x="22769" y="41146"/>
                  <a:pt x="22769" y="41090"/>
                  <a:pt x="22769" y="41146"/>
                </a:cubicBezTo>
                <a:cubicBezTo>
                  <a:pt x="22800" y="41201"/>
                  <a:pt x="22831" y="41312"/>
                  <a:pt x="22769" y="41312"/>
                </a:cubicBezTo>
                <a:cubicBezTo>
                  <a:pt x="22738" y="41312"/>
                  <a:pt x="22738" y="41256"/>
                  <a:pt x="22706" y="41256"/>
                </a:cubicBezTo>
                <a:cubicBezTo>
                  <a:pt x="22706" y="41256"/>
                  <a:pt x="22675" y="41256"/>
                  <a:pt x="22644" y="41256"/>
                </a:cubicBezTo>
                <a:cubicBezTo>
                  <a:pt x="22613" y="41201"/>
                  <a:pt x="22581" y="41201"/>
                  <a:pt x="22550" y="41201"/>
                </a:cubicBezTo>
                <a:cubicBezTo>
                  <a:pt x="22519" y="41201"/>
                  <a:pt x="22519" y="41201"/>
                  <a:pt x="22488" y="41201"/>
                </a:cubicBezTo>
                <a:cubicBezTo>
                  <a:pt x="22457" y="41201"/>
                  <a:pt x="22457" y="41146"/>
                  <a:pt x="22457" y="41146"/>
                </a:cubicBezTo>
                <a:cubicBezTo>
                  <a:pt x="22425" y="41146"/>
                  <a:pt x="22394" y="41146"/>
                  <a:pt x="22394" y="41146"/>
                </a:cubicBezTo>
                <a:cubicBezTo>
                  <a:pt x="22363" y="41146"/>
                  <a:pt x="22363" y="41090"/>
                  <a:pt x="22332" y="41090"/>
                </a:cubicBezTo>
                <a:cubicBezTo>
                  <a:pt x="22207" y="41035"/>
                  <a:pt x="22082" y="41201"/>
                  <a:pt x="22019" y="41367"/>
                </a:cubicBezTo>
                <a:cubicBezTo>
                  <a:pt x="21988" y="41423"/>
                  <a:pt x="21957" y="41423"/>
                  <a:pt x="21926" y="41423"/>
                </a:cubicBezTo>
                <a:cubicBezTo>
                  <a:pt x="21894" y="41423"/>
                  <a:pt x="21863" y="41367"/>
                  <a:pt x="21801" y="41367"/>
                </a:cubicBezTo>
                <a:cubicBezTo>
                  <a:pt x="21769" y="41312"/>
                  <a:pt x="21738" y="41367"/>
                  <a:pt x="21707" y="41367"/>
                </a:cubicBezTo>
                <a:cubicBezTo>
                  <a:pt x="21676" y="41423"/>
                  <a:pt x="21644" y="41423"/>
                  <a:pt x="21613" y="41478"/>
                </a:cubicBezTo>
                <a:cubicBezTo>
                  <a:pt x="21582" y="41478"/>
                  <a:pt x="21582" y="41423"/>
                  <a:pt x="21551" y="41423"/>
                </a:cubicBezTo>
                <a:cubicBezTo>
                  <a:pt x="21520" y="41423"/>
                  <a:pt x="21488" y="41534"/>
                  <a:pt x="21488" y="41534"/>
                </a:cubicBezTo>
                <a:cubicBezTo>
                  <a:pt x="21457" y="41645"/>
                  <a:pt x="21488" y="41700"/>
                  <a:pt x="21488" y="41756"/>
                </a:cubicBezTo>
                <a:cubicBezTo>
                  <a:pt x="21488" y="41811"/>
                  <a:pt x="21457" y="41811"/>
                  <a:pt x="21457" y="41866"/>
                </a:cubicBezTo>
                <a:cubicBezTo>
                  <a:pt x="21457" y="41866"/>
                  <a:pt x="21457" y="41922"/>
                  <a:pt x="21457" y="41977"/>
                </a:cubicBezTo>
                <a:cubicBezTo>
                  <a:pt x="21426" y="41977"/>
                  <a:pt x="21395" y="41977"/>
                  <a:pt x="21395" y="42033"/>
                </a:cubicBezTo>
                <a:cubicBezTo>
                  <a:pt x="21363" y="42033"/>
                  <a:pt x="21363" y="42033"/>
                  <a:pt x="21332" y="42033"/>
                </a:cubicBezTo>
                <a:cubicBezTo>
                  <a:pt x="21301" y="42088"/>
                  <a:pt x="21270" y="42033"/>
                  <a:pt x="21207" y="41977"/>
                </a:cubicBezTo>
                <a:cubicBezTo>
                  <a:pt x="21114" y="41977"/>
                  <a:pt x="21020" y="42033"/>
                  <a:pt x="20926" y="42033"/>
                </a:cubicBezTo>
                <a:cubicBezTo>
                  <a:pt x="20864" y="42033"/>
                  <a:pt x="20832" y="41977"/>
                  <a:pt x="20801" y="41977"/>
                </a:cubicBezTo>
                <a:cubicBezTo>
                  <a:pt x="20739" y="41922"/>
                  <a:pt x="20707" y="41922"/>
                  <a:pt x="20676" y="41866"/>
                </a:cubicBezTo>
                <a:cubicBezTo>
                  <a:pt x="20645" y="41866"/>
                  <a:pt x="20583" y="41866"/>
                  <a:pt x="20551" y="41866"/>
                </a:cubicBezTo>
                <a:cubicBezTo>
                  <a:pt x="20489" y="41866"/>
                  <a:pt x="20458" y="41811"/>
                  <a:pt x="20395" y="41811"/>
                </a:cubicBezTo>
                <a:cubicBezTo>
                  <a:pt x="20364" y="41811"/>
                  <a:pt x="20333" y="41811"/>
                  <a:pt x="20270" y="41811"/>
                </a:cubicBezTo>
                <a:cubicBezTo>
                  <a:pt x="20239" y="41811"/>
                  <a:pt x="20176" y="41811"/>
                  <a:pt x="20145" y="41756"/>
                </a:cubicBezTo>
                <a:cubicBezTo>
                  <a:pt x="20083" y="41756"/>
                  <a:pt x="20052" y="41811"/>
                  <a:pt x="20020" y="41756"/>
                </a:cubicBezTo>
                <a:cubicBezTo>
                  <a:pt x="19989" y="41756"/>
                  <a:pt x="19958" y="41700"/>
                  <a:pt x="19927" y="41645"/>
                </a:cubicBezTo>
                <a:cubicBezTo>
                  <a:pt x="19895" y="41589"/>
                  <a:pt x="19895" y="41645"/>
                  <a:pt x="19895" y="41700"/>
                </a:cubicBezTo>
                <a:cubicBezTo>
                  <a:pt x="19895" y="41700"/>
                  <a:pt x="19895" y="41700"/>
                  <a:pt x="19927" y="41756"/>
                </a:cubicBezTo>
                <a:cubicBezTo>
                  <a:pt x="19927" y="41756"/>
                  <a:pt x="19927" y="41756"/>
                  <a:pt x="19927" y="41811"/>
                </a:cubicBezTo>
                <a:cubicBezTo>
                  <a:pt x="19958" y="41811"/>
                  <a:pt x="19895" y="41866"/>
                  <a:pt x="19895" y="41866"/>
                </a:cubicBezTo>
                <a:cubicBezTo>
                  <a:pt x="19864" y="41866"/>
                  <a:pt x="19833" y="41866"/>
                  <a:pt x="19802" y="41922"/>
                </a:cubicBezTo>
                <a:cubicBezTo>
                  <a:pt x="19770" y="41922"/>
                  <a:pt x="19770" y="41922"/>
                  <a:pt x="19739" y="41922"/>
                </a:cubicBezTo>
                <a:cubicBezTo>
                  <a:pt x="19708" y="41922"/>
                  <a:pt x="19646" y="41922"/>
                  <a:pt x="19614" y="41922"/>
                </a:cubicBezTo>
                <a:cubicBezTo>
                  <a:pt x="19583" y="41922"/>
                  <a:pt x="19521" y="41922"/>
                  <a:pt x="19489" y="41922"/>
                </a:cubicBezTo>
                <a:cubicBezTo>
                  <a:pt x="19427" y="41922"/>
                  <a:pt x="19396" y="41977"/>
                  <a:pt x="19333" y="41977"/>
                </a:cubicBezTo>
                <a:cubicBezTo>
                  <a:pt x="19302" y="41977"/>
                  <a:pt x="19271" y="42033"/>
                  <a:pt x="19208" y="42033"/>
                </a:cubicBezTo>
                <a:cubicBezTo>
                  <a:pt x="19177" y="42088"/>
                  <a:pt x="19115" y="42088"/>
                  <a:pt x="19083" y="42144"/>
                </a:cubicBezTo>
                <a:cubicBezTo>
                  <a:pt x="19052" y="42199"/>
                  <a:pt x="19021" y="42255"/>
                  <a:pt x="18958" y="42255"/>
                </a:cubicBezTo>
                <a:cubicBezTo>
                  <a:pt x="18927" y="42310"/>
                  <a:pt x="18896" y="42310"/>
                  <a:pt x="18833" y="42310"/>
                </a:cubicBezTo>
                <a:cubicBezTo>
                  <a:pt x="18802" y="42310"/>
                  <a:pt x="18771" y="42310"/>
                  <a:pt x="18709" y="42365"/>
                </a:cubicBezTo>
                <a:cubicBezTo>
                  <a:pt x="18709" y="42421"/>
                  <a:pt x="18677" y="42421"/>
                  <a:pt x="18646" y="42421"/>
                </a:cubicBezTo>
                <a:cubicBezTo>
                  <a:pt x="18646" y="42476"/>
                  <a:pt x="18646" y="42532"/>
                  <a:pt x="18646" y="42532"/>
                </a:cubicBezTo>
                <a:cubicBezTo>
                  <a:pt x="18646" y="42587"/>
                  <a:pt x="18615" y="42643"/>
                  <a:pt x="18615" y="42643"/>
                </a:cubicBezTo>
                <a:cubicBezTo>
                  <a:pt x="18646" y="42698"/>
                  <a:pt x="18677" y="42698"/>
                  <a:pt x="18677" y="42698"/>
                </a:cubicBezTo>
                <a:cubicBezTo>
                  <a:pt x="18709" y="42698"/>
                  <a:pt x="18740" y="42643"/>
                  <a:pt x="18771" y="42698"/>
                </a:cubicBezTo>
                <a:cubicBezTo>
                  <a:pt x="18771" y="42754"/>
                  <a:pt x="18709" y="42809"/>
                  <a:pt x="18709" y="42809"/>
                </a:cubicBezTo>
                <a:cubicBezTo>
                  <a:pt x="18677" y="42865"/>
                  <a:pt x="18709" y="42920"/>
                  <a:pt x="18677" y="42975"/>
                </a:cubicBezTo>
                <a:cubicBezTo>
                  <a:pt x="18677" y="43031"/>
                  <a:pt x="18646" y="43031"/>
                  <a:pt x="18646" y="43086"/>
                </a:cubicBezTo>
                <a:cubicBezTo>
                  <a:pt x="18677" y="43086"/>
                  <a:pt x="18740" y="43086"/>
                  <a:pt x="18771" y="43086"/>
                </a:cubicBezTo>
                <a:cubicBezTo>
                  <a:pt x="18802" y="43086"/>
                  <a:pt x="18833" y="43031"/>
                  <a:pt x="18833" y="43086"/>
                </a:cubicBezTo>
                <a:cubicBezTo>
                  <a:pt x="18833" y="43142"/>
                  <a:pt x="18771" y="43142"/>
                  <a:pt x="18771" y="43142"/>
                </a:cubicBezTo>
                <a:cubicBezTo>
                  <a:pt x="18740" y="43142"/>
                  <a:pt x="18709" y="43086"/>
                  <a:pt x="18709" y="43142"/>
                </a:cubicBezTo>
                <a:cubicBezTo>
                  <a:pt x="18677" y="43197"/>
                  <a:pt x="18709" y="43197"/>
                  <a:pt x="18709" y="43253"/>
                </a:cubicBezTo>
                <a:cubicBezTo>
                  <a:pt x="18709" y="43308"/>
                  <a:pt x="18677" y="43253"/>
                  <a:pt x="18677" y="43308"/>
                </a:cubicBezTo>
                <a:cubicBezTo>
                  <a:pt x="18677" y="43364"/>
                  <a:pt x="18677" y="43419"/>
                  <a:pt x="18709" y="43419"/>
                </a:cubicBezTo>
                <a:cubicBezTo>
                  <a:pt x="18709" y="43475"/>
                  <a:pt x="18740" y="43475"/>
                  <a:pt x="18771" y="43530"/>
                </a:cubicBezTo>
                <a:cubicBezTo>
                  <a:pt x="18802" y="43585"/>
                  <a:pt x="18802" y="43585"/>
                  <a:pt x="18833" y="43641"/>
                </a:cubicBezTo>
                <a:cubicBezTo>
                  <a:pt x="18865" y="43641"/>
                  <a:pt x="18896" y="43696"/>
                  <a:pt x="18896" y="43752"/>
                </a:cubicBezTo>
                <a:cubicBezTo>
                  <a:pt x="18958" y="43807"/>
                  <a:pt x="18990" y="43807"/>
                  <a:pt x="19021" y="43807"/>
                </a:cubicBezTo>
                <a:cubicBezTo>
                  <a:pt x="19052" y="43863"/>
                  <a:pt x="19083" y="43863"/>
                  <a:pt x="19146" y="43863"/>
                </a:cubicBezTo>
                <a:cubicBezTo>
                  <a:pt x="19177" y="43863"/>
                  <a:pt x="19208" y="43807"/>
                  <a:pt x="19239" y="43752"/>
                </a:cubicBezTo>
                <a:cubicBezTo>
                  <a:pt x="19271" y="43696"/>
                  <a:pt x="19333" y="43752"/>
                  <a:pt x="19333" y="43807"/>
                </a:cubicBezTo>
                <a:cubicBezTo>
                  <a:pt x="19302" y="43918"/>
                  <a:pt x="19271" y="43974"/>
                  <a:pt x="19271" y="44029"/>
                </a:cubicBezTo>
                <a:cubicBezTo>
                  <a:pt x="19271" y="44085"/>
                  <a:pt x="19271" y="44195"/>
                  <a:pt x="19239" y="44251"/>
                </a:cubicBezTo>
                <a:cubicBezTo>
                  <a:pt x="19239" y="44306"/>
                  <a:pt x="19208" y="44417"/>
                  <a:pt x="19208" y="44473"/>
                </a:cubicBezTo>
                <a:cubicBezTo>
                  <a:pt x="19177" y="44584"/>
                  <a:pt x="19146" y="44805"/>
                  <a:pt x="19177" y="44916"/>
                </a:cubicBezTo>
                <a:cubicBezTo>
                  <a:pt x="19208" y="44972"/>
                  <a:pt x="19208" y="45027"/>
                  <a:pt x="19239" y="45138"/>
                </a:cubicBezTo>
                <a:cubicBezTo>
                  <a:pt x="19239" y="45194"/>
                  <a:pt x="19239" y="45304"/>
                  <a:pt x="19239" y="45360"/>
                </a:cubicBezTo>
                <a:cubicBezTo>
                  <a:pt x="19239" y="45415"/>
                  <a:pt x="19208" y="45526"/>
                  <a:pt x="19177" y="45582"/>
                </a:cubicBezTo>
                <a:cubicBezTo>
                  <a:pt x="19146" y="45637"/>
                  <a:pt x="19115" y="45637"/>
                  <a:pt x="19083" y="45693"/>
                </a:cubicBezTo>
                <a:cubicBezTo>
                  <a:pt x="19052" y="45748"/>
                  <a:pt x="19052" y="45748"/>
                  <a:pt x="19021" y="45804"/>
                </a:cubicBezTo>
                <a:cubicBezTo>
                  <a:pt x="19021" y="45804"/>
                  <a:pt x="18990" y="45804"/>
                  <a:pt x="18958" y="45859"/>
                </a:cubicBezTo>
                <a:cubicBezTo>
                  <a:pt x="18896" y="45914"/>
                  <a:pt x="18771" y="45914"/>
                  <a:pt x="18677" y="45859"/>
                </a:cubicBezTo>
                <a:cubicBezTo>
                  <a:pt x="18646" y="45804"/>
                  <a:pt x="18615" y="45748"/>
                  <a:pt x="18584" y="45693"/>
                </a:cubicBezTo>
                <a:cubicBezTo>
                  <a:pt x="18584" y="45693"/>
                  <a:pt x="18552" y="45637"/>
                  <a:pt x="18552" y="45637"/>
                </a:cubicBezTo>
                <a:cubicBezTo>
                  <a:pt x="18552" y="45582"/>
                  <a:pt x="18552" y="45582"/>
                  <a:pt x="18521" y="45526"/>
                </a:cubicBezTo>
                <a:cubicBezTo>
                  <a:pt x="18521" y="45360"/>
                  <a:pt x="18427" y="45249"/>
                  <a:pt x="18334" y="45194"/>
                </a:cubicBezTo>
                <a:cubicBezTo>
                  <a:pt x="18302" y="45138"/>
                  <a:pt x="18302" y="45083"/>
                  <a:pt x="18271" y="45027"/>
                </a:cubicBezTo>
                <a:cubicBezTo>
                  <a:pt x="18240" y="44972"/>
                  <a:pt x="18209" y="44916"/>
                  <a:pt x="18178" y="44861"/>
                </a:cubicBezTo>
                <a:cubicBezTo>
                  <a:pt x="18115" y="44750"/>
                  <a:pt x="18021" y="44805"/>
                  <a:pt x="17928" y="44805"/>
                </a:cubicBezTo>
                <a:cubicBezTo>
                  <a:pt x="17865" y="44861"/>
                  <a:pt x="17803" y="44861"/>
                  <a:pt x="17709" y="44916"/>
                </a:cubicBezTo>
                <a:cubicBezTo>
                  <a:pt x="17678" y="44916"/>
                  <a:pt x="17647" y="44916"/>
                  <a:pt x="17615" y="44972"/>
                </a:cubicBezTo>
                <a:cubicBezTo>
                  <a:pt x="17584" y="45027"/>
                  <a:pt x="17553" y="45027"/>
                  <a:pt x="17553" y="45083"/>
                </a:cubicBezTo>
                <a:cubicBezTo>
                  <a:pt x="17522" y="45138"/>
                  <a:pt x="17490" y="45194"/>
                  <a:pt x="17490" y="45249"/>
                </a:cubicBezTo>
                <a:cubicBezTo>
                  <a:pt x="17428" y="45304"/>
                  <a:pt x="17428" y="45360"/>
                  <a:pt x="17428" y="45471"/>
                </a:cubicBezTo>
                <a:cubicBezTo>
                  <a:pt x="17428" y="45582"/>
                  <a:pt x="17428" y="45637"/>
                  <a:pt x="17397" y="45748"/>
                </a:cubicBezTo>
                <a:cubicBezTo>
                  <a:pt x="17397" y="45859"/>
                  <a:pt x="17365" y="45859"/>
                  <a:pt x="17334" y="45914"/>
                </a:cubicBezTo>
                <a:cubicBezTo>
                  <a:pt x="17272" y="46025"/>
                  <a:pt x="17178" y="46136"/>
                  <a:pt x="17178" y="46303"/>
                </a:cubicBezTo>
                <a:cubicBezTo>
                  <a:pt x="17178" y="46358"/>
                  <a:pt x="17178" y="46469"/>
                  <a:pt x="17178" y="46524"/>
                </a:cubicBezTo>
                <a:cubicBezTo>
                  <a:pt x="17178" y="46635"/>
                  <a:pt x="17178" y="46691"/>
                  <a:pt x="17178" y="46802"/>
                </a:cubicBezTo>
                <a:cubicBezTo>
                  <a:pt x="17147" y="46857"/>
                  <a:pt x="17147" y="46913"/>
                  <a:pt x="17147" y="47024"/>
                </a:cubicBezTo>
                <a:cubicBezTo>
                  <a:pt x="17147" y="47079"/>
                  <a:pt x="17178" y="47134"/>
                  <a:pt x="17178" y="47245"/>
                </a:cubicBezTo>
                <a:cubicBezTo>
                  <a:pt x="17178" y="47301"/>
                  <a:pt x="17178" y="47412"/>
                  <a:pt x="17178" y="47523"/>
                </a:cubicBezTo>
                <a:cubicBezTo>
                  <a:pt x="17178" y="47578"/>
                  <a:pt x="17178" y="47689"/>
                  <a:pt x="17178" y="47744"/>
                </a:cubicBezTo>
                <a:cubicBezTo>
                  <a:pt x="17209" y="47911"/>
                  <a:pt x="17241" y="48022"/>
                  <a:pt x="17209" y="48243"/>
                </a:cubicBezTo>
                <a:cubicBezTo>
                  <a:pt x="17178" y="48354"/>
                  <a:pt x="17116" y="48465"/>
                  <a:pt x="17053" y="48576"/>
                </a:cubicBezTo>
                <a:cubicBezTo>
                  <a:pt x="16991" y="48687"/>
                  <a:pt x="16928" y="48798"/>
                  <a:pt x="16866" y="48853"/>
                </a:cubicBezTo>
                <a:cubicBezTo>
                  <a:pt x="16772" y="48964"/>
                  <a:pt x="16710" y="48964"/>
                  <a:pt x="16616" y="49020"/>
                </a:cubicBezTo>
                <a:cubicBezTo>
                  <a:pt x="16585" y="49020"/>
                  <a:pt x="16491" y="49075"/>
                  <a:pt x="16491" y="49131"/>
                </a:cubicBezTo>
                <a:cubicBezTo>
                  <a:pt x="16460" y="49186"/>
                  <a:pt x="16491" y="49297"/>
                  <a:pt x="16460" y="49353"/>
                </a:cubicBezTo>
                <a:cubicBezTo>
                  <a:pt x="16460" y="49463"/>
                  <a:pt x="16428" y="49519"/>
                  <a:pt x="16397" y="49574"/>
                </a:cubicBezTo>
                <a:cubicBezTo>
                  <a:pt x="16366" y="49630"/>
                  <a:pt x="16335" y="49685"/>
                  <a:pt x="16304" y="49741"/>
                </a:cubicBezTo>
                <a:cubicBezTo>
                  <a:pt x="16272" y="49796"/>
                  <a:pt x="16241" y="49796"/>
                  <a:pt x="16210" y="49796"/>
                </a:cubicBezTo>
                <a:cubicBezTo>
                  <a:pt x="16147" y="49796"/>
                  <a:pt x="16116" y="49852"/>
                  <a:pt x="16054" y="49852"/>
                </a:cubicBezTo>
                <a:cubicBezTo>
                  <a:pt x="16054" y="49852"/>
                  <a:pt x="16022" y="49852"/>
                  <a:pt x="15991" y="49852"/>
                </a:cubicBezTo>
                <a:cubicBezTo>
                  <a:pt x="15991" y="49852"/>
                  <a:pt x="15960" y="49907"/>
                  <a:pt x="15929" y="49907"/>
                </a:cubicBezTo>
                <a:cubicBezTo>
                  <a:pt x="15897" y="49963"/>
                  <a:pt x="15866" y="49963"/>
                  <a:pt x="15804" y="49907"/>
                </a:cubicBezTo>
                <a:cubicBezTo>
                  <a:pt x="15741" y="49907"/>
                  <a:pt x="15648" y="49796"/>
                  <a:pt x="15648" y="49685"/>
                </a:cubicBezTo>
                <a:cubicBezTo>
                  <a:pt x="15616" y="49630"/>
                  <a:pt x="15616" y="49574"/>
                  <a:pt x="15585" y="49519"/>
                </a:cubicBezTo>
                <a:cubicBezTo>
                  <a:pt x="15585" y="49463"/>
                  <a:pt x="15554" y="49297"/>
                  <a:pt x="15585" y="49297"/>
                </a:cubicBezTo>
                <a:cubicBezTo>
                  <a:pt x="15648" y="49297"/>
                  <a:pt x="15710" y="49408"/>
                  <a:pt x="15741" y="49463"/>
                </a:cubicBezTo>
                <a:cubicBezTo>
                  <a:pt x="15741" y="49463"/>
                  <a:pt x="15773" y="49519"/>
                  <a:pt x="15773" y="49519"/>
                </a:cubicBezTo>
                <a:cubicBezTo>
                  <a:pt x="15804" y="49519"/>
                  <a:pt x="15804" y="49519"/>
                  <a:pt x="15773" y="49463"/>
                </a:cubicBezTo>
                <a:cubicBezTo>
                  <a:pt x="15741" y="49408"/>
                  <a:pt x="15710" y="49353"/>
                  <a:pt x="15648" y="49297"/>
                </a:cubicBezTo>
                <a:cubicBezTo>
                  <a:pt x="15616" y="49242"/>
                  <a:pt x="15585" y="49242"/>
                  <a:pt x="15554" y="49186"/>
                </a:cubicBezTo>
                <a:cubicBezTo>
                  <a:pt x="15523" y="49186"/>
                  <a:pt x="15460" y="49186"/>
                  <a:pt x="15429" y="49186"/>
                </a:cubicBezTo>
                <a:cubicBezTo>
                  <a:pt x="15398" y="49186"/>
                  <a:pt x="15366" y="49186"/>
                  <a:pt x="15335" y="49186"/>
                </a:cubicBezTo>
                <a:cubicBezTo>
                  <a:pt x="15273" y="49186"/>
                  <a:pt x="15210" y="49186"/>
                  <a:pt x="15179" y="49242"/>
                </a:cubicBezTo>
                <a:cubicBezTo>
                  <a:pt x="15117" y="49242"/>
                  <a:pt x="15085" y="49242"/>
                  <a:pt x="15054" y="49297"/>
                </a:cubicBezTo>
                <a:cubicBezTo>
                  <a:pt x="14992" y="49297"/>
                  <a:pt x="14960" y="49353"/>
                  <a:pt x="14929" y="49408"/>
                </a:cubicBezTo>
                <a:cubicBezTo>
                  <a:pt x="14867" y="49408"/>
                  <a:pt x="14836" y="49463"/>
                  <a:pt x="14773" y="49463"/>
                </a:cubicBezTo>
                <a:cubicBezTo>
                  <a:pt x="14742" y="49463"/>
                  <a:pt x="14679" y="49519"/>
                  <a:pt x="14648" y="49519"/>
                </a:cubicBezTo>
                <a:cubicBezTo>
                  <a:pt x="14617" y="49574"/>
                  <a:pt x="14554" y="49574"/>
                  <a:pt x="14523" y="49630"/>
                </a:cubicBezTo>
                <a:cubicBezTo>
                  <a:pt x="14461" y="49630"/>
                  <a:pt x="14429" y="49630"/>
                  <a:pt x="14398" y="49685"/>
                </a:cubicBezTo>
                <a:cubicBezTo>
                  <a:pt x="14336" y="49685"/>
                  <a:pt x="14305" y="49796"/>
                  <a:pt x="14273" y="49852"/>
                </a:cubicBezTo>
                <a:cubicBezTo>
                  <a:pt x="14242" y="49907"/>
                  <a:pt x="14211" y="50018"/>
                  <a:pt x="14180" y="50073"/>
                </a:cubicBezTo>
                <a:cubicBezTo>
                  <a:pt x="14148" y="50129"/>
                  <a:pt x="14117" y="50129"/>
                  <a:pt x="14055" y="50129"/>
                </a:cubicBezTo>
                <a:cubicBezTo>
                  <a:pt x="13961" y="50184"/>
                  <a:pt x="13867" y="50184"/>
                  <a:pt x="13774" y="50184"/>
                </a:cubicBezTo>
                <a:cubicBezTo>
                  <a:pt x="13586" y="50295"/>
                  <a:pt x="13430" y="50351"/>
                  <a:pt x="13243" y="50462"/>
                </a:cubicBezTo>
                <a:cubicBezTo>
                  <a:pt x="13149" y="50462"/>
                  <a:pt x="13055" y="50573"/>
                  <a:pt x="12961" y="50573"/>
                </a:cubicBezTo>
                <a:cubicBezTo>
                  <a:pt x="12930" y="50573"/>
                  <a:pt x="12899" y="50517"/>
                  <a:pt x="12899" y="50462"/>
                </a:cubicBezTo>
                <a:cubicBezTo>
                  <a:pt x="12868" y="50462"/>
                  <a:pt x="12868" y="50406"/>
                  <a:pt x="12837" y="50462"/>
                </a:cubicBezTo>
                <a:cubicBezTo>
                  <a:pt x="12837" y="50462"/>
                  <a:pt x="12837" y="50462"/>
                  <a:pt x="12837" y="50517"/>
                </a:cubicBezTo>
                <a:cubicBezTo>
                  <a:pt x="12805" y="50517"/>
                  <a:pt x="12805" y="50517"/>
                  <a:pt x="12805" y="50517"/>
                </a:cubicBezTo>
                <a:cubicBezTo>
                  <a:pt x="12774" y="50573"/>
                  <a:pt x="12774" y="50628"/>
                  <a:pt x="12743" y="50628"/>
                </a:cubicBezTo>
                <a:cubicBezTo>
                  <a:pt x="12712" y="50628"/>
                  <a:pt x="12712" y="50573"/>
                  <a:pt x="12712" y="50517"/>
                </a:cubicBezTo>
                <a:cubicBezTo>
                  <a:pt x="12712" y="50462"/>
                  <a:pt x="12743" y="50462"/>
                  <a:pt x="12712" y="50406"/>
                </a:cubicBezTo>
                <a:cubicBezTo>
                  <a:pt x="12712" y="50351"/>
                  <a:pt x="12712" y="50240"/>
                  <a:pt x="12649" y="50240"/>
                </a:cubicBezTo>
                <a:cubicBezTo>
                  <a:pt x="12618" y="50240"/>
                  <a:pt x="12587" y="50240"/>
                  <a:pt x="12555" y="50240"/>
                </a:cubicBezTo>
                <a:cubicBezTo>
                  <a:pt x="12524" y="50240"/>
                  <a:pt x="12524" y="50240"/>
                  <a:pt x="12493" y="50240"/>
                </a:cubicBezTo>
                <a:cubicBezTo>
                  <a:pt x="12462" y="50184"/>
                  <a:pt x="12462" y="50184"/>
                  <a:pt x="12431" y="50184"/>
                </a:cubicBezTo>
                <a:cubicBezTo>
                  <a:pt x="12431" y="50184"/>
                  <a:pt x="12431" y="50184"/>
                  <a:pt x="12399" y="50129"/>
                </a:cubicBezTo>
                <a:cubicBezTo>
                  <a:pt x="12399" y="50129"/>
                  <a:pt x="12399" y="50073"/>
                  <a:pt x="12399" y="50073"/>
                </a:cubicBezTo>
                <a:cubicBezTo>
                  <a:pt x="12399" y="50018"/>
                  <a:pt x="12431" y="50184"/>
                  <a:pt x="12493" y="50129"/>
                </a:cubicBezTo>
                <a:cubicBezTo>
                  <a:pt x="12493" y="50073"/>
                  <a:pt x="12493" y="50073"/>
                  <a:pt x="12493" y="50018"/>
                </a:cubicBezTo>
                <a:cubicBezTo>
                  <a:pt x="12524" y="49963"/>
                  <a:pt x="12524" y="50018"/>
                  <a:pt x="12555" y="50018"/>
                </a:cubicBezTo>
                <a:cubicBezTo>
                  <a:pt x="12587" y="50018"/>
                  <a:pt x="12587" y="49963"/>
                  <a:pt x="12618" y="49963"/>
                </a:cubicBezTo>
                <a:cubicBezTo>
                  <a:pt x="12618" y="49963"/>
                  <a:pt x="12649" y="49963"/>
                  <a:pt x="12649" y="50018"/>
                </a:cubicBezTo>
                <a:cubicBezTo>
                  <a:pt x="12649" y="50018"/>
                  <a:pt x="12680" y="50073"/>
                  <a:pt x="12680" y="50018"/>
                </a:cubicBezTo>
                <a:cubicBezTo>
                  <a:pt x="12712" y="50018"/>
                  <a:pt x="12680" y="49963"/>
                  <a:pt x="12680" y="49963"/>
                </a:cubicBezTo>
                <a:cubicBezTo>
                  <a:pt x="12649" y="49907"/>
                  <a:pt x="12680" y="49907"/>
                  <a:pt x="12649" y="49852"/>
                </a:cubicBezTo>
                <a:cubicBezTo>
                  <a:pt x="12618" y="49852"/>
                  <a:pt x="12618" y="49852"/>
                  <a:pt x="12587" y="49796"/>
                </a:cubicBezTo>
                <a:cubicBezTo>
                  <a:pt x="12587" y="49741"/>
                  <a:pt x="12587" y="49741"/>
                  <a:pt x="12618" y="49685"/>
                </a:cubicBezTo>
                <a:cubicBezTo>
                  <a:pt x="12618" y="49685"/>
                  <a:pt x="12649" y="49685"/>
                  <a:pt x="12649" y="49630"/>
                </a:cubicBezTo>
                <a:cubicBezTo>
                  <a:pt x="12649" y="49574"/>
                  <a:pt x="12555" y="49630"/>
                  <a:pt x="12524" y="49630"/>
                </a:cubicBezTo>
                <a:cubicBezTo>
                  <a:pt x="12524" y="49630"/>
                  <a:pt x="12524" y="49630"/>
                  <a:pt x="12493" y="49630"/>
                </a:cubicBezTo>
                <a:cubicBezTo>
                  <a:pt x="12493" y="49630"/>
                  <a:pt x="12493" y="49630"/>
                  <a:pt x="12462" y="49630"/>
                </a:cubicBezTo>
                <a:cubicBezTo>
                  <a:pt x="12462" y="49630"/>
                  <a:pt x="12431" y="49630"/>
                  <a:pt x="12462" y="49574"/>
                </a:cubicBezTo>
                <a:cubicBezTo>
                  <a:pt x="12462" y="49519"/>
                  <a:pt x="12462" y="49463"/>
                  <a:pt x="12493" y="49463"/>
                </a:cubicBezTo>
                <a:cubicBezTo>
                  <a:pt x="12493" y="49463"/>
                  <a:pt x="12524" y="49519"/>
                  <a:pt x="12524" y="49463"/>
                </a:cubicBezTo>
                <a:cubicBezTo>
                  <a:pt x="12524" y="49463"/>
                  <a:pt x="12493" y="49408"/>
                  <a:pt x="12493" y="49408"/>
                </a:cubicBezTo>
                <a:cubicBezTo>
                  <a:pt x="12493" y="49408"/>
                  <a:pt x="12462" y="49463"/>
                  <a:pt x="12462" y="49463"/>
                </a:cubicBezTo>
                <a:cubicBezTo>
                  <a:pt x="12431" y="49463"/>
                  <a:pt x="12431" y="49463"/>
                  <a:pt x="12399" y="49463"/>
                </a:cubicBezTo>
                <a:cubicBezTo>
                  <a:pt x="12399" y="49463"/>
                  <a:pt x="12368" y="49519"/>
                  <a:pt x="12368" y="49519"/>
                </a:cubicBezTo>
                <a:cubicBezTo>
                  <a:pt x="12368" y="49519"/>
                  <a:pt x="12399" y="49574"/>
                  <a:pt x="12399" y="49574"/>
                </a:cubicBezTo>
                <a:cubicBezTo>
                  <a:pt x="12431" y="49574"/>
                  <a:pt x="12431" y="49630"/>
                  <a:pt x="12399" y="49630"/>
                </a:cubicBezTo>
                <a:cubicBezTo>
                  <a:pt x="12368" y="49685"/>
                  <a:pt x="12368" y="49630"/>
                  <a:pt x="12337" y="49630"/>
                </a:cubicBezTo>
                <a:cubicBezTo>
                  <a:pt x="12306" y="49630"/>
                  <a:pt x="12306" y="49685"/>
                  <a:pt x="12306" y="49685"/>
                </a:cubicBezTo>
                <a:cubicBezTo>
                  <a:pt x="12306" y="49741"/>
                  <a:pt x="12306" y="49796"/>
                  <a:pt x="12306" y="49796"/>
                </a:cubicBezTo>
                <a:cubicBezTo>
                  <a:pt x="12306" y="49852"/>
                  <a:pt x="12306" y="49796"/>
                  <a:pt x="12306" y="49852"/>
                </a:cubicBezTo>
                <a:cubicBezTo>
                  <a:pt x="12306" y="49852"/>
                  <a:pt x="12306" y="49907"/>
                  <a:pt x="12306" y="49907"/>
                </a:cubicBezTo>
                <a:cubicBezTo>
                  <a:pt x="12337" y="49963"/>
                  <a:pt x="12306" y="49907"/>
                  <a:pt x="12274" y="49907"/>
                </a:cubicBezTo>
                <a:cubicBezTo>
                  <a:pt x="12274" y="49852"/>
                  <a:pt x="12274" y="49796"/>
                  <a:pt x="12243" y="49796"/>
                </a:cubicBezTo>
                <a:cubicBezTo>
                  <a:pt x="12212" y="49796"/>
                  <a:pt x="12212" y="49852"/>
                  <a:pt x="12212" y="49852"/>
                </a:cubicBezTo>
                <a:cubicBezTo>
                  <a:pt x="12181" y="49852"/>
                  <a:pt x="12149" y="49852"/>
                  <a:pt x="12149" y="49852"/>
                </a:cubicBezTo>
                <a:cubicBezTo>
                  <a:pt x="12118" y="49907"/>
                  <a:pt x="12087" y="49907"/>
                  <a:pt x="12056" y="49963"/>
                </a:cubicBezTo>
                <a:cubicBezTo>
                  <a:pt x="12056" y="49963"/>
                  <a:pt x="12024" y="49963"/>
                  <a:pt x="11993" y="49963"/>
                </a:cubicBezTo>
                <a:cubicBezTo>
                  <a:pt x="11962" y="49963"/>
                  <a:pt x="11931" y="49963"/>
                  <a:pt x="11900" y="49963"/>
                </a:cubicBezTo>
                <a:cubicBezTo>
                  <a:pt x="11900" y="49907"/>
                  <a:pt x="11931" y="49907"/>
                  <a:pt x="11931" y="49907"/>
                </a:cubicBezTo>
                <a:cubicBezTo>
                  <a:pt x="11962" y="49907"/>
                  <a:pt x="11962" y="49907"/>
                  <a:pt x="11993" y="49852"/>
                </a:cubicBezTo>
                <a:cubicBezTo>
                  <a:pt x="12024" y="49852"/>
                  <a:pt x="12024" y="49852"/>
                  <a:pt x="12056" y="49852"/>
                </a:cubicBezTo>
                <a:cubicBezTo>
                  <a:pt x="12087" y="49852"/>
                  <a:pt x="12118" y="49852"/>
                  <a:pt x="12118" y="49852"/>
                </a:cubicBezTo>
                <a:cubicBezTo>
                  <a:pt x="12149" y="49796"/>
                  <a:pt x="12149" y="49796"/>
                  <a:pt x="12118" y="49796"/>
                </a:cubicBezTo>
                <a:cubicBezTo>
                  <a:pt x="12087" y="49796"/>
                  <a:pt x="12087" y="49796"/>
                  <a:pt x="12056" y="49796"/>
                </a:cubicBezTo>
                <a:cubicBezTo>
                  <a:pt x="12024" y="49796"/>
                  <a:pt x="11962" y="49685"/>
                  <a:pt x="11931" y="49741"/>
                </a:cubicBezTo>
                <a:cubicBezTo>
                  <a:pt x="11931" y="49796"/>
                  <a:pt x="11900" y="49796"/>
                  <a:pt x="11900" y="49852"/>
                </a:cubicBezTo>
                <a:cubicBezTo>
                  <a:pt x="11900" y="49852"/>
                  <a:pt x="11868" y="49852"/>
                  <a:pt x="11868" y="49907"/>
                </a:cubicBezTo>
                <a:cubicBezTo>
                  <a:pt x="11806" y="49963"/>
                  <a:pt x="11806" y="50018"/>
                  <a:pt x="11806" y="50073"/>
                </a:cubicBezTo>
                <a:cubicBezTo>
                  <a:pt x="11775" y="50129"/>
                  <a:pt x="11743" y="50184"/>
                  <a:pt x="11743" y="50240"/>
                </a:cubicBezTo>
                <a:cubicBezTo>
                  <a:pt x="11712" y="50240"/>
                  <a:pt x="11712" y="50295"/>
                  <a:pt x="11681" y="50295"/>
                </a:cubicBezTo>
                <a:cubicBezTo>
                  <a:pt x="11681" y="50295"/>
                  <a:pt x="11650" y="50295"/>
                  <a:pt x="11618" y="50295"/>
                </a:cubicBezTo>
                <a:cubicBezTo>
                  <a:pt x="11618" y="50295"/>
                  <a:pt x="11618" y="50295"/>
                  <a:pt x="11618" y="50240"/>
                </a:cubicBezTo>
                <a:cubicBezTo>
                  <a:pt x="11587" y="50240"/>
                  <a:pt x="11525" y="50240"/>
                  <a:pt x="11494" y="50240"/>
                </a:cubicBezTo>
                <a:cubicBezTo>
                  <a:pt x="11494" y="50295"/>
                  <a:pt x="11462" y="50295"/>
                  <a:pt x="11462" y="50351"/>
                </a:cubicBezTo>
                <a:cubicBezTo>
                  <a:pt x="11431" y="50351"/>
                  <a:pt x="11369" y="50406"/>
                  <a:pt x="11337" y="50406"/>
                </a:cubicBezTo>
                <a:cubicBezTo>
                  <a:pt x="11306" y="50462"/>
                  <a:pt x="11275" y="50517"/>
                  <a:pt x="11212" y="50517"/>
                </a:cubicBezTo>
                <a:cubicBezTo>
                  <a:pt x="11181" y="50573"/>
                  <a:pt x="11119" y="50573"/>
                  <a:pt x="11087" y="50573"/>
                </a:cubicBezTo>
                <a:cubicBezTo>
                  <a:pt x="11056" y="50573"/>
                  <a:pt x="10931" y="50573"/>
                  <a:pt x="10931" y="50517"/>
                </a:cubicBezTo>
                <a:cubicBezTo>
                  <a:pt x="10900" y="50462"/>
                  <a:pt x="10931" y="50351"/>
                  <a:pt x="10963" y="50351"/>
                </a:cubicBezTo>
                <a:cubicBezTo>
                  <a:pt x="10994" y="50240"/>
                  <a:pt x="10994" y="50184"/>
                  <a:pt x="10994" y="50129"/>
                </a:cubicBezTo>
                <a:cubicBezTo>
                  <a:pt x="11025" y="50129"/>
                  <a:pt x="11025" y="50073"/>
                  <a:pt x="11025" y="50073"/>
                </a:cubicBezTo>
                <a:cubicBezTo>
                  <a:pt x="11056" y="50018"/>
                  <a:pt x="11056" y="50018"/>
                  <a:pt x="11087" y="49963"/>
                </a:cubicBezTo>
                <a:cubicBezTo>
                  <a:pt x="11119" y="49907"/>
                  <a:pt x="10994" y="49907"/>
                  <a:pt x="10963" y="49907"/>
                </a:cubicBezTo>
                <a:cubicBezTo>
                  <a:pt x="10931" y="49907"/>
                  <a:pt x="10931" y="49907"/>
                  <a:pt x="10900" y="49907"/>
                </a:cubicBezTo>
                <a:cubicBezTo>
                  <a:pt x="10869" y="49963"/>
                  <a:pt x="10838" y="50018"/>
                  <a:pt x="10775" y="50018"/>
                </a:cubicBezTo>
                <a:cubicBezTo>
                  <a:pt x="10775" y="50018"/>
                  <a:pt x="10744" y="49963"/>
                  <a:pt x="10744" y="49963"/>
                </a:cubicBezTo>
                <a:cubicBezTo>
                  <a:pt x="10713" y="49963"/>
                  <a:pt x="10713" y="49907"/>
                  <a:pt x="10681" y="49907"/>
                </a:cubicBezTo>
                <a:cubicBezTo>
                  <a:pt x="10650" y="49907"/>
                  <a:pt x="10619" y="49796"/>
                  <a:pt x="10588" y="49796"/>
                </a:cubicBezTo>
                <a:cubicBezTo>
                  <a:pt x="10557" y="49796"/>
                  <a:pt x="10557" y="49852"/>
                  <a:pt x="10525" y="49852"/>
                </a:cubicBezTo>
                <a:cubicBezTo>
                  <a:pt x="10494" y="49852"/>
                  <a:pt x="10494" y="49852"/>
                  <a:pt x="10494" y="49796"/>
                </a:cubicBezTo>
                <a:cubicBezTo>
                  <a:pt x="10463" y="49741"/>
                  <a:pt x="10400" y="49796"/>
                  <a:pt x="10369" y="49741"/>
                </a:cubicBezTo>
                <a:cubicBezTo>
                  <a:pt x="10338" y="49685"/>
                  <a:pt x="10400" y="49630"/>
                  <a:pt x="10400" y="49574"/>
                </a:cubicBezTo>
                <a:cubicBezTo>
                  <a:pt x="10400" y="49519"/>
                  <a:pt x="10369" y="49463"/>
                  <a:pt x="10369" y="49408"/>
                </a:cubicBezTo>
                <a:cubicBezTo>
                  <a:pt x="10369" y="49353"/>
                  <a:pt x="10400" y="49297"/>
                  <a:pt x="10369" y="49297"/>
                </a:cubicBezTo>
                <a:cubicBezTo>
                  <a:pt x="10338" y="49242"/>
                  <a:pt x="10338" y="49297"/>
                  <a:pt x="10338" y="49297"/>
                </a:cubicBezTo>
                <a:cubicBezTo>
                  <a:pt x="10307" y="49353"/>
                  <a:pt x="10275" y="49297"/>
                  <a:pt x="10275" y="49297"/>
                </a:cubicBezTo>
                <a:cubicBezTo>
                  <a:pt x="10213" y="49186"/>
                  <a:pt x="10150" y="49297"/>
                  <a:pt x="10088" y="49297"/>
                </a:cubicBezTo>
                <a:cubicBezTo>
                  <a:pt x="10088" y="49242"/>
                  <a:pt x="10088" y="49242"/>
                  <a:pt x="10119" y="49186"/>
                </a:cubicBezTo>
                <a:cubicBezTo>
                  <a:pt x="10119" y="49186"/>
                  <a:pt x="10119" y="49186"/>
                  <a:pt x="10119" y="49131"/>
                </a:cubicBezTo>
                <a:cubicBezTo>
                  <a:pt x="10119" y="49131"/>
                  <a:pt x="10182" y="49075"/>
                  <a:pt x="10182" y="49075"/>
                </a:cubicBezTo>
                <a:cubicBezTo>
                  <a:pt x="10213" y="49186"/>
                  <a:pt x="10275" y="49075"/>
                  <a:pt x="10213" y="49020"/>
                </a:cubicBezTo>
                <a:cubicBezTo>
                  <a:pt x="10213" y="49020"/>
                  <a:pt x="10182" y="49020"/>
                  <a:pt x="10182" y="48964"/>
                </a:cubicBezTo>
                <a:cubicBezTo>
                  <a:pt x="10182" y="48909"/>
                  <a:pt x="10213" y="48909"/>
                  <a:pt x="10213" y="48909"/>
                </a:cubicBezTo>
                <a:cubicBezTo>
                  <a:pt x="10244" y="48909"/>
                  <a:pt x="10213" y="48964"/>
                  <a:pt x="10244" y="49020"/>
                </a:cubicBezTo>
                <a:cubicBezTo>
                  <a:pt x="10275" y="49020"/>
                  <a:pt x="10275" y="49020"/>
                  <a:pt x="10307" y="49075"/>
                </a:cubicBezTo>
                <a:cubicBezTo>
                  <a:pt x="10307" y="49131"/>
                  <a:pt x="10338" y="49242"/>
                  <a:pt x="10369" y="49186"/>
                </a:cubicBezTo>
                <a:cubicBezTo>
                  <a:pt x="10369" y="49131"/>
                  <a:pt x="10369" y="49186"/>
                  <a:pt x="10369" y="49131"/>
                </a:cubicBezTo>
                <a:cubicBezTo>
                  <a:pt x="10369" y="49131"/>
                  <a:pt x="10369" y="49075"/>
                  <a:pt x="10400" y="49075"/>
                </a:cubicBezTo>
                <a:cubicBezTo>
                  <a:pt x="10400" y="49020"/>
                  <a:pt x="10432" y="49020"/>
                  <a:pt x="10400" y="49020"/>
                </a:cubicBezTo>
                <a:cubicBezTo>
                  <a:pt x="10400" y="48964"/>
                  <a:pt x="10369" y="48964"/>
                  <a:pt x="10338" y="48964"/>
                </a:cubicBezTo>
                <a:cubicBezTo>
                  <a:pt x="10338" y="48909"/>
                  <a:pt x="10338" y="48909"/>
                  <a:pt x="10307" y="48853"/>
                </a:cubicBezTo>
                <a:cubicBezTo>
                  <a:pt x="10307" y="48853"/>
                  <a:pt x="10275" y="48853"/>
                  <a:pt x="10244" y="48853"/>
                </a:cubicBezTo>
                <a:cubicBezTo>
                  <a:pt x="10213" y="48853"/>
                  <a:pt x="10213" y="48853"/>
                  <a:pt x="10182" y="48853"/>
                </a:cubicBezTo>
                <a:cubicBezTo>
                  <a:pt x="10182" y="48853"/>
                  <a:pt x="10182" y="48909"/>
                  <a:pt x="10150" y="48909"/>
                </a:cubicBezTo>
                <a:cubicBezTo>
                  <a:pt x="10119" y="48964"/>
                  <a:pt x="10119" y="48909"/>
                  <a:pt x="10088" y="48909"/>
                </a:cubicBezTo>
                <a:cubicBezTo>
                  <a:pt x="10088" y="48853"/>
                  <a:pt x="10057" y="48909"/>
                  <a:pt x="10057" y="48853"/>
                </a:cubicBezTo>
                <a:cubicBezTo>
                  <a:pt x="10057" y="48798"/>
                  <a:pt x="10057" y="48798"/>
                  <a:pt x="10088" y="48743"/>
                </a:cubicBezTo>
                <a:cubicBezTo>
                  <a:pt x="10088" y="48743"/>
                  <a:pt x="10088" y="48687"/>
                  <a:pt x="10119" y="48687"/>
                </a:cubicBezTo>
                <a:cubicBezTo>
                  <a:pt x="10150" y="48687"/>
                  <a:pt x="10150" y="48743"/>
                  <a:pt x="10182" y="48687"/>
                </a:cubicBezTo>
                <a:cubicBezTo>
                  <a:pt x="10213" y="48687"/>
                  <a:pt x="10213" y="48576"/>
                  <a:pt x="10182" y="48521"/>
                </a:cubicBezTo>
                <a:cubicBezTo>
                  <a:pt x="10182" y="48521"/>
                  <a:pt x="10150" y="48465"/>
                  <a:pt x="10150" y="48465"/>
                </a:cubicBezTo>
                <a:cubicBezTo>
                  <a:pt x="10119" y="48410"/>
                  <a:pt x="10150" y="48354"/>
                  <a:pt x="10119" y="48299"/>
                </a:cubicBezTo>
                <a:cubicBezTo>
                  <a:pt x="10119" y="48243"/>
                  <a:pt x="10119" y="48188"/>
                  <a:pt x="10119" y="48188"/>
                </a:cubicBezTo>
                <a:cubicBezTo>
                  <a:pt x="10150" y="48133"/>
                  <a:pt x="10150" y="48133"/>
                  <a:pt x="10182" y="48133"/>
                </a:cubicBezTo>
                <a:cubicBezTo>
                  <a:pt x="10182" y="48077"/>
                  <a:pt x="10213" y="48077"/>
                  <a:pt x="10213" y="48022"/>
                </a:cubicBezTo>
                <a:cubicBezTo>
                  <a:pt x="10213" y="47966"/>
                  <a:pt x="10213" y="47966"/>
                  <a:pt x="10182" y="47966"/>
                </a:cubicBezTo>
                <a:cubicBezTo>
                  <a:pt x="10150" y="47911"/>
                  <a:pt x="10150" y="47911"/>
                  <a:pt x="10182" y="47855"/>
                </a:cubicBezTo>
                <a:cubicBezTo>
                  <a:pt x="10213" y="47855"/>
                  <a:pt x="10213" y="47911"/>
                  <a:pt x="10244" y="47911"/>
                </a:cubicBezTo>
                <a:cubicBezTo>
                  <a:pt x="10275" y="47911"/>
                  <a:pt x="10307" y="47911"/>
                  <a:pt x="10307" y="47911"/>
                </a:cubicBezTo>
                <a:cubicBezTo>
                  <a:pt x="10369" y="47855"/>
                  <a:pt x="10400" y="47855"/>
                  <a:pt x="10400" y="47800"/>
                </a:cubicBezTo>
                <a:cubicBezTo>
                  <a:pt x="10400" y="47744"/>
                  <a:pt x="10369" y="47578"/>
                  <a:pt x="10432" y="47634"/>
                </a:cubicBezTo>
                <a:cubicBezTo>
                  <a:pt x="10463" y="47689"/>
                  <a:pt x="10494" y="47744"/>
                  <a:pt x="10525" y="47634"/>
                </a:cubicBezTo>
                <a:cubicBezTo>
                  <a:pt x="10525" y="47634"/>
                  <a:pt x="10525" y="47578"/>
                  <a:pt x="10525" y="47523"/>
                </a:cubicBezTo>
                <a:cubicBezTo>
                  <a:pt x="10525" y="47467"/>
                  <a:pt x="10525" y="47467"/>
                  <a:pt x="10557" y="47412"/>
                </a:cubicBezTo>
                <a:cubicBezTo>
                  <a:pt x="10588" y="47356"/>
                  <a:pt x="10557" y="47301"/>
                  <a:pt x="10557" y="47190"/>
                </a:cubicBezTo>
                <a:cubicBezTo>
                  <a:pt x="10588" y="47190"/>
                  <a:pt x="10588" y="47134"/>
                  <a:pt x="10588" y="47134"/>
                </a:cubicBezTo>
                <a:cubicBezTo>
                  <a:pt x="10619" y="47079"/>
                  <a:pt x="10588" y="47024"/>
                  <a:pt x="10619" y="47024"/>
                </a:cubicBezTo>
                <a:cubicBezTo>
                  <a:pt x="10650" y="47024"/>
                  <a:pt x="10681" y="47024"/>
                  <a:pt x="10650" y="47079"/>
                </a:cubicBezTo>
                <a:cubicBezTo>
                  <a:pt x="10650" y="47079"/>
                  <a:pt x="10619" y="47079"/>
                  <a:pt x="10619" y="47134"/>
                </a:cubicBezTo>
                <a:cubicBezTo>
                  <a:pt x="10619" y="47190"/>
                  <a:pt x="10650" y="47190"/>
                  <a:pt x="10650" y="47190"/>
                </a:cubicBezTo>
                <a:cubicBezTo>
                  <a:pt x="10681" y="47245"/>
                  <a:pt x="10681" y="47245"/>
                  <a:pt x="10681" y="47301"/>
                </a:cubicBezTo>
                <a:cubicBezTo>
                  <a:pt x="10744" y="47356"/>
                  <a:pt x="10775" y="47245"/>
                  <a:pt x="10775" y="47190"/>
                </a:cubicBezTo>
                <a:cubicBezTo>
                  <a:pt x="10806" y="47134"/>
                  <a:pt x="10869" y="47079"/>
                  <a:pt x="10869" y="47024"/>
                </a:cubicBezTo>
                <a:cubicBezTo>
                  <a:pt x="10900" y="46968"/>
                  <a:pt x="10900" y="46968"/>
                  <a:pt x="10900" y="46913"/>
                </a:cubicBezTo>
                <a:cubicBezTo>
                  <a:pt x="10900" y="46857"/>
                  <a:pt x="10931" y="46857"/>
                  <a:pt x="10931" y="46802"/>
                </a:cubicBezTo>
                <a:cubicBezTo>
                  <a:pt x="10963" y="46746"/>
                  <a:pt x="10900" y="46691"/>
                  <a:pt x="10869" y="46691"/>
                </a:cubicBezTo>
                <a:cubicBezTo>
                  <a:pt x="10838" y="46691"/>
                  <a:pt x="10838" y="46635"/>
                  <a:pt x="10806" y="46635"/>
                </a:cubicBezTo>
                <a:cubicBezTo>
                  <a:pt x="10775" y="46635"/>
                  <a:pt x="10713" y="46691"/>
                  <a:pt x="10681" y="46580"/>
                </a:cubicBezTo>
                <a:cubicBezTo>
                  <a:pt x="10681" y="46580"/>
                  <a:pt x="10650" y="46524"/>
                  <a:pt x="10619" y="46524"/>
                </a:cubicBezTo>
                <a:cubicBezTo>
                  <a:pt x="10619" y="46524"/>
                  <a:pt x="10588" y="46580"/>
                  <a:pt x="10588" y="46524"/>
                </a:cubicBezTo>
                <a:cubicBezTo>
                  <a:pt x="10557" y="46469"/>
                  <a:pt x="10588" y="46414"/>
                  <a:pt x="10588" y="46414"/>
                </a:cubicBezTo>
                <a:cubicBezTo>
                  <a:pt x="10557" y="46358"/>
                  <a:pt x="10525" y="46358"/>
                  <a:pt x="10525" y="46358"/>
                </a:cubicBezTo>
                <a:cubicBezTo>
                  <a:pt x="10494" y="46303"/>
                  <a:pt x="10525" y="46303"/>
                  <a:pt x="10557" y="46303"/>
                </a:cubicBezTo>
                <a:cubicBezTo>
                  <a:pt x="10588" y="46247"/>
                  <a:pt x="10588" y="46136"/>
                  <a:pt x="10588" y="46081"/>
                </a:cubicBezTo>
                <a:cubicBezTo>
                  <a:pt x="10588" y="46025"/>
                  <a:pt x="10588" y="45914"/>
                  <a:pt x="10557" y="45914"/>
                </a:cubicBezTo>
                <a:cubicBezTo>
                  <a:pt x="10525" y="45859"/>
                  <a:pt x="10525" y="45859"/>
                  <a:pt x="10494" y="45859"/>
                </a:cubicBezTo>
                <a:cubicBezTo>
                  <a:pt x="10432" y="45859"/>
                  <a:pt x="10369" y="45859"/>
                  <a:pt x="10338" y="45859"/>
                </a:cubicBezTo>
                <a:cubicBezTo>
                  <a:pt x="10307" y="45859"/>
                  <a:pt x="10275" y="45804"/>
                  <a:pt x="10244" y="45859"/>
                </a:cubicBezTo>
                <a:cubicBezTo>
                  <a:pt x="10244" y="45859"/>
                  <a:pt x="10213" y="45859"/>
                  <a:pt x="10182" y="45859"/>
                </a:cubicBezTo>
                <a:cubicBezTo>
                  <a:pt x="10150" y="45914"/>
                  <a:pt x="10119" y="45859"/>
                  <a:pt x="10088" y="45804"/>
                </a:cubicBezTo>
                <a:cubicBezTo>
                  <a:pt x="10057" y="45748"/>
                  <a:pt x="10150" y="45804"/>
                  <a:pt x="10182" y="45804"/>
                </a:cubicBezTo>
                <a:cubicBezTo>
                  <a:pt x="10244" y="45804"/>
                  <a:pt x="10275" y="45804"/>
                  <a:pt x="10307" y="45804"/>
                </a:cubicBezTo>
                <a:cubicBezTo>
                  <a:pt x="10369" y="45748"/>
                  <a:pt x="10400" y="45748"/>
                  <a:pt x="10463" y="45748"/>
                </a:cubicBezTo>
                <a:cubicBezTo>
                  <a:pt x="10494" y="45748"/>
                  <a:pt x="10557" y="45804"/>
                  <a:pt x="10588" y="45804"/>
                </a:cubicBezTo>
                <a:cubicBezTo>
                  <a:pt x="10619" y="45748"/>
                  <a:pt x="10650" y="45693"/>
                  <a:pt x="10650" y="45582"/>
                </a:cubicBezTo>
                <a:cubicBezTo>
                  <a:pt x="10681" y="45526"/>
                  <a:pt x="10713" y="45471"/>
                  <a:pt x="10713" y="45360"/>
                </a:cubicBezTo>
                <a:cubicBezTo>
                  <a:pt x="10713" y="45304"/>
                  <a:pt x="10713" y="45194"/>
                  <a:pt x="10681" y="45138"/>
                </a:cubicBezTo>
                <a:cubicBezTo>
                  <a:pt x="10650" y="45083"/>
                  <a:pt x="10619" y="44972"/>
                  <a:pt x="10681" y="44916"/>
                </a:cubicBezTo>
                <a:cubicBezTo>
                  <a:pt x="10681" y="44916"/>
                  <a:pt x="10713" y="44916"/>
                  <a:pt x="10713" y="44861"/>
                </a:cubicBezTo>
                <a:cubicBezTo>
                  <a:pt x="10744" y="44861"/>
                  <a:pt x="10744" y="44805"/>
                  <a:pt x="10744" y="44805"/>
                </a:cubicBezTo>
                <a:cubicBezTo>
                  <a:pt x="10775" y="44805"/>
                  <a:pt x="10806" y="44750"/>
                  <a:pt x="10775" y="44750"/>
                </a:cubicBezTo>
                <a:cubicBezTo>
                  <a:pt x="10775" y="44695"/>
                  <a:pt x="10744" y="44695"/>
                  <a:pt x="10744" y="44750"/>
                </a:cubicBezTo>
                <a:cubicBezTo>
                  <a:pt x="10681" y="44805"/>
                  <a:pt x="10650" y="44805"/>
                  <a:pt x="10619" y="44861"/>
                </a:cubicBezTo>
                <a:cubicBezTo>
                  <a:pt x="10588" y="44916"/>
                  <a:pt x="10525" y="44916"/>
                  <a:pt x="10494" y="44972"/>
                </a:cubicBezTo>
                <a:cubicBezTo>
                  <a:pt x="10463" y="44972"/>
                  <a:pt x="10432" y="45027"/>
                  <a:pt x="10369" y="45027"/>
                </a:cubicBezTo>
                <a:cubicBezTo>
                  <a:pt x="10338" y="45083"/>
                  <a:pt x="10307" y="45027"/>
                  <a:pt x="10275" y="45083"/>
                </a:cubicBezTo>
                <a:cubicBezTo>
                  <a:pt x="10244" y="45138"/>
                  <a:pt x="10213" y="45194"/>
                  <a:pt x="10182" y="45249"/>
                </a:cubicBezTo>
                <a:cubicBezTo>
                  <a:pt x="10182" y="45304"/>
                  <a:pt x="10150" y="45415"/>
                  <a:pt x="10119" y="45471"/>
                </a:cubicBezTo>
                <a:cubicBezTo>
                  <a:pt x="10119" y="45526"/>
                  <a:pt x="10088" y="45582"/>
                  <a:pt x="10057" y="45637"/>
                </a:cubicBezTo>
                <a:cubicBezTo>
                  <a:pt x="10026" y="45637"/>
                  <a:pt x="9994" y="45637"/>
                  <a:pt x="9963" y="45637"/>
                </a:cubicBezTo>
                <a:cubicBezTo>
                  <a:pt x="9932" y="45693"/>
                  <a:pt x="9901" y="45693"/>
                  <a:pt x="9901" y="45693"/>
                </a:cubicBezTo>
                <a:cubicBezTo>
                  <a:pt x="9838" y="45637"/>
                  <a:pt x="9776" y="45693"/>
                  <a:pt x="9713" y="45693"/>
                </a:cubicBezTo>
                <a:cubicBezTo>
                  <a:pt x="9682" y="45637"/>
                  <a:pt x="9619" y="45637"/>
                  <a:pt x="9557" y="45693"/>
                </a:cubicBezTo>
                <a:cubicBezTo>
                  <a:pt x="9463" y="45748"/>
                  <a:pt x="9432" y="45914"/>
                  <a:pt x="9370" y="46025"/>
                </a:cubicBezTo>
                <a:cubicBezTo>
                  <a:pt x="9338" y="46081"/>
                  <a:pt x="9338" y="46136"/>
                  <a:pt x="9307" y="46247"/>
                </a:cubicBezTo>
                <a:cubicBezTo>
                  <a:pt x="9307" y="46303"/>
                  <a:pt x="9307" y="46358"/>
                  <a:pt x="9370" y="46414"/>
                </a:cubicBezTo>
                <a:cubicBezTo>
                  <a:pt x="9370" y="46414"/>
                  <a:pt x="9401" y="46414"/>
                  <a:pt x="9401" y="46469"/>
                </a:cubicBezTo>
                <a:cubicBezTo>
                  <a:pt x="9432" y="46469"/>
                  <a:pt x="9432" y="46469"/>
                  <a:pt x="9463" y="46469"/>
                </a:cubicBezTo>
                <a:cubicBezTo>
                  <a:pt x="9463" y="46469"/>
                  <a:pt x="9495" y="46524"/>
                  <a:pt x="9526" y="46524"/>
                </a:cubicBezTo>
                <a:cubicBezTo>
                  <a:pt x="9526" y="46469"/>
                  <a:pt x="9495" y="46469"/>
                  <a:pt x="9495" y="46469"/>
                </a:cubicBezTo>
                <a:cubicBezTo>
                  <a:pt x="9432" y="46414"/>
                  <a:pt x="9401" y="46358"/>
                  <a:pt x="9432" y="46303"/>
                </a:cubicBezTo>
                <a:cubicBezTo>
                  <a:pt x="9463" y="46247"/>
                  <a:pt x="9495" y="46247"/>
                  <a:pt x="9495" y="46247"/>
                </a:cubicBezTo>
                <a:cubicBezTo>
                  <a:pt x="9526" y="46303"/>
                  <a:pt x="9526" y="46303"/>
                  <a:pt x="9526" y="46358"/>
                </a:cubicBezTo>
                <a:cubicBezTo>
                  <a:pt x="9557" y="46414"/>
                  <a:pt x="9557" y="46358"/>
                  <a:pt x="9588" y="46358"/>
                </a:cubicBezTo>
                <a:cubicBezTo>
                  <a:pt x="9619" y="46358"/>
                  <a:pt x="9619" y="46414"/>
                  <a:pt x="9651" y="46358"/>
                </a:cubicBezTo>
                <a:cubicBezTo>
                  <a:pt x="9682" y="46358"/>
                  <a:pt x="9651" y="46303"/>
                  <a:pt x="9682" y="46247"/>
                </a:cubicBezTo>
                <a:cubicBezTo>
                  <a:pt x="9682" y="46247"/>
                  <a:pt x="9682" y="46192"/>
                  <a:pt x="9682" y="46192"/>
                </a:cubicBezTo>
                <a:cubicBezTo>
                  <a:pt x="9713" y="46136"/>
                  <a:pt x="9682" y="46081"/>
                  <a:pt x="9682" y="46081"/>
                </a:cubicBezTo>
                <a:cubicBezTo>
                  <a:pt x="9682" y="46025"/>
                  <a:pt x="9713" y="46025"/>
                  <a:pt x="9713" y="45970"/>
                </a:cubicBezTo>
                <a:cubicBezTo>
                  <a:pt x="9744" y="45970"/>
                  <a:pt x="9744" y="45970"/>
                  <a:pt x="9776" y="45914"/>
                </a:cubicBezTo>
                <a:cubicBezTo>
                  <a:pt x="9776" y="45859"/>
                  <a:pt x="9776" y="45859"/>
                  <a:pt x="9807" y="45859"/>
                </a:cubicBezTo>
                <a:cubicBezTo>
                  <a:pt x="9838" y="45804"/>
                  <a:pt x="9869" y="45859"/>
                  <a:pt x="9869" y="45859"/>
                </a:cubicBezTo>
                <a:cubicBezTo>
                  <a:pt x="9901" y="45859"/>
                  <a:pt x="9932" y="45859"/>
                  <a:pt x="9932" y="45859"/>
                </a:cubicBezTo>
                <a:cubicBezTo>
                  <a:pt x="9963" y="45859"/>
                  <a:pt x="9994" y="45804"/>
                  <a:pt x="9994" y="45859"/>
                </a:cubicBezTo>
                <a:cubicBezTo>
                  <a:pt x="10026" y="45859"/>
                  <a:pt x="9994" y="45914"/>
                  <a:pt x="9994" y="45970"/>
                </a:cubicBezTo>
                <a:cubicBezTo>
                  <a:pt x="9963" y="45970"/>
                  <a:pt x="9963" y="45970"/>
                  <a:pt x="9932" y="46025"/>
                </a:cubicBezTo>
                <a:cubicBezTo>
                  <a:pt x="9932" y="46025"/>
                  <a:pt x="9932" y="46081"/>
                  <a:pt x="9901" y="46136"/>
                </a:cubicBezTo>
                <a:cubicBezTo>
                  <a:pt x="9901" y="46136"/>
                  <a:pt x="9901" y="46192"/>
                  <a:pt x="9869" y="46192"/>
                </a:cubicBezTo>
                <a:cubicBezTo>
                  <a:pt x="9869" y="46247"/>
                  <a:pt x="9869" y="46247"/>
                  <a:pt x="9869" y="46303"/>
                </a:cubicBezTo>
                <a:cubicBezTo>
                  <a:pt x="9901" y="46358"/>
                  <a:pt x="9869" y="46358"/>
                  <a:pt x="9901" y="46414"/>
                </a:cubicBezTo>
                <a:cubicBezTo>
                  <a:pt x="9932" y="46414"/>
                  <a:pt x="9932" y="46358"/>
                  <a:pt x="9963" y="46414"/>
                </a:cubicBezTo>
                <a:cubicBezTo>
                  <a:pt x="9963" y="46469"/>
                  <a:pt x="10026" y="46580"/>
                  <a:pt x="9963" y="46580"/>
                </a:cubicBezTo>
                <a:cubicBezTo>
                  <a:pt x="9963" y="46580"/>
                  <a:pt x="9963" y="46580"/>
                  <a:pt x="9932" y="46524"/>
                </a:cubicBezTo>
                <a:cubicBezTo>
                  <a:pt x="9932" y="46524"/>
                  <a:pt x="9901" y="46524"/>
                  <a:pt x="9869" y="46524"/>
                </a:cubicBezTo>
                <a:cubicBezTo>
                  <a:pt x="9869" y="46524"/>
                  <a:pt x="9838" y="46524"/>
                  <a:pt x="9838" y="46469"/>
                </a:cubicBezTo>
                <a:cubicBezTo>
                  <a:pt x="9807" y="46414"/>
                  <a:pt x="9838" y="46414"/>
                  <a:pt x="9838" y="46414"/>
                </a:cubicBezTo>
                <a:cubicBezTo>
                  <a:pt x="9869" y="46358"/>
                  <a:pt x="9869" y="46303"/>
                  <a:pt x="9838" y="46303"/>
                </a:cubicBezTo>
                <a:cubicBezTo>
                  <a:pt x="9838" y="46303"/>
                  <a:pt x="9838" y="46303"/>
                  <a:pt x="9807" y="46247"/>
                </a:cubicBezTo>
                <a:cubicBezTo>
                  <a:pt x="9807" y="46247"/>
                  <a:pt x="9807" y="46247"/>
                  <a:pt x="9807" y="46247"/>
                </a:cubicBezTo>
                <a:cubicBezTo>
                  <a:pt x="9776" y="46247"/>
                  <a:pt x="9744" y="46192"/>
                  <a:pt x="9744" y="46192"/>
                </a:cubicBezTo>
                <a:cubicBezTo>
                  <a:pt x="9713" y="46247"/>
                  <a:pt x="9713" y="46247"/>
                  <a:pt x="9713" y="46303"/>
                </a:cubicBezTo>
                <a:cubicBezTo>
                  <a:pt x="9682" y="46358"/>
                  <a:pt x="9651" y="46414"/>
                  <a:pt x="9619" y="46414"/>
                </a:cubicBezTo>
                <a:cubicBezTo>
                  <a:pt x="9588" y="46414"/>
                  <a:pt x="9557" y="46414"/>
                  <a:pt x="9557" y="46469"/>
                </a:cubicBezTo>
                <a:cubicBezTo>
                  <a:pt x="9557" y="46469"/>
                  <a:pt x="9588" y="46469"/>
                  <a:pt x="9588" y="46524"/>
                </a:cubicBezTo>
                <a:cubicBezTo>
                  <a:pt x="9588" y="46524"/>
                  <a:pt x="9588" y="46580"/>
                  <a:pt x="9588" y="46580"/>
                </a:cubicBezTo>
                <a:cubicBezTo>
                  <a:pt x="9588" y="46580"/>
                  <a:pt x="9619" y="46580"/>
                  <a:pt x="9619" y="46635"/>
                </a:cubicBezTo>
                <a:cubicBezTo>
                  <a:pt x="9619" y="46691"/>
                  <a:pt x="9588" y="46691"/>
                  <a:pt x="9557" y="46635"/>
                </a:cubicBezTo>
                <a:cubicBezTo>
                  <a:pt x="9557" y="46635"/>
                  <a:pt x="9526" y="46635"/>
                  <a:pt x="9495" y="46635"/>
                </a:cubicBezTo>
                <a:cubicBezTo>
                  <a:pt x="9463" y="46635"/>
                  <a:pt x="9463" y="46580"/>
                  <a:pt x="9432" y="46524"/>
                </a:cubicBezTo>
                <a:cubicBezTo>
                  <a:pt x="9401" y="46524"/>
                  <a:pt x="9401" y="46524"/>
                  <a:pt x="9370" y="46524"/>
                </a:cubicBezTo>
                <a:cubicBezTo>
                  <a:pt x="9370" y="46469"/>
                  <a:pt x="9338" y="46469"/>
                  <a:pt x="9338" y="46414"/>
                </a:cubicBezTo>
                <a:cubicBezTo>
                  <a:pt x="9307" y="46414"/>
                  <a:pt x="9307" y="46358"/>
                  <a:pt x="9307" y="46358"/>
                </a:cubicBezTo>
                <a:cubicBezTo>
                  <a:pt x="9276" y="46358"/>
                  <a:pt x="9276" y="46414"/>
                  <a:pt x="9276" y="46469"/>
                </a:cubicBezTo>
                <a:cubicBezTo>
                  <a:pt x="9276" y="46524"/>
                  <a:pt x="9245" y="46524"/>
                  <a:pt x="9245" y="46524"/>
                </a:cubicBezTo>
                <a:cubicBezTo>
                  <a:pt x="9213" y="46580"/>
                  <a:pt x="9213" y="46580"/>
                  <a:pt x="9213" y="46635"/>
                </a:cubicBezTo>
                <a:cubicBezTo>
                  <a:pt x="9213" y="46635"/>
                  <a:pt x="9213" y="46691"/>
                  <a:pt x="9213" y="46746"/>
                </a:cubicBezTo>
                <a:cubicBezTo>
                  <a:pt x="9213" y="46802"/>
                  <a:pt x="9245" y="46913"/>
                  <a:pt x="9245" y="46968"/>
                </a:cubicBezTo>
                <a:cubicBezTo>
                  <a:pt x="9245" y="47024"/>
                  <a:pt x="9245" y="47079"/>
                  <a:pt x="9245" y="47079"/>
                </a:cubicBezTo>
                <a:cubicBezTo>
                  <a:pt x="9245" y="47134"/>
                  <a:pt x="9213" y="47190"/>
                  <a:pt x="9213" y="47190"/>
                </a:cubicBezTo>
                <a:cubicBezTo>
                  <a:pt x="9213" y="47245"/>
                  <a:pt x="9213" y="47412"/>
                  <a:pt x="9245" y="47412"/>
                </a:cubicBezTo>
                <a:cubicBezTo>
                  <a:pt x="9276" y="47412"/>
                  <a:pt x="9245" y="47245"/>
                  <a:pt x="9307" y="47301"/>
                </a:cubicBezTo>
                <a:cubicBezTo>
                  <a:pt x="9338" y="47356"/>
                  <a:pt x="9338" y="47356"/>
                  <a:pt x="9338" y="47412"/>
                </a:cubicBezTo>
                <a:cubicBezTo>
                  <a:pt x="9338" y="47412"/>
                  <a:pt x="9370" y="47467"/>
                  <a:pt x="9370" y="47523"/>
                </a:cubicBezTo>
                <a:cubicBezTo>
                  <a:pt x="9370" y="47523"/>
                  <a:pt x="9338" y="47523"/>
                  <a:pt x="9307" y="47523"/>
                </a:cubicBezTo>
                <a:cubicBezTo>
                  <a:pt x="9276" y="47578"/>
                  <a:pt x="9276" y="47523"/>
                  <a:pt x="9276" y="47523"/>
                </a:cubicBezTo>
                <a:cubicBezTo>
                  <a:pt x="9213" y="47467"/>
                  <a:pt x="9245" y="47578"/>
                  <a:pt x="9245" y="47634"/>
                </a:cubicBezTo>
                <a:cubicBezTo>
                  <a:pt x="9276" y="47689"/>
                  <a:pt x="9245" y="47800"/>
                  <a:pt x="9245" y="47855"/>
                </a:cubicBezTo>
                <a:cubicBezTo>
                  <a:pt x="9245" y="47911"/>
                  <a:pt x="9245" y="47966"/>
                  <a:pt x="9245" y="48022"/>
                </a:cubicBezTo>
                <a:cubicBezTo>
                  <a:pt x="9245" y="48022"/>
                  <a:pt x="9213" y="48077"/>
                  <a:pt x="9213" y="48133"/>
                </a:cubicBezTo>
                <a:cubicBezTo>
                  <a:pt x="9245" y="48133"/>
                  <a:pt x="9245" y="48133"/>
                  <a:pt x="9276" y="48188"/>
                </a:cubicBezTo>
                <a:cubicBezTo>
                  <a:pt x="9276" y="48188"/>
                  <a:pt x="9276" y="48243"/>
                  <a:pt x="9307" y="48299"/>
                </a:cubicBezTo>
                <a:cubicBezTo>
                  <a:pt x="9338" y="48299"/>
                  <a:pt x="9338" y="48243"/>
                  <a:pt x="9338" y="48243"/>
                </a:cubicBezTo>
                <a:cubicBezTo>
                  <a:pt x="9338" y="48188"/>
                  <a:pt x="9307" y="48188"/>
                  <a:pt x="9307" y="48133"/>
                </a:cubicBezTo>
                <a:cubicBezTo>
                  <a:pt x="9307" y="48077"/>
                  <a:pt x="9338" y="48077"/>
                  <a:pt x="9370" y="48077"/>
                </a:cubicBezTo>
                <a:cubicBezTo>
                  <a:pt x="9401" y="48077"/>
                  <a:pt x="9401" y="48133"/>
                  <a:pt x="9401" y="48133"/>
                </a:cubicBezTo>
                <a:cubicBezTo>
                  <a:pt x="9432" y="48188"/>
                  <a:pt x="9463" y="48188"/>
                  <a:pt x="9463" y="48188"/>
                </a:cubicBezTo>
                <a:cubicBezTo>
                  <a:pt x="9526" y="48243"/>
                  <a:pt x="9495" y="48354"/>
                  <a:pt x="9526" y="48410"/>
                </a:cubicBezTo>
                <a:cubicBezTo>
                  <a:pt x="9526" y="48465"/>
                  <a:pt x="9557" y="48465"/>
                  <a:pt x="9557" y="48465"/>
                </a:cubicBezTo>
                <a:cubicBezTo>
                  <a:pt x="9588" y="48521"/>
                  <a:pt x="9588" y="48576"/>
                  <a:pt x="9557" y="48632"/>
                </a:cubicBezTo>
                <a:cubicBezTo>
                  <a:pt x="9557" y="48632"/>
                  <a:pt x="9557" y="48632"/>
                  <a:pt x="9557" y="48632"/>
                </a:cubicBezTo>
                <a:cubicBezTo>
                  <a:pt x="9526" y="48687"/>
                  <a:pt x="9526" y="48687"/>
                  <a:pt x="9526" y="48743"/>
                </a:cubicBezTo>
                <a:cubicBezTo>
                  <a:pt x="9495" y="48798"/>
                  <a:pt x="9463" y="48632"/>
                  <a:pt x="9432" y="48687"/>
                </a:cubicBezTo>
                <a:cubicBezTo>
                  <a:pt x="9432" y="48687"/>
                  <a:pt x="9432" y="48743"/>
                  <a:pt x="9432" y="48743"/>
                </a:cubicBezTo>
                <a:cubicBezTo>
                  <a:pt x="9432" y="48798"/>
                  <a:pt x="9432" y="48798"/>
                  <a:pt x="9463" y="48798"/>
                </a:cubicBezTo>
                <a:cubicBezTo>
                  <a:pt x="9463" y="48798"/>
                  <a:pt x="9463" y="48798"/>
                  <a:pt x="9495" y="48798"/>
                </a:cubicBezTo>
                <a:cubicBezTo>
                  <a:pt x="9495" y="48798"/>
                  <a:pt x="9526" y="48909"/>
                  <a:pt x="9526" y="48853"/>
                </a:cubicBezTo>
                <a:cubicBezTo>
                  <a:pt x="9557" y="48743"/>
                  <a:pt x="9557" y="48964"/>
                  <a:pt x="9526" y="48964"/>
                </a:cubicBezTo>
                <a:cubicBezTo>
                  <a:pt x="9526" y="49020"/>
                  <a:pt x="9526" y="49020"/>
                  <a:pt x="9526" y="49075"/>
                </a:cubicBezTo>
                <a:cubicBezTo>
                  <a:pt x="9526" y="49131"/>
                  <a:pt x="9526" y="49131"/>
                  <a:pt x="9495" y="49131"/>
                </a:cubicBezTo>
                <a:cubicBezTo>
                  <a:pt x="9463" y="49131"/>
                  <a:pt x="9432" y="49131"/>
                  <a:pt x="9401" y="49131"/>
                </a:cubicBezTo>
                <a:cubicBezTo>
                  <a:pt x="9338" y="49131"/>
                  <a:pt x="9401" y="48964"/>
                  <a:pt x="9432" y="48909"/>
                </a:cubicBezTo>
                <a:cubicBezTo>
                  <a:pt x="9432" y="48909"/>
                  <a:pt x="9432" y="48853"/>
                  <a:pt x="9401" y="48853"/>
                </a:cubicBezTo>
                <a:cubicBezTo>
                  <a:pt x="9370" y="48853"/>
                  <a:pt x="9370" y="48909"/>
                  <a:pt x="9370" y="48909"/>
                </a:cubicBezTo>
                <a:cubicBezTo>
                  <a:pt x="9370" y="49020"/>
                  <a:pt x="9338" y="49020"/>
                  <a:pt x="9338" y="49131"/>
                </a:cubicBezTo>
                <a:cubicBezTo>
                  <a:pt x="9307" y="49186"/>
                  <a:pt x="9307" y="49297"/>
                  <a:pt x="9338" y="49353"/>
                </a:cubicBezTo>
                <a:cubicBezTo>
                  <a:pt x="9370" y="49463"/>
                  <a:pt x="9338" y="49242"/>
                  <a:pt x="9370" y="49186"/>
                </a:cubicBezTo>
                <a:cubicBezTo>
                  <a:pt x="9370" y="49131"/>
                  <a:pt x="9432" y="49186"/>
                  <a:pt x="9463" y="49186"/>
                </a:cubicBezTo>
                <a:cubicBezTo>
                  <a:pt x="9495" y="49186"/>
                  <a:pt x="9557" y="49131"/>
                  <a:pt x="9588" y="49242"/>
                </a:cubicBezTo>
                <a:cubicBezTo>
                  <a:pt x="9588" y="49242"/>
                  <a:pt x="9588" y="49297"/>
                  <a:pt x="9588" y="49353"/>
                </a:cubicBezTo>
                <a:cubicBezTo>
                  <a:pt x="9619" y="49353"/>
                  <a:pt x="9651" y="49353"/>
                  <a:pt x="9651" y="49408"/>
                </a:cubicBezTo>
                <a:cubicBezTo>
                  <a:pt x="9682" y="49408"/>
                  <a:pt x="9682" y="49463"/>
                  <a:pt x="9682" y="49519"/>
                </a:cubicBezTo>
                <a:cubicBezTo>
                  <a:pt x="9682" y="49574"/>
                  <a:pt x="9682" y="49574"/>
                  <a:pt x="9713" y="49574"/>
                </a:cubicBezTo>
                <a:cubicBezTo>
                  <a:pt x="9744" y="49630"/>
                  <a:pt x="9744" y="49741"/>
                  <a:pt x="9744" y="49796"/>
                </a:cubicBezTo>
                <a:cubicBezTo>
                  <a:pt x="9713" y="49852"/>
                  <a:pt x="9651" y="49852"/>
                  <a:pt x="9619" y="49852"/>
                </a:cubicBezTo>
                <a:cubicBezTo>
                  <a:pt x="9588" y="49852"/>
                  <a:pt x="9557" y="49852"/>
                  <a:pt x="9557" y="49907"/>
                </a:cubicBezTo>
                <a:cubicBezTo>
                  <a:pt x="9557" y="49907"/>
                  <a:pt x="9526" y="49963"/>
                  <a:pt x="9557" y="50018"/>
                </a:cubicBezTo>
                <a:cubicBezTo>
                  <a:pt x="9588" y="50018"/>
                  <a:pt x="9619" y="50018"/>
                  <a:pt x="9651" y="50018"/>
                </a:cubicBezTo>
                <a:cubicBezTo>
                  <a:pt x="9713" y="50018"/>
                  <a:pt x="9651" y="50129"/>
                  <a:pt x="9651" y="50184"/>
                </a:cubicBezTo>
                <a:cubicBezTo>
                  <a:pt x="9651" y="50240"/>
                  <a:pt x="9682" y="50295"/>
                  <a:pt x="9682" y="50351"/>
                </a:cubicBezTo>
                <a:cubicBezTo>
                  <a:pt x="9682" y="50351"/>
                  <a:pt x="9682" y="50406"/>
                  <a:pt x="9682" y="50406"/>
                </a:cubicBezTo>
                <a:cubicBezTo>
                  <a:pt x="9682" y="50462"/>
                  <a:pt x="9744" y="50462"/>
                  <a:pt x="9744" y="50517"/>
                </a:cubicBezTo>
                <a:cubicBezTo>
                  <a:pt x="9776" y="50573"/>
                  <a:pt x="9776" y="50573"/>
                  <a:pt x="9807" y="50573"/>
                </a:cubicBezTo>
                <a:cubicBezTo>
                  <a:pt x="9807" y="50573"/>
                  <a:pt x="9838" y="50573"/>
                  <a:pt x="9869" y="50628"/>
                </a:cubicBezTo>
                <a:cubicBezTo>
                  <a:pt x="9869" y="50683"/>
                  <a:pt x="9869" y="50683"/>
                  <a:pt x="9838" y="50683"/>
                </a:cubicBezTo>
                <a:cubicBezTo>
                  <a:pt x="9807" y="50739"/>
                  <a:pt x="9776" y="50739"/>
                  <a:pt x="9776" y="50683"/>
                </a:cubicBezTo>
                <a:cubicBezTo>
                  <a:pt x="9744" y="50683"/>
                  <a:pt x="9744" y="50683"/>
                  <a:pt x="9713" y="50628"/>
                </a:cubicBezTo>
                <a:cubicBezTo>
                  <a:pt x="9682" y="50628"/>
                  <a:pt x="9619" y="50683"/>
                  <a:pt x="9588" y="50683"/>
                </a:cubicBezTo>
                <a:cubicBezTo>
                  <a:pt x="9557" y="50683"/>
                  <a:pt x="9526" y="50628"/>
                  <a:pt x="9526" y="50683"/>
                </a:cubicBezTo>
                <a:cubicBezTo>
                  <a:pt x="9495" y="50683"/>
                  <a:pt x="9495" y="50739"/>
                  <a:pt x="9495" y="50794"/>
                </a:cubicBezTo>
                <a:cubicBezTo>
                  <a:pt x="9463" y="50850"/>
                  <a:pt x="9432" y="50905"/>
                  <a:pt x="9463" y="51016"/>
                </a:cubicBezTo>
                <a:cubicBezTo>
                  <a:pt x="9495" y="51016"/>
                  <a:pt x="9495" y="51016"/>
                  <a:pt x="9495" y="51072"/>
                </a:cubicBezTo>
                <a:cubicBezTo>
                  <a:pt x="9495" y="51127"/>
                  <a:pt x="9463" y="51182"/>
                  <a:pt x="9463" y="51182"/>
                </a:cubicBezTo>
                <a:cubicBezTo>
                  <a:pt x="9432" y="51182"/>
                  <a:pt x="9401" y="51072"/>
                  <a:pt x="9370" y="51016"/>
                </a:cubicBezTo>
                <a:cubicBezTo>
                  <a:pt x="9370" y="51016"/>
                  <a:pt x="9245" y="51016"/>
                  <a:pt x="9276" y="51127"/>
                </a:cubicBezTo>
                <a:cubicBezTo>
                  <a:pt x="9307" y="51182"/>
                  <a:pt x="9370" y="51182"/>
                  <a:pt x="9338" y="51238"/>
                </a:cubicBezTo>
                <a:cubicBezTo>
                  <a:pt x="9307" y="51293"/>
                  <a:pt x="9213" y="51293"/>
                  <a:pt x="9213" y="51238"/>
                </a:cubicBezTo>
                <a:cubicBezTo>
                  <a:pt x="9245" y="51182"/>
                  <a:pt x="9245" y="51182"/>
                  <a:pt x="9245" y="51127"/>
                </a:cubicBezTo>
                <a:cubicBezTo>
                  <a:pt x="9245" y="51072"/>
                  <a:pt x="9213" y="51072"/>
                  <a:pt x="9213" y="51072"/>
                </a:cubicBezTo>
                <a:cubicBezTo>
                  <a:pt x="9151" y="51016"/>
                  <a:pt x="9120" y="50961"/>
                  <a:pt x="9057" y="50961"/>
                </a:cubicBezTo>
                <a:cubicBezTo>
                  <a:pt x="8995" y="50905"/>
                  <a:pt x="8932" y="50961"/>
                  <a:pt x="8839" y="50961"/>
                </a:cubicBezTo>
                <a:cubicBezTo>
                  <a:pt x="8807" y="50961"/>
                  <a:pt x="8776" y="50961"/>
                  <a:pt x="8745" y="50961"/>
                </a:cubicBezTo>
                <a:cubicBezTo>
                  <a:pt x="8714" y="50961"/>
                  <a:pt x="8714" y="50961"/>
                  <a:pt x="8714" y="50961"/>
                </a:cubicBezTo>
                <a:cubicBezTo>
                  <a:pt x="8714" y="50961"/>
                  <a:pt x="8682" y="50961"/>
                  <a:pt x="8682" y="50961"/>
                </a:cubicBezTo>
                <a:cubicBezTo>
                  <a:pt x="8651" y="51016"/>
                  <a:pt x="8651" y="51016"/>
                  <a:pt x="8651" y="51072"/>
                </a:cubicBezTo>
                <a:cubicBezTo>
                  <a:pt x="8620" y="51072"/>
                  <a:pt x="8589" y="51072"/>
                  <a:pt x="8589" y="51127"/>
                </a:cubicBezTo>
                <a:cubicBezTo>
                  <a:pt x="8558" y="51127"/>
                  <a:pt x="8558" y="51182"/>
                  <a:pt x="8558" y="51238"/>
                </a:cubicBezTo>
                <a:cubicBezTo>
                  <a:pt x="8558" y="51238"/>
                  <a:pt x="8526" y="51293"/>
                  <a:pt x="8526" y="51293"/>
                </a:cubicBezTo>
                <a:cubicBezTo>
                  <a:pt x="8526" y="51349"/>
                  <a:pt x="8558" y="51349"/>
                  <a:pt x="8558" y="51404"/>
                </a:cubicBezTo>
                <a:cubicBezTo>
                  <a:pt x="8589" y="51404"/>
                  <a:pt x="8589" y="51460"/>
                  <a:pt x="8620" y="51460"/>
                </a:cubicBezTo>
                <a:cubicBezTo>
                  <a:pt x="8620" y="51460"/>
                  <a:pt x="8651" y="51460"/>
                  <a:pt x="8651" y="51515"/>
                </a:cubicBezTo>
                <a:cubicBezTo>
                  <a:pt x="8714" y="51571"/>
                  <a:pt x="8620" y="51626"/>
                  <a:pt x="8620" y="51571"/>
                </a:cubicBezTo>
                <a:cubicBezTo>
                  <a:pt x="8620" y="51571"/>
                  <a:pt x="8620" y="51571"/>
                  <a:pt x="8589" y="51571"/>
                </a:cubicBezTo>
                <a:cubicBezTo>
                  <a:pt x="8589" y="51515"/>
                  <a:pt x="8589" y="51515"/>
                  <a:pt x="8589" y="51515"/>
                </a:cubicBezTo>
                <a:cubicBezTo>
                  <a:pt x="8558" y="51515"/>
                  <a:pt x="8558" y="51515"/>
                  <a:pt x="8526" y="51460"/>
                </a:cubicBezTo>
                <a:cubicBezTo>
                  <a:pt x="8526" y="51404"/>
                  <a:pt x="8495" y="51404"/>
                  <a:pt x="8495" y="51404"/>
                </a:cubicBezTo>
                <a:cubicBezTo>
                  <a:pt x="8464" y="51404"/>
                  <a:pt x="8464" y="51349"/>
                  <a:pt x="8433" y="51349"/>
                </a:cubicBezTo>
                <a:cubicBezTo>
                  <a:pt x="8401" y="51349"/>
                  <a:pt x="8370" y="51349"/>
                  <a:pt x="8370" y="51293"/>
                </a:cubicBezTo>
                <a:cubicBezTo>
                  <a:pt x="8339" y="51293"/>
                  <a:pt x="8308" y="51349"/>
                  <a:pt x="8308" y="51349"/>
                </a:cubicBezTo>
                <a:cubicBezTo>
                  <a:pt x="8276" y="51349"/>
                  <a:pt x="8245" y="51349"/>
                  <a:pt x="8214" y="51293"/>
                </a:cubicBezTo>
                <a:cubicBezTo>
                  <a:pt x="8183" y="51293"/>
                  <a:pt x="8152" y="51349"/>
                  <a:pt x="8089" y="51349"/>
                </a:cubicBezTo>
                <a:cubicBezTo>
                  <a:pt x="8058" y="51349"/>
                  <a:pt x="7995" y="51349"/>
                  <a:pt x="7964" y="51349"/>
                </a:cubicBezTo>
                <a:cubicBezTo>
                  <a:pt x="7902" y="51349"/>
                  <a:pt x="7870" y="51349"/>
                  <a:pt x="7808" y="51404"/>
                </a:cubicBezTo>
                <a:cubicBezTo>
                  <a:pt x="7777" y="51460"/>
                  <a:pt x="7745" y="51460"/>
                  <a:pt x="7714" y="51460"/>
                </a:cubicBezTo>
                <a:cubicBezTo>
                  <a:pt x="7652" y="51515"/>
                  <a:pt x="7621" y="51571"/>
                  <a:pt x="7621" y="51626"/>
                </a:cubicBezTo>
                <a:cubicBezTo>
                  <a:pt x="7589" y="51682"/>
                  <a:pt x="7558" y="51737"/>
                  <a:pt x="7527" y="51737"/>
                </a:cubicBezTo>
                <a:cubicBezTo>
                  <a:pt x="7496" y="51792"/>
                  <a:pt x="7464" y="51848"/>
                  <a:pt x="7464" y="51903"/>
                </a:cubicBezTo>
                <a:cubicBezTo>
                  <a:pt x="7433" y="51959"/>
                  <a:pt x="7402" y="51959"/>
                  <a:pt x="7371" y="52014"/>
                </a:cubicBezTo>
                <a:cubicBezTo>
                  <a:pt x="7339" y="52070"/>
                  <a:pt x="7308" y="52070"/>
                  <a:pt x="7246" y="52070"/>
                </a:cubicBezTo>
                <a:cubicBezTo>
                  <a:pt x="7246" y="52070"/>
                  <a:pt x="7214" y="52070"/>
                  <a:pt x="7183" y="52070"/>
                </a:cubicBezTo>
                <a:cubicBezTo>
                  <a:pt x="7183" y="52070"/>
                  <a:pt x="7152" y="52125"/>
                  <a:pt x="7152" y="52125"/>
                </a:cubicBezTo>
                <a:cubicBezTo>
                  <a:pt x="7121" y="52181"/>
                  <a:pt x="7090" y="52236"/>
                  <a:pt x="7090" y="52292"/>
                </a:cubicBezTo>
                <a:cubicBezTo>
                  <a:pt x="7090" y="52347"/>
                  <a:pt x="7090" y="52402"/>
                  <a:pt x="7090" y="52513"/>
                </a:cubicBezTo>
                <a:cubicBezTo>
                  <a:pt x="7090" y="52513"/>
                  <a:pt x="7058" y="52569"/>
                  <a:pt x="7058" y="52569"/>
                </a:cubicBezTo>
                <a:cubicBezTo>
                  <a:pt x="7058" y="52624"/>
                  <a:pt x="7058" y="52680"/>
                  <a:pt x="7058" y="52680"/>
                </a:cubicBezTo>
                <a:cubicBezTo>
                  <a:pt x="7027" y="52791"/>
                  <a:pt x="6996" y="52902"/>
                  <a:pt x="6965" y="53012"/>
                </a:cubicBezTo>
                <a:cubicBezTo>
                  <a:pt x="6933" y="53068"/>
                  <a:pt x="6902" y="53123"/>
                  <a:pt x="6871" y="53179"/>
                </a:cubicBezTo>
                <a:cubicBezTo>
                  <a:pt x="6871" y="53290"/>
                  <a:pt x="6871" y="53290"/>
                  <a:pt x="6808" y="53345"/>
                </a:cubicBezTo>
                <a:cubicBezTo>
                  <a:pt x="6777" y="53401"/>
                  <a:pt x="6652" y="53567"/>
                  <a:pt x="6746" y="53678"/>
                </a:cubicBezTo>
                <a:cubicBezTo>
                  <a:pt x="6746" y="53678"/>
                  <a:pt x="6777" y="53733"/>
                  <a:pt x="6777" y="53733"/>
                </a:cubicBezTo>
                <a:cubicBezTo>
                  <a:pt x="6808" y="53733"/>
                  <a:pt x="6808" y="53733"/>
                  <a:pt x="6840" y="53733"/>
                </a:cubicBezTo>
                <a:cubicBezTo>
                  <a:pt x="6840" y="53733"/>
                  <a:pt x="6871" y="53789"/>
                  <a:pt x="6871" y="53789"/>
                </a:cubicBezTo>
                <a:cubicBezTo>
                  <a:pt x="6902" y="53844"/>
                  <a:pt x="6933" y="53789"/>
                  <a:pt x="6933" y="53844"/>
                </a:cubicBezTo>
                <a:cubicBezTo>
                  <a:pt x="6965" y="53900"/>
                  <a:pt x="6871" y="53900"/>
                  <a:pt x="6871" y="53900"/>
                </a:cubicBezTo>
                <a:cubicBezTo>
                  <a:pt x="6840" y="53955"/>
                  <a:pt x="6840" y="53955"/>
                  <a:pt x="6840" y="53955"/>
                </a:cubicBezTo>
                <a:cubicBezTo>
                  <a:pt x="6840" y="53955"/>
                  <a:pt x="6808" y="53955"/>
                  <a:pt x="6808" y="53955"/>
                </a:cubicBezTo>
                <a:cubicBezTo>
                  <a:pt x="6777" y="53955"/>
                  <a:pt x="6777" y="54011"/>
                  <a:pt x="6746" y="54011"/>
                </a:cubicBezTo>
                <a:cubicBezTo>
                  <a:pt x="6746" y="54011"/>
                  <a:pt x="6746" y="53955"/>
                  <a:pt x="6715" y="53900"/>
                </a:cubicBezTo>
                <a:cubicBezTo>
                  <a:pt x="6715" y="53900"/>
                  <a:pt x="6684" y="53900"/>
                  <a:pt x="6684" y="53844"/>
                </a:cubicBezTo>
                <a:cubicBezTo>
                  <a:pt x="6652" y="53844"/>
                  <a:pt x="6621" y="53789"/>
                  <a:pt x="6559" y="53789"/>
                </a:cubicBezTo>
                <a:cubicBezTo>
                  <a:pt x="6527" y="53844"/>
                  <a:pt x="6496" y="53900"/>
                  <a:pt x="6559" y="53900"/>
                </a:cubicBezTo>
                <a:cubicBezTo>
                  <a:pt x="6559" y="53900"/>
                  <a:pt x="6590" y="53900"/>
                  <a:pt x="6621" y="53900"/>
                </a:cubicBezTo>
                <a:cubicBezTo>
                  <a:pt x="6621" y="53900"/>
                  <a:pt x="6621" y="53955"/>
                  <a:pt x="6652" y="53955"/>
                </a:cubicBezTo>
                <a:cubicBezTo>
                  <a:pt x="6652" y="54011"/>
                  <a:pt x="6684" y="53955"/>
                  <a:pt x="6684" y="54011"/>
                </a:cubicBezTo>
                <a:cubicBezTo>
                  <a:pt x="6684" y="54011"/>
                  <a:pt x="6684" y="54011"/>
                  <a:pt x="6715" y="54011"/>
                </a:cubicBezTo>
                <a:cubicBezTo>
                  <a:pt x="6715" y="54066"/>
                  <a:pt x="6715" y="54066"/>
                  <a:pt x="6746" y="54066"/>
                </a:cubicBezTo>
                <a:cubicBezTo>
                  <a:pt x="6777" y="54066"/>
                  <a:pt x="6777" y="54066"/>
                  <a:pt x="6808" y="54121"/>
                </a:cubicBezTo>
                <a:cubicBezTo>
                  <a:pt x="6840" y="54121"/>
                  <a:pt x="6840" y="54177"/>
                  <a:pt x="6840" y="54232"/>
                </a:cubicBezTo>
                <a:cubicBezTo>
                  <a:pt x="6808" y="54232"/>
                  <a:pt x="6808" y="54177"/>
                  <a:pt x="6777" y="54177"/>
                </a:cubicBezTo>
                <a:cubicBezTo>
                  <a:pt x="6746" y="54177"/>
                  <a:pt x="6715" y="54121"/>
                  <a:pt x="6684" y="54121"/>
                </a:cubicBezTo>
                <a:cubicBezTo>
                  <a:pt x="6684" y="54121"/>
                  <a:pt x="6652" y="54121"/>
                  <a:pt x="6652" y="54121"/>
                </a:cubicBezTo>
                <a:cubicBezTo>
                  <a:pt x="6652" y="54066"/>
                  <a:pt x="6621" y="54066"/>
                  <a:pt x="6621" y="54066"/>
                </a:cubicBezTo>
                <a:cubicBezTo>
                  <a:pt x="6590" y="54011"/>
                  <a:pt x="6496" y="54011"/>
                  <a:pt x="6434" y="54011"/>
                </a:cubicBezTo>
                <a:cubicBezTo>
                  <a:pt x="6402" y="54011"/>
                  <a:pt x="6340" y="54066"/>
                  <a:pt x="6371" y="54121"/>
                </a:cubicBezTo>
                <a:cubicBezTo>
                  <a:pt x="6371" y="54177"/>
                  <a:pt x="6371" y="54121"/>
                  <a:pt x="6371" y="54177"/>
                </a:cubicBezTo>
                <a:cubicBezTo>
                  <a:pt x="6402" y="54177"/>
                  <a:pt x="6402" y="54177"/>
                  <a:pt x="6402" y="54177"/>
                </a:cubicBezTo>
                <a:cubicBezTo>
                  <a:pt x="6434" y="54232"/>
                  <a:pt x="6434" y="54232"/>
                  <a:pt x="6465" y="54232"/>
                </a:cubicBezTo>
                <a:cubicBezTo>
                  <a:pt x="6496" y="54177"/>
                  <a:pt x="6527" y="54232"/>
                  <a:pt x="6590" y="54232"/>
                </a:cubicBezTo>
                <a:cubicBezTo>
                  <a:pt x="6590" y="54232"/>
                  <a:pt x="6621" y="54232"/>
                  <a:pt x="6652" y="54232"/>
                </a:cubicBezTo>
                <a:cubicBezTo>
                  <a:pt x="6652" y="54232"/>
                  <a:pt x="6684" y="54232"/>
                  <a:pt x="6684" y="54232"/>
                </a:cubicBezTo>
                <a:cubicBezTo>
                  <a:pt x="6715" y="54232"/>
                  <a:pt x="6715" y="54288"/>
                  <a:pt x="6746" y="54288"/>
                </a:cubicBezTo>
                <a:cubicBezTo>
                  <a:pt x="6777" y="54288"/>
                  <a:pt x="6840" y="54343"/>
                  <a:pt x="6840" y="54399"/>
                </a:cubicBezTo>
                <a:cubicBezTo>
                  <a:pt x="6840" y="54343"/>
                  <a:pt x="6777" y="54343"/>
                  <a:pt x="6746" y="54343"/>
                </a:cubicBezTo>
                <a:cubicBezTo>
                  <a:pt x="6684" y="54343"/>
                  <a:pt x="6652" y="54343"/>
                  <a:pt x="6590" y="54343"/>
                </a:cubicBezTo>
                <a:cubicBezTo>
                  <a:pt x="6559" y="54343"/>
                  <a:pt x="6527" y="54288"/>
                  <a:pt x="6465" y="54288"/>
                </a:cubicBezTo>
                <a:cubicBezTo>
                  <a:pt x="6465" y="54288"/>
                  <a:pt x="6434" y="54343"/>
                  <a:pt x="6434" y="54343"/>
                </a:cubicBezTo>
                <a:cubicBezTo>
                  <a:pt x="6402" y="54288"/>
                  <a:pt x="6371" y="54288"/>
                  <a:pt x="6371" y="54288"/>
                </a:cubicBezTo>
                <a:cubicBezTo>
                  <a:pt x="6340" y="54288"/>
                  <a:pt x="6340" y="54343"/>
                  <a:pt x="6340" y="54343"/>
                </a:cubicBezTo>
                <a:cubicBezTo>
                  <a:pt x="6309" y="54343"/>
                  <a:pt x="6309" y="54343"/>
                  <a:pt x="6277" y="54343"/>
                </a:cubicBezTo>
                <a:cubicBezTo>
                  <a:pt x="6277" y="54343"/>
                  <a:pt x="6246" y="54343"/>
                  <a:pt x="6246" y="54343"/>
                </a:cubicBezTo>
                <a:cubicBezTo>
                  <a:pt x="6215" y="54343"/>
                  <a:pt x="6215" y="54399"/>
                  <a:pt x="6184" y="54399"/>
                </a:cubicBezTo>
                <a:cubicBezTo>
                  <a:pt x="6153" y="54454"/>
                  <a:pt x="6121" y="54454"/>
                  <a:pt x="6121" y="54454"/>
                </a:cubicBezTo>
                <a:cubicBezTo>
                  <a:pt x="6059" y="54454"/>
                  <a:pt x="6028" y="54510"/>
                  <a:pt x="5996" y="54565"/>
                </a:cubicBezTo>
                <a:cubicBezTo>
                  <a:pt x="5965" y="54621"/>
                  <a:pt x="5934" y="54621"/>
                  <a:pt x="5871" y="54676"/>
                </a:cubicBezTo>
                <a:cubicBezTo>
                  <a:pt x="5840" y="54676"/>
                  <a:pt x="5809" y="54731"/>
                  <a:pt x="5778" y="54731"/>
                </a:cubicBezTo>
                <a:cubicBezTo>
                  <a:pt x="5715" y="54787"/>
                  <a:pt x="5684" y="54787"/>
                  <a:pt x="5622" y="54842"/>
                </a:cubicBezTo>
                <a:cubicBezTo>
                  <a:pt x="5590" y="54842"/>
                  <a:pt x="5590" y="54898"/>
                  <a:pt x="5559" y="54898"/>
                </a:cubicBezTo>
                <a:cubicBezTo>
                  <a:pt x="5528" y="54898"/>
                  <a:pt x="5497" y="54898"/>
                  <a:pt x="5465" y="54898"/>
                </a:cubicBezTo>
                <a:cubicBezTo>
                  <a:pt x="5403" y="54953"/>
                  <a:pt x="5372" y="54953"/>
                  <a:pt x="5340" y="55009"/>
                </a:cubicBezTo>
                <a:cubicBezTo>
                  <a:pt x="5309" y="55009"/>
                  <a:pt x="5278" y="55009"/>
                  <a:pt x="5216" y="55064"/>
                </a:cubicBezTo>
                <a:cubicBezTo>
                  <a:pt x="5184" y="55120"/>
                  <a:pt x="5184" y="55175"/>
                  <a:pt x="5184" y="55286"/>
                </a:cubicBezTo>
                <a:cubicBezTo>
                  <a:pt x="5184" y="55341"/>
                  <a:pt x="5184" y="55452"/>
                  <a:pt x="5184" y="55508"/>
                </a:cubicBezTo>
                <a:cubicBezTo>
                  <a:pt x="5216" y="55563"/>
                  <a:pt x="5216" y="55563"/>
                  <a:pt x="5216" y="55619"/>
                </a:cubicBezTo>
                <a:cubicBezTo>
                  <a:pt x="5216" y="55674"/>
                  <a:pt x="5216" y="55674"/>
                  <a:pt x="5216" y="55730"/>
                </a:cubicBezTo>
                <a:cubicBezTo>
                  <a:pt x="5216" y="55785"/>
                  <a:pt x="5216" y="55785"/>
                  <a:pt x="5216" y="55841"/>
                </a:cubicBezTo>
                <a:cubicBezTo>
                  <a:pt x="5216" y="55896"/>
                  <a:pt x="5216" y="55896"/>
                  <a:pt x="5247" y="55951"/>
                </a:cubicBezTo>
                <a:cubicBezTo>
                  <a:pt x="5247" y="56007"/>
                  <a:pt x="5216" y="56062"/>
                  <a:pt x="5184" y="56118"/>
                </a:cubicBezTo>
                <a:cubicBezTo>
                  <a:pt x="5153" y="56118"/>
                  <a:pt x="5122" y="56118"/>
                  <a:pt x="5122" y="56173"/>
                </a:cubicBezTo>
                <a:cubicBezTo>
                  <a:pt x="5091" y="56173"/>
                  <a:pt x="5059" y="56229"/>
                  <a:pt x="5059" y="56229"/>
                </a:cubicBezTo>
                <a:cubicBezTo>
                  <a:pt x="4997" y="56284"/>
                  <a:pt x="4934" y="56340"/>
                  <a:pt x="4903" y="56395"/>
                </a:cubicBezTo>
                <a:cubicBezTo>
                  <a:pt x="4872" y="56451"/>
                  <a:pt x="4841" y="56451"/>
                  <a:pt x="4841" y="56451"/>
                </a:cubicBezTo>
                <a:cubicBezTo>
                  <a:pt x="4778" y="56451"/>
                  <a:pt x="4747" y="56451"/>
                  <a:pt x="4716" y="56506"/>
                </a:cubicBezTo>
                <a:cubicBezTo>
                  <a:pt x="4653" y="56506"/>
                  <a:pt x="4622" y="56506"/>
                  <a:pt x="4560" y="56561"/>
                </a:cubicBezTo>
                <a:cubicBezTo>
                  <a:pt x="4528" y="56561"/>
                  <a:pt x="4497" y="56617"/>
                  <a:pt x="4466" y="56617"/>
                </a:cubicBezTo>
                <a:cubicBezTo>
                  <a:pt x="4403" y="56672"/>
                  <a:pt x="4372" y="56672"/>
                  <a:pt x="4341" y="56783"/>
                </a:cubicBezTo>
                <a:cubicBezTo>
                  <a:pt x="4310" y="56839"/>
                  <a:pt x="4279" y="56894"/>
                  <a:pt x="4279" y="56950"/>
                </a:cubicBezTo>
                <a:cubicBezTo>
                  <a:pt x="4216" y="57171"/>
                  <a:pt x="4466" y="57005"/>
                  <a:pt x="4466" y="57116"/>
                </a:cubicBezTo>
                <a:cubicBezTo>
                  <a:pt x="4466" y="57171"/>
                  <a:pt x="4435" y="57116"/>
                  <a:pt x="4403" y="57116"/>
                </a:cubicBezTo>
                <a:cubicBezTo>
                  <a:pt x="4372" y="57116"/>
                  <a:pt x="4372" y="57171"/>
                  <a:pt x="4341" y="57171"/>
                </a:cubicBezTo>
                <a:cubicBezTo>
                  <a:pt x="4247" y="57282"/>
                  <a:pt x="4122" y="57393"/>
                  <a:pt x="3997" y="57338"/>
                </a:cubicBezTo>
                <a:cubicBezTo>
                  <a:pt x="3935" y="57282"/>
                  <a:pt x="3904" y="57282"/>
                  <a:pt x="3841" y="57282"/>
                </a:cubicBezTo>
                <a:cubicBezTo>
                  <a:pt x="3810" y="57282"/>
                  <a:pt x="3748" y="57282"/>
                  <a:pt x="3716" y="57282"/>
                </a:cubicBezTo>
                <a:cubicBezTo>
                  <a:pt x="3685" y="57282"/>
                  <a:pt x="3623" y="57227"/>
                  <a:pt x="3591" y="57227"/>
                </a:cubicBezTo>
                <a:cubicBezTo>
                  <a:pt x="3560" y="57227"/>
                  <a:pt x="3529" y="57227"/>
                  <a:pt x="3529" y="57171"/>
                </a:cubicBezTo>
                <a:cubicBezTo>
                  <a:pt x="3498" y="57171"/>
                  <a:pt x="3498" y="57116"/>
                  <a:pt x="3498" y="57116"/>
                </a:cubicBezTo>
                <a:cubicBezTo>
                  <a:pt x="3466" y="57060"/>
                  <a:pt x="3435" y="57005"/>
                  <a:pt x="3404" y="56950"/>
                </a:cubicBezTo>
                <a:cubicBezTo>
                  <a:pt x="3404" y="56894"/>
                  <a:pt x="3404" y="56894"/>
                  <a:pt x="3435" y="56839"/>
                </a:cubicBezTo>
                <a:cubicBezTo>
                  <a:pt x="3435" y="56839"/>
                  <a:pt x="3466" y="56839"/>
                  <a:pt x="3466" y="56783"/>
                </a:cubicBezTo>
                <a:cubicBezTo>
                  <a:pt x="3435" y="56783"/>
                  <a:pt x="3404" y="56783"/>
                  <a:pt x="3404" y="56728"/>
                </a:cubicBezTo>
                <a:cubicBezTo>
                  <a:pt x="3373" y="56728"/>
                  <a:pt x="3373" y="56728"/>
                  <a:pt x="3342" y="56728"/>
                </a:cubicBezTo>
                <a:cubicBezTo>
                  <a:pt x="3310" y="56728"/>
                  <a:pt x="3279" y="56839"/>
                  <a:pt x="3248" y="56839"/>
                </a:cubicBezTo>
                <a:cubicBezTo>
                  <a:pt x="3217" y="56839"/>
                  <a:pt x="3217" y="56839"/>
                  <a:pt x="3185" y="56783"/>
                </a:cubicBezTo>
                <a:cubicBezTo>
                  <a:pt x="3185" y="56783"/>
                  <a:pt x="3154" y="56783"/>
                  <a:pt x="3123" y="56783"/>
                </a:cubicBezTo>
                <a:cubicBezTo>
                  <a:pt x="3123" y="56783"/>
                  <a:pt x="3060" y="56672"/>
                  <a:pt x="3029" y="56728"/>
                </a:cubicBezTo>
                <a:cubicBezTo>
                  <a:pt x="2998" y="56728"/>
                  <a:pt x="3029" y="56783"/>
                  <a:pt x="3029" y="56783"/>
                </a:cubicBezTo>
                <a:cubicBezTo>
                  <a:pt x="3060" y="56839"/>
                  <a:pt x="3092" y="56839"/>
                  <a:pt x="3092" y="56894"/>
                </a:cubicBezTo>
                <a:cubicBezTo>
                  <a:pt x="3092" y="56894"/>
                  <a:pt x="3092" y="56950"/>
                  <a:pt x="3092" y="57005"/>
                </a:cubicBezTo>
                <a:cubicBezTo>
                  <a:pt x="3123" y="57005"/>
                  <a:pt x="3123" y="57060"/>
                  <a:pt x="3154" y="57060"/>
                </a:cubicBezTo>
                <a:cubicBezTo>
                  <a:pt x="3154" y="57116"/>
                  <a:pt x="3154" y="57171"/>
                  <a:pt x="3154" y="57171"/>
                </a:cubicBezTo>
                <a:cubicBezTo>
                  <a:pt x="3154" y="57227"/>
                  <a:pt x="3185" y="57227"/>
                  <a:pt x="3185" y="57282"/>
                </a:cubicBezTo>
                <a:cubicBezTo>
                  <a:pt x="3217" y="57338"/>
                  <a:pt x="3217" y="57393"/>
                  <a:pt x="3248" y="57449"/>
                </a:cubicBezTo>
                <a:cubicBezTo>
                  <a:pt x="3279" y="57504"/>
                  <a:pt x="3279" y="57560"/>
                  <a:pt x="3279" y="57670"/>
                </a:cubicBezTo>
                <a:cubicBezTo>
                  <a:pt x="3310" y="57726"/>
                  <a:pt x="3310" y="57837"/>
                  <a:pt x="3310" y="57892"/>
                </a:cubicBezTo>
                <a:cubicBezTo>
                  <a:pt x="3310" y="57948"/>
                  <a:pt x="3279" y="58003"/>
                  <a:pt x="3310" y="58003"/>
                </a:cubicBezTo>
                <a:cubicBezTo>
                  <a:pt x="3310" y="58059"/>
                  <a:pt x="3310" y="58059"/>
                  <a:pt x="3342" y="58114"/>
                </a:cubicBezTo>
                <a:cubicBezTo>
                  <a:pt x="3342" y="58114"/>
                  <a:pt x="3373" y="58280"/>
                  <a:pt x="3310" y="58225"/>
                </a:cubicBezTo>
                <a:cubicBezTo>
                  <a:pt x="3310" y="58225"/>
                  <a:pt x="3279" y="58170"/>
                  <a:pt x="3279" y="58225"/>
                </a:cubicBezTo>
                <a:cubicBezTo>
                  <a:pt x="3248" y="58225"/>
                  <a:pt x="3217" y="58225"/>
                  <a:pt x="3217" y="58170"/>
                </a:cubicBezTo>
                <a:cubicBezTo>
                  <a:pt x="3154" y="58170"/>
                  <a:pt x="3060" y="58059"/>
                  <a:pt x="3029" y="58170"/>
                </a:cubicBezTo>
                <a:cubicBezTo>
                  <a:pt x="3029" y="58225"/>
                  <a:pt x="3029" y="58225"/>
                  <a:pt x="2998" y="58280"/>
                </a:cubicBezTo>
                <a:cubicBezTo>
                  <a:pt x="2967" y="58336"/>
                  <a:pt x="2935" y="58225"/>
                  <a:pt x="2904" y="58225"/>
                </a:cubicBezTo>
                <a:cubicBezTo>
                  <a:pt x="2873" y="58280"/>
                  <a:pt x="2873" y="58280"/>
                  <a:pt x="2842" y="58280"/>
                </a:cubicBezTo>
                <a:cubicBezTo>
                  <a:pt x="2811" y="58280"/>
                  <a:pt x="2811" y="58280"/>
                  <a:pt x="2779" y="58336"/>
                </a:cubicBezTo>
                <a:cubicBezTo>
                  <a:pt x="2748" y="58336"/>
                  <a:pt x="2748" y="58336"/>
                  <a:pt x="2717" y="58391"/>
                </a:cubicBezTo>
                <a:cubicBezTo>
                  <a:pt x="2717" y="58391"/>
                  <a:pt x="2686" y="58391"/>
                  <a:pt x="2654" y="58391"/>
                </a:cubicBezTo>
                <a:cubicBezTo>
                  <a:pt x="2623" y="58391"/>
                  <a:pt x="2592" y="58447"/>
                  <a:pt x="2561" y="58336"/>
                </a:cubicBezTo>
                <a:cubicBezTo>
                  <a:pt x="2529" y="58280"/>
                  <a:pt x="2498" y="58225"/>
                  <a:pt x="2467" y="58170"/>
                </a:cubicBezTo>
                <a:cubicBezTo>
                  <a:pt x="2436" y="58114"/>
                  <a:pt x="2404" y="58114"/>
                  <a:pt x="2373" y="58059"/>
                </a:cubicBezTo>
                <a:cubicBezTo>
                  <a:pt x="2342" y="58003"/>
                  <a:pt x="2342" y="57892"/>
                  <a:pt x="2311" y="57948"/>
                </a:cubicBezTo>
                <a:cubicBezTo>
                  <a:pt x="2248" y="57948"/>
                  <a:pt x="2248" y="58003"/>
                  <a:pt x="2186" y="58059"/>
                </a:cubicBezTo>
                <a:cubicBezTo>
                  <a:pt x="2186" y="58059"/>
                  <a:pt x="2155" y="58003"/>
                  <a:pt x="2123" y="58059"/>
                </a:cubicBezTo>
                <a:cubicBezTo>
                  <a:pt x="2123" y="58059"/>
                  <a:pt x="2092" y="58059"/>
                  <a:pt x="2061" y="58114"/>
                </a:cubicBezTo>
                <a:cubicBezTo>
                  <a:pt x="2061" y="58114"/>
                  <a:pt x="2030" y="58114"/>
                  <a:pt x="1998" y="58170"/>
                </a:cubicBezTo>
                <a:cubicBezTo>
                  <a:pt x="1998" y="58170"/>
                  <a:pt x="1967" y="58170"/>
                  <a:pt x="1967" y="58225"/>
                </a:cubicBezTo>
                <a:cubicBezTo>
                  <a:pt x="1905" y="58225"/>
                  <a:pt x="1874" y="58225"/>
                  <a:pt x="1811" y="58225"/>
                </a:cubicBezTo>
                <a:cubicBezTo>
                  <a:pt x="1749" y="58225"/>
                  <a:pt x="1655" y="58280"/>
                  <a:pt x="1561" y="58336"/>
                </a:cubicBezTo>
                <a:cubicBezTo>
                  <a:pt x="1530" y="58391"/>
                  <a:pt x="1499" y="58391"/>
                  <a:pt x="1436" y="58391"/>
                </a:cubicBezTo>
                <a:cubicBezTo>
                  <a:pt x="1405" y="58391"/>
                  <a:pt x="1374" y="58391"/>
                  <a:pt x="1311" y="58447"/>
                </a:cubicBezTo>
                <a:cubicBezTo>
                  <a:pt x="1249" y="58447"/>
                  <a:pt x="1311" y="58502"/>
                  <a:pt x="1311" y="58558"/>
                </a:cubicBezTo>
                <a:cubicBezTo>
                  <a:pt x="1311" y="58613"/>
                  <a:pt x="1280" y="58613"/>
                  <a:pt x="1311" y="58669"/>
                </a:cubicBezTo>
                <a:cubicBezTo>
                  <a:pt x="1311" y="58724"/>
                  <a:pt x="1343" y="58669"/>
                  <a:pt x="1374" y="58669"/>
                </a:cubicBezTo>
                <a:cubicBezTo>
                  <a:pt x="1405" y="58669"/>
                  <a:pt x="1436" y="58669"/>
                  <a:pt x="1436" y="58669"/>
                </a:cubicBezTo>
                <a:cubicBezTo>
                  <a:pt x="1467" y="58669"/>
                  <a:pt x="1467" y="58613"/>
                  <a:pt x="1499" y="58613"/>
                </a:cubicBezTo>
                <a:cubicBezTo>
                  <a:pt x="1499" y="58613"/>
                  <a:pt x="1530" y="58613"/>
                  <a:pt x="1530" y="58669"/>
                </a:cubicBezTo>
                <a:cubicBezTo>
                  <a:pt x="1530" y="58669"/>
                  <a:pt x="1561" y="58669"/>
                  <a:pt x="1530" y="58724"/>
                </a:cubicBezTo>
                <a:cubicBezTo>
                  <a:pt x="1530" y="58780"/>
                  <a:pt x="1499" y="58780"/>
                  <a:pt x="1499" y="58780"/>
                </a:cubicBezTo>
                <a:cubicBezTo>
                  <a:pt x="1467" y="58724"/>
                  <a:pt x="1467" y="58724"/>
                  <a:pt x="1436" y="58724"/>
                </a:cubicBezTo>
                <a:cubicBezTo>
                  <a:pt x="1436" y="58724"/>
                  <a:pt x="1405" y="58724"/>
                  <a:pt x="1405" y="58780"/>
                </a:cubicBezTo>
                <a:cubicBezTo>
                  <a:pt x="1405" y="58780"/>
                  <a:pt x="1405" y="58780"/>
                  <a:pt x="1405" y="58835"/>
                </a:cubicBezTo>
                <a:cubicBezTo>
                  <a:pt x="1405" y="58835"/>
                  <a:pt x="1405" y="58890"/>
                  <a:pt x="1405" y="58890"/>
                </a:cubicBezTo>
                <a:cubicBezTo>
                  <a:pt x="1405" y="58946"/>
                  <a:pt x="1436" y="58946"/>
                  <a:pt x="1436" y="58890"/>
                </a:cubicBezTo>
                <a:cubicBezTo>
                  <a:pt x="1467" y="58835"/>
                  <a:pt x="1499" y="58780"/>
                  <a:pt x="1530" y="58835"/>
                </a:cubicBezTo>
                <a:cubicBezTo>
                  <a:pt x="1561" y="58946"/>
                  <a:pt x="1561" y="59001"/>
                  <a:pt x="1499" y="59001"/>
                </a:cubicBezTo>
                <a:cubicBezTo>
                  <a:pt x="1467" y="59001"/>
                  <a:pt x="1467" y="59001"/>
                  <a:pt x="1436" y="59001"/>
                </a:cubicBezTo>
                <a:cubicBezTo>
                  <a:pt x="1405" y="59001"/>
                  <a:pt x="1405" y="59001"/>
                  <a:pt x="1374" y="59001"/>
                </a:cubicBezTo>
                <a:cubicBezTo>
                  <a:pt x="1374" y="59001"/>
                  <a:pt x="1343" y="59001"/>
                  <a:pt x="1311" y="59057"/>
                </a:cubicBezTo>
                <a:cubicBezTo>
                  <a:pt x="1280" y="59057"/>
                  <a:pt x="1343" y="59112"/>
                  <a:pt x="1343" y="59112"/>
                </a:cubicBezTo>
                <a:cubicBezTo>
                  <a:pt x="1405" y="59112"/>
                  <a:pt x="1405" y="59223"/>
                  <a:pt x="1436" y="59223"/>
                </a:cubicBezTo>
                <a:cubicBezTo>
                  <a:pt x="1467" y="59279"/>
                  <a:pt x="1499" y="59279"/>
                  <a:pt x="1530" y="59390"/>
                </a:cubicBezTo>
                <a:cubicBezTo>
                  <a:pt x="1561" y="59390"/>
                  <a:pt x="1561" y="59445"/>
                  <a:pt x="1561" y="59390"/>
                </a:cubicBezTo>
                <a:cubicBezTo>
                  <a:pt x="1592" y="59390"/>
                  <a:pt x="1624" y="59390"/>
                  <a:pt x="1624" y="59334"/>
                </a:cubicBezTo>
                <a:cubicBezTo>
                  <a:pt x="1655" y="59279"/>
                  <a:pt x="1686" y="59279"/>
                  <a:pt x="1717" y="59279"/>
                </a:cubicBezTo>
                <a:cubicBezTo>
                  <a:pt x="1780" y="59334"/>
                  <a:pt x="1811" y="59279"/>
                  <a:pt x="1874" y="59279"/>
                </a:cubicBezTo>
                <a:cubicBezTo>
                  <a:pt x="1905" y="59279"/>
                  <a:pt x="1905" y="59334"/>
                  <a:pt x="1905" y="59334"/>
                </a:cubicBezTo>
                <a:cubicBezTo>
                  <a:pt x="1936" y="59390"/>
                  <a:pt x="1967" y="59390"/>
                  <a:pt x="1967" y="59390"/>
                </a:cubicBezTo>
                <a:cubicBezTo>
                  <a:pt x="2030" y="59390"/>
                  <a:pt x="2061" y="59445"/>
                  <a:pt x="2092" y="59500"/>
                </a:cubicBezTo>
                <a:cubicBezTo>
                  <a:pt x="2123" y="59556"/>
                  <a:pt x="2186" y="59556"/>
                  <a:pt x="2217" y="59611"/>
                </a:cubicBezTo>
                <a:cubicBezTo>
                  <a:pt x="2248" y="59667"/>
                  <a:pt x="2248" y="59722"/>
                  <a:pt x="2280" y="59778"/>
                </a:cubicBezTo>
                <a:cubicBezTo>
                  <a:pt x="2311" y="59889"/>
                  <a:pt x="2342" y="59778"/>
                  <a:pt x="2342" y="59722"/>
                </a:cubicBezTo>
                <a:cubicBezTo>
                  <a:pt x="2373" y="59722"/>
                  <a:pt x="2404" y="59722"/>
                  <a:pt x="2404" y="59667"/>
                </a:cubicBezTo>
                <a:cubicBezTo>
                  <a:pt x="2436" y="59667"/>
                  <a:pt x="2436" y="59667"/>
                  <a:pt x="2467" y="59667"/>
                </a:cubicBezTo>
                <a:cubicBezTo>
                  <a:pt x="2498" y="59722"/>
                  <a:pt x="2529" y="59778"/>
                  <a:pt x="2561" y="59778"/>
                </a:cubicBezTo>
                <a:cubicBezTo>
                  <a:pt x="2592" y="59778"/>
                  <a:pt x="2654" y="59833"/>
                  <a:pt x="2686" y="59889"/>
                </a:cubicBezTo>
                <a:cubicBezTo>
                  <a:pt x="2717" y="59944"/>
                  <a:pt x="2654" y="60000"/>
                  <a:pt x="2686" y="60055"/>
                </a:cubicBezTo>
                <a:cubicBezTo>
                  <a:pt x="2686" y="60055"/>
                  <a:pt x="2717" y="60110"/>
                  <a:pt x="2717" y="60110"/>
                </a:cubicBezTo>
                <a:cubicBezTo>
                  <a:pt x="2779" y="60221"/>
                  <a:pt x="2811" y="60110"/>
                  <a:pt x="2873" y="60166"/>
                </a:cubicBezTo>
                <a:cubicBezTo>
                  <a:pt x="2935" y="60221"/>
                  <a:pt x="2842" y="60277"/>
                  <a:pt x="2873" y="60332"/>
                </a:cubicBezTo>
                <a:cubicBezTo>
                  <a:pt x="2873" y="60332"/>
                  <a:pt x="2873" y="60332"/>
                  <a:pt x="2873" y="60332"/>
                </a:cubicBezTo>
                <a:cubicBezTo>
                  <a:pt x="2904" y="60388"/>
                  <a:pt x="2904" y="60388"/>
                  <a:pt x="2904" y="60388"/>
                </a:cubicBezTo>
                <a:cubicBezTo>
                  <a:pt x="2935" y="60443"/>
                  <a:pt x="2935" y="60388"/>
                  <a:pt x="2967" y="60443"/>
                </a:cubicBezTo>
                <a:cubicBezTo>
                  <a:pt x="2998" y="60443"/>
                  <a:pt x="2998" y="60499"/>
                  <a:pt x="2998" y="60499"/>
                </a:cubicBezTo>
                <a:cubicBezTo>
                  <a:pt x="2998" y="60499"/>
                  <a:pt x="2967" y="60554"/>
                  <a:pt x="2967" y="60554"/>
                </a:cubicBezTo>
                <a:cubicBezTo>
                  <a:pt x="2967" y="60554"/>
                  <a:pt x="2967" y="60609"/>
                  <a:pt x="2967" y="60609"/>
                </a:cubicBezTo>
                <a:cubicBezTo>
                  <a:pt x="2935" y="60665"/>
                  <a:pt x="2873" y="60665"/>
                  <a:pt x="2935" y="60776"/>
                </a:cubicBezTo>
                <a:cubicBezTo>
                  <a:pt x="2935" y="60776"/>
                  <a:pt x="2967" y="60776"/>
                  <a:pt x="2967" y="60831"/>
                </a:cubicBezTo>
                <a:cubicBezTo>
                  <a:pt x="2967" y="60887"/>
                  <a:pt x="2967" y="60887"/>
                  <a:pt x="2998" y="60942"/>
                </a:cubicBezTo>
                <a:cubicBezTo>
                  <a:pt x="3029" y="60942"/>
                  <a:pt x="3060" y="60998"/>
                  <a:pt x="3092" y="61053"/>
                </a:cubicBezTo>
                <a:cubicBezTo>
                  <a:pt x="3092" y="61109"/>
                  <a:pt x="3092" y="61219"/>
                  <a:pt x="3123" y="61219"/>
                </a:cubicBezTo>
                <a:cubicBezTo>
                  <a:pt x="3154" y="61275"/>
                  <a:pt x="3185" y="61275"/>
                  <a:pt x="3217" y="61330"/>
                </a:cubicBezTo>
                <a:cubicBezTo>
                  <a:pt x="3217" y="61330"/>
                  <a:pt x="3248" y="61330"/>
                  <a:pt x="3279" y="61330"/>
                </a:cubicBezTo>
                <a:cubicBezTo>
                  <a:pt x="3279" y="61386"/>
                  <a:pt x="3310" y="61330"/>
                  <a:pt x="3342" y="61386"/>
                </a:cubicBezTo>
                <a:cubicBezTo>
                  <a:pt x="3342" y="61386"/>
                  <a:pt x="3373" y="61441"/>
                  <a:pt x="3373" y="61441"/>
                </a:cubicBezTo>
                <a:cubicBezTo>
                  <a:pt x="3435" y="61441"/>
                  <a:pt x="3466" y="61386"/>
                  <a:pt x="3498" y="61441"/>
                </a:cubicBezTo>
                <a:cubicBezTo>
                  <a:pt x="3529" y="61497"/>
                  <a:pt x="3529" y="61497"/>
                  <a:pt x="3498" y="61552"/>
                </a:cubicBezTo>
                <a:cubicBezTo>
                  <a:pt x="3498" y="61608"/>
                  <a:pt x="3498" y="61608"/>
                  <a:pt x="3498" y="61663"/>
                </a:cubicBezTo>
                <a:cubicBezTo>
                  <a:pt x="3498" y="61719"/>
                  <a:pt x="3498" y="61719"/>
                  <a:pt x="3498" y="61774"/>
                </a:cubicBezTo>
                <a:cubicBezTo>
                  <a:pt x="3498" y="61829"/>
                  <a:pt x="3529" y="61829"/>
                  <a:pt x="3529" y="61885"/>
                </a:cubicBezTo>
                <a:cubicBezTo>
                  <a:pt x="3529" y="61885"/>
                  <a:pt x="3529" y="62107"/>
                  <a:pt x="3529" y="62162"/>
                </a:cubicBezTo>
                <a:cubicBezTo>
                  <a:pt x="3498" y="62107"/>
                  <a:pt x="3529" y="61996"/>
                  <a:pt x="3498" y="61940"/>
                </a:cubicBezTo>
                <a:cubicBezTo>
                  <a:pt x="3466" y="61940"/>
                  <a:pt x="3466" y="61940"/>
                  <a:pt x="3435" y="61940"/>
                </a:cubicBezTo>
                <a:cubicBezTo>
                  <a:pt x="3435" y="61885"/>
                  <a:pt x="3435" y="61885"/>
                  <a:pt x="3404" y="61829"/>
                </a:cubicBezTo>
                <a:cubicBezTo>
                  <a:pt x="3404" y="61829"/>
                  <a:pt x="3373" y="61829"/>
                  <a:pt x="3373" y="61885"/>
                </a:cubicBezTo>
                <a:cubicBezTo>
                  <a:pt x="3373" y="61885"/>
                  <a:pt x="3404" y="61940"/>
                  <a:pt x="3404" y="61940"/>
                </a:cubicBezTo>
                <a:cubicBezTo>
                  <a:pt x="3435" y="61996"/>
                  <a:pt x="3435" y="62051"/>
                  <a:pt x="3466" y="62107"/>
                </a:cubicBezTo>
                <a:cubicBezTo>
                  <a:pt x="3466" y="62162"/>
                  <a:pt x="3466" y="62218"/>
                  <a:pt x="3466" y="62273"/>
                </a:cubicBezTo>
                <a:cubicBezTo>
                  <a:pt x="3466" y="62329"/>
                  <a:pt x="3498" y="62384"/>
                  <a:pt x="3529" y="62439"/>
                </a:cubicBezTo>
                <a:cubicBezTo>
                  <a:pt x="3560" y="62495"/>
                  <a:pt x="3529" y="62550"/>
                  <a:pt x="3498" y="62661"/>
                </a:cubicBezTo>
                <a:cubicBezTo>
                  <a:pt x="3498" y="62717"/>
                  <a:pt x="3498" y="62772"/>
                  <a:pt x="3498" y="62883"/>
                </a:cubicBezTo>
                <a:cubicBezTo>
                  <a:pt x="3529" y="62939"/>
                  <a:pt x="3529" y="63049"/>
                  <a:pt x="3529" y="63105"/>
                </a:cubicBezTo>
                <a:cubicBezTo>
                  <a:pt x="3529" y="63216"/>
                  <a:pt x="3529" y="63271"/>
                  <a:pt x="3529" y="63382"/>
                </a:cubicBezTo>
                <a:cubicBezTo>
                  <a:pt x="3529" y="63438"/>
                  <a:pt x="3498" y="63493"/>
                  <a:pt x="3529" y="63548"/>
                </a:cubicBezTo>
                <a:cubicBezTo>
                  <a:pt x="3560" y="63548"/>
                  <a:pt x="3560" y="63604"/>
                  <a:pt x="3560" y="63659"/>
                </a:cubicBezTo>
                <a:cubicBezTo>
                  <a:pt x="3560" y="63659"/>
                  <a:pt x="3591" y="63715"/>
                  <a:pt x="3560" y="63715"/>
                </a:cubicBezTo>
                <a:cubicBezTo>
                  <a:pt x="3560" y="63770"/>
                  <a:pt x="3529" y="63770"/>
                  <a:pt x="3529" y="63770"/>
                </a:cubicBezTo>
                <a:cubicBezTo>
                  <a:pt x="3435" y="63881"/>
                  <a:pt x="3435" y="64103"/>
                  <a:pt x="3404" y="64269"/>
                </a:cubicBezTo>
                <a:cubicBezTo>
                  <a:pt x="3404" y="64325"/>
                  <a:pt x="3404" y="64380"/>
                  <a:pt x="3404" y="64436"/>
                </a:cubicBezTo>
                <a:cubicBezTo>
                  <a:pt x="3373" y="64491"/>
                  <a:pt x="3404" y="64547"/>
                  <a:pt x="3373" y="64602"/>
                </a:cubicBezTo>
                <a:cubicBezTo>
                  <a:pt x="3373" y="64658"/>
                  <a:pt x="3373" y="64658"/>
                  <a:pt x="3342" y="64713"/>
                </a:cubicBezTo>
                <a:cubicBezTo>
                  <a:pt x="3342" y="64768"/>
                  <a:pt x="3342" y="64768"/>
                  <a:pt x="3342" y="64824"/>
                </a:cubicBezTo>
                <a:cubicBezTo>
                  <a:pt x="3342" y="64879"/>
                  <a:pt x="3342" y="64990"/>
                  <a:pt x="3342" y="65046"/>
                </a:cubicBezTo>
                <a:cubicBezTo>
                  <a:pt x="3310" y="65157"/>
                  <a:pt x="3279" y="65212"/>
                  <a:pt x="3248" y="65268"/>
                </a:cubicBezTo>
                <a:cubicBezTo>
                  <a:pt x="3217" y="65323"/>
                  <a:pt x="3217" y="65378"/>
                  <a:pt x="3185" y="65434"/>
                </a:cubicBezTo>
                <a:cubicBezTo>
                  <a:pt x="3092" y="65489"/>
                  <a:pt x="2967" y="65378"/>
                  <a:pt x="2873" y="65489"/>
                </a:cubicBezTo>
                <a:cubicBezTo>
                  <a:pt x="2842" y="65489"/>
                  <a:pt x="2811" y="65545"/>
                  <a:pt x="2748" y="65545"/>
                </a:cubicBezTo>
                <a:cubicBezTo>
                  <a:pt x="2717" y="65489"/>
                  <a:pt x="2654" y="65434"/>
                  <a:pt x="2623" y="65434"/>
                </a:cubicBezTo>
                <a:cubicBezTo>
                  <a:pt x="2592" y="65378"/>
                  <a:pt x="2561" y="65378"/>
                  <a:pt x="2498" y="65378"/>
                </a:cubicBezTo>
                <a:cubicBezTo>
                  <a:pt x="2467" y="65323"/>
                  <a:pt x="2436" y="65378"/>
                  <a:pt x="2373" y="65378"/>
                </a:cubicBezTo>
                <a:cubicBezTo>
                  <a:pt x="2342" y="65434"/>
                  <a:pt x="2311" y="65489"/>
                  <a:pt x="2280" y="65434"/>
                </a:cubicBezTo>
                <a:cubicBezTo>
                  <a:pt x="2248" y="65434"/>
                  <a:pt x="2248" y="65378"/>
                  <a:pt x="2217" y="65378"/>
                </a:cubicBezTo>
                <a:cubicBezTo>
                  <a:pt x="2186" y="65378"/>
                  <a:pt x="2186" y="65378"/>
                  <a:pt x="2155" y="65323"/>
                </a:cubicBezTo>
                <a:cubicBezTo>
                  <a:pt x="2123" y="65323"/>
                  <a:pt x="2092" y="65268"/>
                  <a:pt x="2061" y="65268"/>
                </a:cubicBezTo>
                <a:cubicBezTo>
                  <a:pt x="1967" y="65268"/>
                  <a:pt x="1874" y="65268"/>
                  <a:pt x="1780" y="65268"/>
                </a:cubicBezTo>
                <a:cubicBezTo>
                  <a:pt x="1717" y="65323"/>
                  <a:pt x="1686" y="65323"/>
                  <a:pt x="1655" y="65323"/>
                </a:cubicBezTo>
                <a:cubicBezTo>
                  <a:pt x="1592" y="65378"/>
                  <a:pt x="1561" y="65378"/>
                  <a:pt x="1499" y="65378"/>
                </a:cubicBezTo>
                <a:cubicBezTo>
                  <a:pt x="1405" y="65378"/>
                  <a:pt x="1311" y="65378"/>
                  <a:pt x="1249" y="65323"/>
                </a:cubicBezTo>
                <a:cubicBezTo>
                  <a:pt x="1186" y="65323"/>
                  <a:pt x="1124" y="65268"/>
                  <a:pt x="1061" y="65268"/>
                </a:cubicBezTo>
                <a:cubicBezTo>
                  <a:pt x="999" y="65212"/>
                  <a:pt x="968" y="65212"/>
                  <a:pt x="905" y="65212"/>
                </a:cubicBezTo>
                <a:cubicBezTo>
                  <a:pt x="874" y="65212"/>
                  <a:pt x="843" y="65157"/>
                  <a:pt x="812" y="65157"/>
                </a:cubicBezTo>
                <a:cubicBezTo>
                  <a:pt x="780" y="65157"/>
                  <a:pt x="749" y="65157"/>
                  <a:pt x="718" y="65157"/>
                </a:cubicBezTo>
                <a:cubicBezTo>
                  <a:pt x="718" y="65157"/>
                  <a:pt x="687" y="65157"/>
                  <a:pt x="687" y="65101"/>
                </a:cubicBezTo>
                <a:cubicBezTo>
                  <a:pt x="624" y="65046"/>
                  <a:pt x="593" y="65046"/>
                  <a:pt x="530" y="65101"/>
                </a:cubicBezTo>
                <a:cubicBezTo>
                  <a:pt x="499" y="65101"/>
                  <a:pt x="468" y="65101"/>
                  <a:pt x="406" y="65101"/>
                </a:cubicBezTo>
                <a:cubicBezTo>
                  <a:pt x="343" y="65101"/>
                  <a:pt x="312" y="65157"/>
                  <a:pt x="281" y="65157"/>
                </a:cubicBezTo>
                <a:cubicBezTo>
                  <a:pt x="218" y="65212"/>
                  <a:pt x="187" y="65157"/>
                  <a:pt x="156" y="65212"/>
                </a:cubicBezTo>
                <a:cubicBezTo>
                  <a:pt x="93" y="65212"/>
                  <a:pt x="62" y="65268"/>
                  <a:pt x="31" y="65268"/>
                </a:cubicBezTo>
                <a:cubicBezTo>
                  <a:pt x="31" y="65268"/>
                  <a:pt x="0" y="65268"/>
                  <a:pt x="0" y="65268"/>
                </a:cubicBezTo>
                <a:cubicBezTo>
                  <a:pt x="0" y="73530"/>
                  <a:pt x="0" y="73530"/>
                  <a:pt x="0" y="73530"/>
                </a:cubicBezTo>
                <a:cubicBezTo>
                  <a:pt x="0" y="73530"/>
                  <a:pt x="0" y="73530"/>
                  <a:pt x="0" y="73530"/>
                </a:cubicBezTo>
                <a:cubicBezTo>
                  <a:pt x="31" y="73585"/>
                  <a:pt x="93" y="73585"/>
                  <a:pt x="93" y="73641"/>
                </a:cubicBezTo>
                <a:cubicBezTo>
                  <a:pt x="124" y="73641"/>
                  <a:pt x="124" y="73696"/>
                  <a:pt x="124" y="73696"/>
                </a:cubicBezTo>
                <a:cubicBezTo>
                  <a:pt x="156" y="73752"/>
                  <a:pt x="187" y="73752"/>
                  <a:pt x="187" y="73752"/>
                </a:cubicBezTo>
                <a:cubicBezTo>
                  <a:pt x="218" y="73807"/>
                  <a:pt x="218" y="73807"/>
                  <a:pt x="218" y="73863"/>
                </a:cubicBezTo>
                <a:cubicBezTo>
                  <a:pt x="249" y="73863"/>
                  <a:pt x="281" y="73863"/>
                  <a:pt x="281" y="73918"/>
                </a:cubicBezTo>
                <a:cubicBezTo>
                  <a:pt x="312" y="73974"/>
                  <a:pt x="281" y="73974"/>
                  <a:pt x="249" y="73974"/>
                </a:cubicBezTo>
                <a:cubicBezTo>
                  <a:pt x="249" y="74029"/>
                  <a:pt x="249" y="74029"/>
                  <a:pt x="281" y="74085"/>
                </a:cubicBezTo>
                <a:cubicBezTo>
                  <a:pt x="312" y="74085"/>
                  <a:pt x="312" y="74140"/>
                  <a:pt x="312" y="74140"/>
                </a:cubicBezTo>
                <a:cubicBezTo>
                  <a:pt x="312" y="74195"/>
                  <a:pt x="312" y="74195"/>
                  <a:pt x="343" y="74251"/>
                </a:cubicBezTo>
                <a:cubicBezTo>
                  <a:pt x="374" y="74251"/>
                  <a:pt x="374" y="74306"/>
                  <a:pt x="374" y="74362"/>
                </a:cubicBezTo>
                <a:cubicBezTo>
                  <a:pt x="406" y="74362"/>
                  <a:pt x="406" y="74417"/>
                  <a:pt x="437" y="74417"/>
                </a:cubicBezTo>
                <a:cubicBezTo>
                  <a:pt x="437" y="74473"/>
                  <a:pt x="437" y="74473"/>
                  <a:pt x="437" y="74528"/>
                </a:cubicBezTo>
                <a:cubicBezTo>
                  <a:pt x="468" y="74639"/>
                  <a:pt x="499" y="74639"/>
                  <a:pt x="530" y="74695"/>
                </a:cubicBezTo>
                <a:cubicBezTo>
                  <a:pt x="562" y="74750"/>
                  <a:pt x="593" y="74805"/>
                  <a:pt x="624" y="74861"/>
                </a:cubicBezTo>
                <a:cubicBezTo>
                  <a:pt x="655" y="74861"/>
                  <a:pt x="655" y="74861"/>
                  <a:pt x="687" y="74861"/>
                </a:cubicBezTo>
                <a:cubicBezTo>
                  <a:pt x="718" y="74861"/>
                  <a:pt x="718" y="74916"/>
                  <a:pt x="749" y="74916"/>
                </a:cubicBezTo>
                <a:cubicBezTo>
                  <a:pt x="780" y="74916"/>
                  <a:pt x="812" y="74916"/>
                  <a:pt x="843" y="74861"/>
                </a:cubicBezTo>
                <a:cubicBezTo>
                  <a:pt x="874" y="74861"/>
                  <a:pt x="874" y="74805"/>
                  <a:pt x="905" y="74805"/>
                </a:cubicBezTo>
                <a:cubicBezTo>
                  <a:pt x="905" y="74805"/>
                  <a:pt x="937" y="74805"/>
                  <a:pt x="968" y="74750"/>
                </a:cubicBezTo>
                <a:cubicBezTo>
                  <a:pt x="999" y="74750"/>
                  <a:pt x="999" y="74639"/>
                  <a:pt x="999" y="74584"/>
                </a:cubicBezTo>
                <a:cubicBezTo>
                  <a:pt x="1030" y="74528"/>
                  <a:pt x="1061" y="74473"/>
                  <a:pt x="1124" y="74473"/>
                </a:cubicBezTo>
                <a:cubicBezTo>
                  <a:pt x="1155" y="74417"/>
                  <a:pt x="1186" y="74362"/>
                  <a:pt x="1218" y="74362"/>
                </a:cubicBezTo>
                <a:cubicBezTo>
                  <a:pt x="1280" y="74306"/>
                  <a:pt x="1311" y="74306"/>
                  <a:pt x="1343" y="74251"/>
                </a:cubicBezTo>
                <a:cubicBezTo>
                  <a:pt x="1374" y="74195"/>
                  <a:pt x="1374" y="74195"/>
                  <a:pt x="1405" y="74140"/>
                </a:cubicBezTo>
                <a:cubicBezTo>
                  <a:pt x="1405" y="74140"/>
                  <a:pt x="1436" y="74140"/>
                  <a:pt x="1436" y="74140"/>
                </a:cubicBezTo>
                <a:cubicBezTo>
                  <a:pt x="1499" y="74085"/>
                  <a:pt x="1499" y="74029"/>
                  <a:pt x="1561" y="74029"/>
                </a:cubicBezTo>
                <a:cubicBezTo>
                  <a:pt x="1624" y="73974"/>
                  <a:pt x="1717" y="74029"/>
                  <a:pt x="1780" y="74029"/>
                </a:cubicBezTo>
                <a:cubicBezTo>
                  <a:pt x="1874" y="74029"/>
                  <a:pt x="1998" y="73974"/>
                  <a:pt x="2092" y="73974"/>
                </a:cubicBezTo>
                <a:cubicBezTo>
                  <a:pt x="2155" y="74029"/>
                  <a:pt x="2186" y="73974"/>
                  <a:pt x="2248" y="73974"/>
                </a:cubicBezTo>
                <a:cubicBezTo>
                  <a:pt x="2280" y="73974"/>
                  <a:pt x="2311" y="73974"/>
                  <a:pt x="2373" y="73974"/>
                </a:cubicBezTo>
                <a:cubicBezTo>
                  <a:pt x="2404" y="73974"/>
                  <a:pt x="2436" y="74085"/>
                  <a:pt x="2467" y="74085"/>
                </a:cubicBezTo>
                <a:cubicBezTo>
                  <a:pt x="2529" y="74085"/>
                  <a:pt x="2592" y="74085"/>
                  <a:pt x="2623" y="74029"/>
                </a:cubicBezTo>
                <a:cubicBezTo>
                  <a:pt x="2654" y="74029"/>
                  <a:pt x="2686" y="73974"/>
                  <a:pt x="2717" y="73918"/>
                </a:cubicBezTo>
                <a:cubicBezTo>
                  <a:pt x="2779" y="73918"/>
                  <a:pt x="2811" y="73918"/>
                  <a:pt x="2842" y="73974"/>
                </a:cubicBezTo>
                <a:cubicBezTo>
                  <a:pt x="2873" y="73974"/>
                  <a:pt x="2935" y="74029"/>
                  <a:pt x="2967" y="73974"/>
                </a:cubicBezTo>
                <a:cubicBezTo>
                  <a:pt x="2998" y="73918"/>
                  <a:pt x="2998" y="73807"/>
                  <a:pt x="3029" y="73752"/>
                </a:cubicBezTo>
                <a:cubicBezTo>
                  <a:pt x="3029" y="73696"/>
                  <a:pt x="3092" y="73641"/>
                  <a:pt x="3123" y="73530"/>
                </a:cubicBezTo>
                <a:cubicBezTo>
                  <a:pt x="3154" y="73475"/>
                  <a:pt x="3154" y="73419"/>
                  <a:pt x="3185" y="73364"/>
                </a:cubicBezTo>
                <a:cubicBezTo>
                  <a:pt x="3185" y="73253"/>
                  <a:pt x="3217" y="73197"/>
                  <a:pt x="3279" y="73197"/>
                </a:cubicBezTo>
                <a:cubicBezTo>
                  <a:pt x="3310" y="73142"/>
                  <a:pt x="3342" y="73086"/>
                  <a:pt x="3404" y="73086"/>
                </a:cubicBezTo>
                <a:cubicBezTo>
                  <a:pt x="3435" y="73086"/>
                  <a:pt x="3466" y="73086"/>
                  <a:pt x="3498" y="73031"/>
                </a:cubicBezTo>
                <a:cubicBezTo>
                  <a:pt x="3529" y="72975"/>
                  <a:pt x="3560" y="72920"/>
                  <a:pt x="3623" y="72975"/>
                </a:cubicBezTo>
                <a:cubicBezTo>
                  <a:pt x="3623" y="72975"/>
                  <a:pt x="3623" y="72975"/>
                  <a:pt x="3654" y="72975"/>
                </a:cubicBezTo>
                <a:cubicBezTo>
                  <a:pt x="3685" y="72975"/>
                  <a:pt x="3716" y="72975"/>
                  <a:pt x="3716" y="72975"/>
                </a:cubicBezTo>
                <a:cubicBezTo>
                  <a:pt x="3748" y="72975"/>
                  <a:pt x="3748" y="72920"/>
                  <a:pt x="3748" y="72920"/>
                </a:cubicBezTo>
                <a:cubicBezTo>
                  <a:pt x="3779" y="72920"/>
                  <a:pt x="3779" y="72975"/>
                  <a:pt x="3810" y="72920"/>
                </a:cubicBezTo>
                <a:cubicBezTo>
                  <a:pt x="3810" y="72865"/>
                  <a:pt x="3748" y="72865"/>
                  <a:pt x="3748" y="72809"/>
                </a:cubicBezTo>
                <a:cubicBezTo>
                  <a:pt x="3685" y="72698"/>
                  <a:pt x="3779" y="72532"/>
                  <a:pt x="3810" y="72476"/>
                </a:cubicBezTo>
                <a:cubicBezTo>
                  <a:pt x="3810" y="72421"/>
                  <a:pt x="3841" y="72365"/>
                  <a:pt x="3841" y="72310"/>
                </a:cubicBezTo>
                <a:cubicBezTo>
                  <a:pt x="3841" y="72255"/>
                  <a:pt x="3872" y="72144"/>
                  <a:pt x="3872" y="72088"/>
                </a:cubicBezTo>
                <a:cubicBezTo>
                  <a:pt x="3904" y="72033"/>
                  <a:pt x="3966" y="71977"/>
                  <a:pt x="3997" y="71922"/>
                </a:cubicBezTo>
                <a:cubicBezTo>
                  <a:pt x="4029" y="71866"/>
                  <a:pt x="4060" y="71811"/>
                  <a:pt x="4122" y="71756"/>
                </a:cubicBezTo>
                <a:cubicBezTo>
                  <a:pt x="4154" y="71756"/>
                  <a:pt x="4185" y="71700"/>
                  <a:pt x="4216" y="71645"/>
                </a:cubicBezTo>
                <a:cubicBezTo>
                  <a:pt x="4247" y="71589"/>
                  <a:pt x="4279" y="71534"/>
                  <a:pt x="4341" y="71534"/>
                </a:cubicBezTo>
                <a:cubicBezTo>
                  <a:pt x="4403" y="71478"/>
                  <a:pt x="4372" y="71423"/>
                  <a:pt x="4341" y="71423"/>
                </a:cubicBezTo>
                <a:cubicBezTo>
                  <a:pt x="4310" y="71367"/>
                  <a:pt x="4279" y="71312"/>
                  <a:pt x="4247" y="71256"/>
                </a:cubicBezTo>
                <a:cubicBezTo>
                  <a:pt x="4185" y="71201"/>
                  <a:pt x="4122" y="71146"/>
                  <a:pt x="4091" y="70979"/>
                </a:cubicBezTo>
                <a:cubicBezTo>
                  <a:pt x="4091" y="70979"/>
                  <a:pt x="4091" y="70924"/>
                  <a:pt x="4060" y="70868"/>
                </a:cubicBezTo>
                <a:cubicBezTo>
                  <a:pt x="4060" y="70813"/>
                  <a:pt x="4060" y="70702"/>
                  <a:pt x="4029" y="70646"/>
                </a:cubicBezTo>
                <a:cubicBezTo>
                  <a:pt x="4029" y="70536"/>
                  <a:pt x="4029" y="70480"/>
                  <a:pt x="4029" y="70369"/>
                </a:cubicBezTo>
                <a:cubicBezTo>
                  <a:pt x="4060" y="70314"/>
                  <a:pt x="4091" y="70203"/>
                  <a:pt x="4154" y="70147"/>
                </a:cubicBezTo>
                <a:cubicBezTo>
                  <a:pt x="4185" y="69981"/>
                  <a:pt x="4279" y="69870"/>
                  <a:pt x="4341" y="69704"/>
                </a:cubicBezTo>
                <a:cubicBezTo>
                  <a:pt x="4372" y="69648"/>
                  <a:pt x="4372" y="69593"/>
                  <a:pt x="4403" y="69537"/>
                </a:cubicBezTo>
                <a:cubicBezTo>
                  <a:pt x="4435" y="69426"/>
                  <a:pt x="4466" y="69426"/>
                  <a:pt x="4497" y="69371"/>
                </a:cubicBezTo>
                <a:cubicBezTo>
                  <a:pt x="4560" y="69260"/>
                  <a:pt x="4591" y="69094"/>
                  <a:pt x="4622" y="68983"/>
                </a:cubicBezTo>
                <a:cubicBezTo>
                  <a:pt x="4653" y="68927"/>
                  <a:pt x="4653" y="68872"/>
                  <a:pt x="4685" y="68761"/>
                </a:cubicBezTo>
                <a:cubicBezTo>
                  <a:pt x="4716" y="68706"/>
                  <a:pt x="4747" y="68650"/>
                  <a:pt x="4778" y="68595"/>
                </a:cubicBezTo>
                <a:cubicBezTo>
                  <a:pt x="4809" y="68595"/>
                  <a:pt x="4809" y="68539"/>
                  <a:pt x="4841" y="68539"/>
                </a:cubicBezTo>
                <a:cubicBezTo>
                  <a:pt x="4872" y="68484"/>
                  <a:pt x="4934" y="68428"/>
                  <a:pt x="4966" y="68428"/>
                </a:cubicBezTo>
                <a:cubicBezTo>
                  <a:pt x="5028" y="68428"/>
                  <a:pt x="5091" y="68373"/>
                  <a:pt x="5122" y="68373"/>
                </a:cubicBezTo>
                <a:cubicBezTo>
                  <a:pt x="5184" y="68373"/>
                  <a:pt x="5216" y="68317"/>
                  <a:pt x="5247" y="68317"/>
                </a:cubicBezTo>
                <a:cubicBezTo>
                  <a:pt x="5309" y="68317"/>
                  <a:pt x="5403" y="68262"/>
                  <a:pt x="5434" y="68207"/>
                </a:cubicBezTo>
                <a:cubicBezTo>
                  <a:pt x="5497" y="68151"/>
                  <a:pt x="5528" y="68096"/>
                  <a:pt x="5590" y="68040"/>
                </a:cubicBezTo>
                <a:cubicBezTo>
                  <a:pt x="5622" y="67985"/>
                  <a:pt x="5684" y="67929"/>
                  <a:pt x="5747" y="67874"/>
                </a:cubicBezTo>
                <a:cubicBezTo>
                  <a:pt x="5778" y="67874"/>
                  <a:pt x="5840" y="67763"/>
                  <a:pt x="5871" y="67763"/>
                </a:cubicBezTo>
                <a:cubicBezTo>
                  <a:pt x="5934" y="67707"/>
                  <a:pt x="5996" y="67707"/>
                  <a:pt x="6028" y="67652"/>
                </a:cubicBezTo>
                <a:cubicBezTo>
                  <a:pt x="6059" y="67597"/>
                  <a:pt x="6121" y="67541"/>
                  <a:pt x="6153" y="67486"/>
                </a:cubicBezTo>
                <a:cubicBezTo>
                  <a:pt x="6184" y="67430"/>
                  <a:pt x="6184" y="67375"/>
                  <a:pt x="6184" y="67319"/>
                </a:cubicBezTo>
                <a:cubicBezTo>
                  <a:pt x="6184" y="67208"/>
                  <a:pt x="6153" y="67153"/>
                  <a:pt x="6153" y="67097"/>
                </a:cubicBezTo>
                <a:cubicBezTo>
                  <a:pt x="6121" y="66987"/>
                  <a:pt x="6153" y="66987"/>
                  <a:pt x="6184" y="66931"/>
                </a:cubicBezTo>
                <a:cubicBezTo>
                  <a:pt x="6215" y="66931"/>
                  <a:pt x="6215" y="66876"/>
                  <a:pt x="6246" y="66876"/>
                </a:cubicBezTo>
                <a:cubicBezTo>
                  <a:pt x="6246" y="66876"/>
                  <a:pt x="6309" y="66876"/>
                  <a:pt x="6277" y="66820"/>
                </a:cubicBezTo>
                <a:cubicBezTo>
                  <a:pt x="6277" y="66765"/>
                  <a:pt x="6246" y="66765"/>
                  <a:pt x="6246" y="66765"/>
                </a:cubicBezTo>
                <a:cubicBezTo>
                  <a:pt x="6215" y="66765"/>
                  <a:pt x="6215" y="66709"/>
                  <a:pt x="6215" y="66709"/>
                </a:cubicBezTo>
                <a:cubicBezTo>
                  <a:pt x="6184" y="66654"/>
                  <a:pt x="6184" y="66598"/>
                  <a:pt x="6184" y="66598"/>
                </a:cubicBezTo>
                <a:cubicBezTo>
                  <a:pt x="6184" y="66543"/>
                  <a:pt x="6153" y="66543"/>
                  <a:pt x="6153" y="66487"/>
                </a:cubicBezTo>
                <a:cubicBezTo>
                  <a:pt x="6153" y="66432"/>
                  <a:pt x="6153" y="66377"/>
                  <a:pt x="6153" y="66321"/>
                </a:cubicBezTo>
                <a:cubicBezTo>
                  <a:pt x="6153" y="66266"/>
                  <a:pt x="6121" y="66266"/>
                  <a:pt x="6121" y="66210"/>
                </a:cubicBezTo>
                <a:cubicBezTo>
                  <a:pt x="6090" y="66155"/>
                  <a:pt x="6090" y="66155"/>
                  <a:pt x="6090" y="66099"/>
                </a:cubicBezTo>
                <a:cubicBezTo>
                  <a:pt x="6090" y="66044"/>
                  <a:pt x="6153" y="65988"/>
                  <a:pt x="6153" y="65933"/>
                </a:cubicBezTo>
                <a:cubicBezTo>
                  <a:pt x="6184" y="65878"/>
                  <a:pt x="6184" y="65822"/>
                  <a:pt x="6184" y="65822"/>
                </a:cubicBezTo>
                <a:cubicBezTo>
                  <a:pt x="6215" y="65767"/>
                  <a:pt x="6246" y="65656"/>
                  <a:pt x="6277" y="65656"/>
                </a:cubicBezTo>
                <a:cubicBezTo>
                  <a:pt x="6309" y="65600"/>
                  <a:pt x="6309" y="65600"/>
                  <a:pt x="6340" y="65600"/>
                </a:cubicBezTo>
                <a:cubicBezTo>
                  <a:pt x="6371" y="65545"/>
                  <a:pt x="6371" y="65545"/>
                  <a:pt x="6402" y="65489"/>
                </a:cubicBezTo>
                <a:cubicBezTo>
                  <a:pt x="6434" y="65489"/>
                  <a:pt x="6465" y="65489"/>
                  <a:pt x="6527" y="65434"/>
                </a:cubicBezTo>
                <a:cubicBezTo>
                  <a:pt x="6590" y="65323"/>
                  <a:pt x="6652" y="65212"/>
                  <a:pt x="6746" y="65212"/>
                </a:cubicBezTo>
                <a:cubicBezTo>
                  <a:pt x="6808" y="65268"/>
                  <a:pt x="6840" y="65323"/>
                  <a:pt x="6902" y="65323"/>
                </a:cubicBezTo>
                <a:cubicBezTo>
                  <a:pt x="6965" y="65323"/>
                  <a:pt x="7027" y="65323"/>
                  <a:pt x="7090" y="65323"/>
                </a:cubicBezTo>
                <a:cubicBezTo>
                  <a:pt x="7121" y="65323"/>
                  <a:pt x="7152" y="65378"/>
                  <a:pt x="7214" y="65378"/>
                </a:cubicBezTo>
                <a:cubicBezTo>
                  <a:pt x="7214" y="65378"/>
                  <a:pt x="7246" y="65378"/>
                  <a:pt x="7277" y="65378"/>
                </a:cubicBezTo>
                <a:cubicBezTo>
                  <a:pt x="7277" y="65378"/>
                  <a:pt x="7308" y="65434"/>
                  <a:pt x="7308" y="65434"/>
                </a:cubicBezTo>
                <a:cubicBezTo>
                  <a:pt x="7339" y="65489"/>
                  <a:pt x="7402" y="65434"/>
                  <a:pt x="7433" y="65434"/>
                </a:cubicBezTo>
                <a:cubicBezTo>
                  <a:pt x="7496" y="65434"/>
                  <a:pt x="7527" y="65489"/>
                  <a:pt x="7496" y="65545"/>
                </a:cubicBezTo>
                <a:cubicBezTo>
                  <a:pt x="7496" y="65600"/>
                  <a:pt x="7496" y="65656"/>
                  <a:pt x="7527" y="65656"/>
                </a:cubicBezTo>
                <a:cubicBezTo>
                  <a:pt x="7558" y="65656"/>
                  <a:pt x="7558" y="65711"/>
                  <a:pt x="7589" y="65711"/>
                </a:cubicBezTo>
                <a:cubicBezTo>
                  <a:pt x="7621" y="65711"/>
                  <a:pt x="7621" y="65711"/>
                  <a:pt x="7652" y="65711"/>
                </a:cubicBezTo>
                <a:cubicBezTo>
                  <a:pt x="7683" y="65656"/>
                  <a:pt x="7745" y="65711"/>
                  <a:pt x="7777" y="65767"/>
                </a:cubicBezTo>
                <a:cubicBezTo>
                  <a:pt x="7808" y="65822"/>
                  <a:pt x="7839" y="65878"/>
                  <a:pt x="7870" y="65822"/>
                </a:cubicBezTo>
                <a:cubicBezTo>
                  <a:pt x="7902" y="65822"/>
                  <a:pt x="7902" y="65822"/>
                  <a:pt x="7933" y="65822"/>
                </a:cubicBezTo>
                <a:cubicBezTo>
                  <a:pt x="7964" y="65822"/>
                  <a:pt x="7964" y="65822"/>
                  <a:pt x="7995" y="65822"/>
                </a:cubicBezTo>
                <a:cubicBezTo>
                  <a:pt x="8027" y="65878"/>
                  <a:pt x="8089" y="65878"/>
                  <a:pt x="8120" y="65878"/>
                </a:cubicBezTo>
                <a:cubicBezTo>
                  <a:pt x="8152" y="65822"/>
                  <a:pt x="8183" y="65767"/>
                  <a:pt x="8214" y="65711"/>
                </a:cubicBezTo>
                <a:cubicBezTo>
                  <a:pt x="8245" y="65656"/>
                  <a:pt x="8276" y="65656"/>
                  <a:pt x="8308" y="65600"/>
                </a:cubicBezTo>
                <a:cubicBezTo>
                  <a:pt x="8370" y="65545"/>
                  <a:pt x="8370" y="65489"/>
                  <a:pt x="8401" y="65434"/>
                </a:cubicBezTo>
                <a:cubicBezTo>
                  <a:pt x="8433" y="65323"/>
                  <a:pt x="8464" y="65323"/>
                  <a:pt x="8495" y="65268"/>
                </a:cubicBezTo>
                <a:cubicBezTo>
                  <a:pt x="8526" y="65268"/>
                  <a:pt x="8526" y="65268"/>
                  <a:pt x="8558" y="65212"/>
                </a:cubicBezTo>
                <a:cubicBezTo>
                  <a:pt x="8589" y="65212"/>
                  <a:pt x="8620" y="65212"/>
                  <a:pt x="8651" y="65157"/>
                </a:cubicBezTo>
                <a:cubicBezTo>
                  <a:pt x="8682" y="65101"/>
                  <a:pt x="8682" y="65101"/>
                  <a:pt x="8714" y="65101"/>
                </a:cubicBezTo>
                <a:cubicBezTo>
                  <a:pt x="8714" y="65046"/>
                  <a:pt x="8745" y="65046"/>
                  <a:pt x="8745" y="65046"/>
                </a:cubicBezTo>
                <a:cubicBezTo>
                  <a:pt x="8776" y="64990"/>
                  <a:pt x="8776" y="64990"/>
                  <a:pt x="8807" y="64990"/>
                </a:cubicBezTo>
                <a:cubicBezTo>
                  <a:pt x="8807" y="64935"/>
                  <a:pt x="8839" y="64935"/>
                  <a:pt x="8839" y="64935"/>
                </a:cubicBezTo>
                <a:cubicBezTo>
                  <a:pt x="8870" y="64935"/>
                  <a:pt x="8870" y="64879"/>
                  <a:pt x="8901" y="64879"/>
                </a:cubicBezTo>
                <a:cubicBezTo>
                  <a:pt x="8932" y="64879"/>
                  <a:pt x="8932" y="64879"/>
                  <a:pt x="8964" y="64879"/>
                </a:cubicBezTo>
                <a:cubicBezTo>
                  <a:pt x="8995" y="64879"/>
                  <a:pt x="9026" y="64824"/>
                  <a:pt x="9089" y="64824"/>
                </a:cubicBezTo>
                <a:cubicBezTo>
                  <a:pt x="9120" y="64824"/>
                  <a:pt x="9120" y="64824"/>
                  <a:pt x="9151" y="64824"/>
                </a:cubicBezTo>
                <a:cubicBezTo>
                  <a:pt x="9182" y="64768"/>
                  <a:pt x="9182" y="64768"/>
                  <a:pt x="9182" y="64713"/>
                </a:cubicBezTo>
                <a:cubicBezTo>
                  <a:pt x="9213" y="64658"/>
                  <a:pt x="9276" y="64658"/>
                  <a:pt x="9307" y="64602"/>
                </a:cubicBezTo>
                <a:cubicBezTo>
                  <a:pt x="9307" y="64602"/>
                  <a:pt x="9307" y="64547"/>
                  <a:pt x="9338" y="64491"/>
                </a:cubicBezTo>
                <a:cubicBezTo>
                  <a:pt x="9370" y="64436"/>
                  <a:pt x="9401" y="64436"/>
                  <a:pt x="9401" y="64325"/>
                </a:cubicBezTo>
                <a:cubicBezTo>
                  <a:pt x="9432" y="64325"/>
                  <a:pt x="9432" y="64269"/>
                  <a:pt x="9463" y="64269"/>
                </a:cubicBezTo>
                <a:cubicBezTo>
                  <a:pt x="9463" y="64214"/>
                  <a:pt x="9495" y="64214"/>
                  <a:pt x="9495" y="64158"/>
                </a:cubicBezTo>
                <a:cubicBezTo>
                  <a:pt x="9526" y="64158"/>
                  <a:pt x="9526" y="64103"/>
                  <a:pt x="9557" y="64103"/>
                </a:cubicBezTo>
                <a:cubicBezTo>
                  <a:pt x="9588" y="64103"/>
                  <a:pt x="9651" y="64103"/>
                  <a:pt x="9682" y="64103"/>
                </a:cubicBezTo>
                <a:cubicBezTo>
                  <a:pt x="9744" y="64103"/>
                  <a:pt x="9744" y="64158"/>
                  <a:pt x="9807" y="64214"/>
                </a:cubicBezTo>
                <a:cubicBezTo>
                  <a:pt x="9838" y="64214"/>
                  <a:pt x="9901" y="64158"/>
                  <a:pt x="9932" y="64214"/>
                </a:cubicBezTo>
                <a:cubicBezTo>
                  <a:pt x="9963" y="64214"/>
                  <a:pt x="9963" y="64269"/>
                  <a:pt x="9994" y="64269"/>
                </a:cubicBezTo>
                <a:cubicBezTo>
                  <a:pt x="9994" y="64325"/>
                  <a:pt x="10026" y="64325"/>
                  <a:pt x="10057" y="64325"/>
                </a:cubicBezTo>
                <a:cubicBezTo>
                  <a:pt x="10088" y="64325"/>
                  <a:pt x="10119" y="64380"/>
                  <a:pt x="10182" y="64380"/>
                </a:cubicBezTo>
                <a:cubicBezTo>
                  <a:pt x="10213" y="64436"/>
                  <a:pt x="10244" y="64491"/>
                  <a:pt x="10275" y="64491"/>
                </a:cubicBezTo>
                <a:cubicBezTo>
                  <a:pt x="10307" y="64491"/>
                  <a:pt x="10338" y="64491"/>
                  <a:pt x="10338" y="64491"/>
                </a:cubicBezTo>
                <a:cubicBezTo>
                  <a:pt x="10369" y="64547"/>
                  <a:pt x="10369" y="64547"/>
                  <a:pt x="10369" y="64547"/>
                </a:cubicBezTo>
                <a:cubicBezTo>
                  <a:pt x="10400" y="64602"/>
                  <a:pt x="10432" y="64602"/>
                  <a:pt x="10463" y="64658"/>
                </a:cubicBezTo>
                <a:cubicBezTo>
                  <a:pt x="10463" y="64658"/>
                  <a:pt x="10463" y="64658"/>
                  <a:pt x="10494" y="64713"/>
                </a:cubicBezTo>
                <a:cubicBezTo>
                  <a:pt x="10494" y="64713"/>
                  <a:pt x="10494" y="64713"/>
                  <a:pt x="10525" y="64713"/>
                </a:cubicBezTo>
                <a:cubicBezTo>
                  <a:pt x="10525" y="64768"/>
                  <a:pt x="10525" y="64824"/>
                  <a:pt x="10525" y="64824"/>
                </a:cubicBezTo>
                <a:cubicBezTo>
                  <a:pt x="10557" y="64879"/>
                  <a:pt x="10557" y="64935"/>
                  <a:pt x="10557" y="65046"/>
                </a:cubicBezTo>
                <a:cubicBezTo>
                  <a:pt x="10525" y="65101"/>
                  <a:pt x="10525" y="65101"/>
                  <a:pt x="10557" y="65157"/>
                </a:cubicBezTo>
                <a:cubicBezTo>
                  <a:pt x="10557" y="65212"/>
                  <a:pt x="10588" y="65212"/>
                  <a:pt x="10588" y="65268"/>
                </a:cubicBezTo>
                <a:cubicBezTo>
                  <a:pt x="10588" y="65268"/>
                  <a:pt x="10588" y="65323"/>
                  <a:pt x="10588" y="65323"/>
                </a:cubicBezTo>
                <a:cubicBezTo>
                  <a:pt x="10619" y="65378"/>
                  <a:pt x="10619" y="65378"/>
                  <a:pt x="10619" y="65434"/>
                </a:cubicBezTo>
                <a:cubicBezTo>
                  <a:pt x="10619" y="65489"/>
                  <a:pt x="10619" y="65489"/>
                  <a:pt x="10650" y="65545"/>
                </a:cubicBezTo>
                <a:cubicBezTo>
                  <a:pt x="10650" y="65545"/>
                  <a:pt x="10650" y="65600"/>
                  <a:pt x="10650" y="65600"/>
                </a:cubicBezTo>
                <a:cubicBezTo>
                  <a:pt x="10650" y="65656"/>
                  <a:pt x="10681" y="65711"/>
                  <a:pt x="10681" y="65711"/>
                </a:cubicBezTo>
                <a:cubicBezTo>
                  <a:pt x="10681" y="65767"/>
                  <a:pt x="10681" y="65822"/>
                  <a:pt x="10681" y="65822"/>
                </a:cubicBezTo>
                <a:cubicBezTo>
                  <a:pt x="10713" y="65878"/>
                  <a:pt x="10713" y="65878"/>
                  <a:pt x="10713" y="65933"/>
                </a:cubicBezTo>
                <a:cubicBezTo>
                  <a:pt x="10681" y="65933"/>
                  <a:pt x="10681" y="65933"/>
                  <a:pt x="10681" y="65933"/>
                </a:cubicBezTo>
                <a:cubicBezTo>
                  <a:pt x="10681" y="65988"/>
                  <a:pt x="10681" y="65988"/>
                  <a:pt x="10713" y="65988"/>
                </a:cubicBezTo>
                <a:cubicBezTo>
                  <a:pt x="10713" y="66044"/>
                  <a:pt x="10713" y="66044"/>
                  <a:pt x="10744" y="66044"/>
                </a:cubicBezTo>
                <a:cubicBezTo>
                  <a:pt x="10775" y="66044"/>
                  <a:pt x="10775" y="66044"/>
                  <a:pt x="10806" y="66044"/>
                </a:cubicBezTo>
                <a:cubicBezTo>
                  <a:pt x="10838" y="66044"/>
                  <a:pt x="10838" y="66044"/>
                  <a:pt x="10869" y="66099"/>
                </a:cubicBezTo>
                <a:cubicBezTo>
                  <a:pt x="10900" y="66155"/>
                  <a:pt x="10931" y="66266"/>
                  <a:pt x="10963" y="66321"/>
                </a:cubicBezTo>
                <a:cubicBezTo>
                  <a:pt x="10963" y="66377"/>
                  <a:pt x="10963" y="66377"/>
                  <a:pt x="10994" y="66377"/>
                </a:cubicBezTo>
                <a:cubicBezTo>
                  <a:pt x="11025" y="66432"/>
                  <a:pt x="10994" y="66432"/>
                  <a:pt x="11025" y="66487"/>
                </a:cubicBezTo>
                <a:cubicBezTo>
                  <a:pt x="11025" y="66487"/>
                  <a:pt x="11056" y="66487"/>
                  <a:pt x="11056" y="66543"/>
                </a:cubicBezTo>
                <a:cubicBezTo>
                  <a:pt x="11056" y="66543"/>
                  <a:pt x="11087" y="66598"/>
                  <a:pt x="11056" y="66654"/>
                </a:cubicBezTo>
                <a:cubicBezTo>
                  <a:pt x="11056" y="66654"/>
                  <a:pt x="11056" y="66709"/>
                  <a:pt x="11056" y="66709"/>
                </a:cubicBezTo>
                <a:cubicBezTo>
                  <a:pt x="11087" y="66765"/>
                  <a:pt x="11119" y="66709"/>
                  <a:pt x="11150" y="66709"/>
                </a:cubicBezTo>
                <a:cubicBezTo>
                  <a:pt x="11181" y="66709"/>
                  <a:pt x="11181" y="66765"/>
                  <a:pt x="11212" y="66765"/>
                </a:cubicBezTo>
                <a:cubicBezTo>
                  <a:pt x="11244" y="66765"/>
                  <a:pt x="11275" y="66765"/>
                  <a:pt x="11306" y="66820"/>
                </a:cubicBezTo>
                <a:cubicBezTo>
                  <a:pt x="11337" y="66820"/>
                  <a:pt x="11369" y="66876"/>
                  <a:pt x="11369" y="66876"/>
                </a:cubicBezTo>
                <a:cubicBezTo>
                  <a:pt x="11400" y="66931"/>
                  <a:pt x="11400" y="66987"/>
                  <a:pt x="11431" y="66987"/>
                </a:cubicBezTo>
                <a:cubicBezTo>
                  <a:pt x="11462" y="67042"/>
                  <a:pt x="11462" y="67042"/>
                  <a:pt x="11494" y="67097"/>
                </a:cubicBezTo>
                <a:cubicBezTo>
                  <a:pt x="11525" y="67153"/>
                  <a:pt x="11556" y="67208"/>
                  <a:pt x="11587" y="67264"/>
                </a:cubicBezTo>
                <a:cubicBezTo>
                  <a:pt x="11618" y="67264"/>
                  <a:pt x="11618" y="67375"/>
                  <a:pt x="11681" y="67375"/>
                </a:cubicBezTo>
                <a:cubicBezTo>
                  <a:pt x="11712" y="67430"/>
                  <a:pt x="11743" y="67486"/>
                  <a:pt x="11775" y="67541"/>
                </a:cubicBezTo>
                <a:cubicBezTo>
                  <a:pt x="11775" y="67597"/>
                  <a:pt x="11775" y="67597"/>
                  <a:pt x="11806" y="67597"/>
                </a:cubicBezTo>
                <a:cubicBezTo>
                  <a:pt x="11837" y="67597"/>
                  <a:pt x="11837" y="67652"/>
                  <a:pt x="11837" y="67652"/>
                </a:cubicBezTo>
                <a:cubicBezTo>
                  <a:pt x="11900" y="67707"/>
                  <a:pt x="11931" y="67707"/>
                  <a:pt x="11962" y="67763"/>
                </a:cubicBezTo>
                <a:cubicBezTo>
                  <a:pt x="11962" y="67874"/>
                  <a:pt x="11993" y="67874"/>
                  <a:pt x="12024" y="67929"/>
                </a:cubicBezTo>
                <a:cubicBezTo>
                  <a:pt x="12056" y="67985"/>
                  <a:pt x="12087" y="68040"/>
                  <a:pt x="12118" y="68040"/>
                </a:cubicBezTo>
                <a:cubicBezTo>
                  <a:pt x="12149" y="68096"/>
                  <a:pt x="12181" y="68096"/>
                  <a:pt x="12212" y="68151"/>
                </a:cubicBezTo>
                <a:cubicBezTo>
                  <a:pt x="12243" y="68207"/>
                  <a:pt x="12243" y="68262"/>
                  <a:pt x="12306" y="68317"/>
                </a:cubicBezTo>
                <a:cubicBezTo>
                  <a:pt x="12337" y="68317"/>
                  <a:pt x="12368" y="68317"/>
                  <a:pt x="12431" y="68317"/>
                </a:cubicBezTo>
                <a:cubicBezTo>
                  <a:pt x="12462" y="68262"/>
                  <a:pt x="12462" y="68317"/>
                  <a:pt x="12493" y="68262"/>
                </a:cubicBezTo>
                <a:cubicBezTo>
                  <a:pt x="12524" y="68262"/>
                  <a:pt x="12524" y="68262"/>
                  <a:pt x="12555" y="68262"/>
                </a:cubicBezTo>
                <a:cubicBezTo>
                  <a:pt x="12587" y="68207"/>
                  <a:pt x="12618" y="68207"/>
                  <a:pt x="12680" y="68262"/>
                </a:cubicBezTo>
                <a:cubicBezTo>
                  <a:pt x="12680" y="68262"/>
                  <a:pt x="12680" y="68317"/>
                  <a:pt x="12712" y="68317"/>
                </a:cubicBezTo>
                <a:cubicBezTo>
                  <a:pt x="12712" y="68373"/>
                  <a:pt x="12743" y="68373"/>
                  <a:pt x="12743" y="68373"/>
                </a:cubicBezTo>
                <a:cubicBezTo>
                  <a:pt x="12774" y="68428"/>
                  <a:pt x="12774" y="68484"/>
                  <a:pt x="12774" y="68484"/>
                </a:cubicBezTo>
                <a:cubicBezTo>
                  <a:pt x="12774" y="68539"/>
                  <a:pt x="12805" y="68539"/>
                  <a:pt x="12837" y="68595"/>
                </a:cubicBezTo>
                <a:cubicBezTo>
                  <a:pt x="12868" y="68595"/>
                  <a:pt x="12868" y="68650"/>
                  <a:pt x="12899" y="68706"/>
                </a:cubicBezTo>
                <a:cubicBezTo>
                  <a:pt x="12961" y="68706"/>
                  <a:pt x="12961" y="68706"/>
                  <a:pt x="12993" y="68761"/>
                </a:cubicBezTo>
                <a:cubicBezTo>
                  <a:pt x="13024" y="68817"/>
                  <a:pt x="13086" y="68817"/>
                  <a:pt x="13086" y="68872"/>
                </a:cubicBezTo>
                <a:cubicBezTo>
                  <a:pt x="13118" y="68927"/>
                  <a:pt x="13086" y="68983"/>
                  <a:pt x="13055" y="69038"/>
                </a:cubicBezTo>
                <a:cubicBezTo>
                  <a:pt x="13055" y="69038"/>
                  <a:pt x="13055" y="69038"/>
                  <a:pt x="13055" y="69038"/>
                </a:cubicBezTo>
                <a:cubicBezTo>
                  <a:pt x="13055" y="69094"/>
                  <a:pt x="13024" y="69094"/>
                  <a:pt x="13024" y="69094"/>
                </a:cubicBezTo>
                <a:cubicBezTo>
                  <a:pt x="13024" y="69205"/>
                  <a:pt x="13118" y="69038"/>
                  <a:pt x="13118" y="69038"/>
                </a:cubicBezTo>
                <a:cubicBezTo>
                  <a:pt x="13149" y="69038"/>
                  <a:pt x="13180" y="69038"/>
                  <a:pt x="13180" y="69038"/>
                </a:cubicBezTo>
                <a:cubicBezTo>
                  <a:pt x="13211" y="69038"/>
                  <a:pt x="13243" y="69038"/>
                  <a:pt x="13243" y="69038"/>
                </a:cubicBezTo>
                <a:cubicBezTo>
                  <a:pt x="13274" y="69038"/>
                  <a:pt x="13274" y="69038"/>
                  <a:pt x="13305" y="68983"/>
                </a:cubicBezTo>
                <a:cubicBezTo>
                  <a:pt x="13336" y="68983"/>
                  <a:pt x="13336" y="68983"/>
                  <a:pt x="13368" y="69038"/>
                </a:cubicBezTo>
                <a:cubicBezTo>
                  <a:pt x="13368" y="69094"/>
                  <a:pt x="13368" y="69094"/>
                  <a:pt x="13399" y="69149"/>
                </a:cubicBezTo>
                <a:cubicBezTo>
                  <a:pt x="13430" y="69149"/>
                  <a:pt x="13430" y="69149"/>
                  <a:pt x="13430" y="69205"/>
                </a:cubicBezTo>
                <a:cubicBezTo>
                  <a:pt x="13430" y="69260"/>
                  <a:pt x="13430" y="69316"/>
                  <a:pt x="13430" y="69316"/>
                </a:cubicBezTo>
                <a:cubicBezTo>
                  <a:pt x="13430" y="69371"/>
                  <a:pt x="13461" y="69371"/>
                  <a:pt x="13461" y="69426"/>
                </a:cubicBezTo>
                <a:cubicBezTo>
                  <a:pt x="13430" y="69482"/>
                  <a:pt x="13399" y="69482"/>
                  <a:pt x="13399" y="69537"/>
                </a:cubicBezTo>
                <a:cubicBezTo>
                  <a:pt x="13430" y="69593"/>
                  <a:pt x="13461" y="69593"/>
                  <a:pt x="13492" y="69593"/>
                </a:cubicBezTo>
                <a:cubicBezTo>
                  <a:pt x="13492" y="69648"/>
                  <a:pt x="13492" y="69704"/>
                  <a:pt x="13524" y="69704"/>
                </a:cubicBezTo>
                <a:cubicBezTo>
                  <a:pt x="13555" y="69704"/>
                  <a:pt x="13586" y="69704"/>
                  <a:pt x="13586" y="69759"/>
                </a:cubicBezTo>
                <a:cubicBezTo>
                  <a:pt x="13586" y="69815"/>
                  <a:pt x="13617" y="69815"/>
                  <a:pt x="13617" y="69870"/>
                </a:cubicBezTo>
                <a:cubicBezTo>
                  <a:pt x="13649" y="69870"/>
                  <a:pt x="13680" y="69870"/>
                  <a:pt x="13680" y="69870"/>
                </a:cubicBezTo>
                <a:cubicBezTo>
                  <a:pt x="13711" y="69870"/>
                  <a:pt x="13742" y="69815"/>
                  <a:pt x="13742" y="69815"/>
                </a:cubicBezTo>
                <a:cubicBezTo>
                  <a:pt x="13774" y="69815"/>
                  <a:pt x="13836" y="69815"/>
                  <a:pt x="13867" y="69815"/>
                </a:cubicBezTo>
                <a:cubicBezTo>
                  <a:pt x="13930" y="69870"/>
                  <a:pt x="13899" y="69981"/>
                  <a:pt x="13930" y="70036"/>
                </a:cubicBezTo>
                <a:cubicBezTo>
                  <a:pt x="13930" y="70092"/>
                  <a:pt x="13961" y="70147"/>
                  <a:pt x="13992" y="70203"/>
                </a:cubicBezTo>
                <a:cubicBezTo>
                  <a:pt x="13992" y="70314"/>
                  <a:pt x="13992" y="70369"/>
                  <a:pt x="13992" y="70480"/>
                </a:cubicBezTo>
                <a:cubicBezTo>
                  <a:pt x="14023" y="70536"/>
                  <a:pt x="14023" y="70591"/>
                  <a:pt x="14055" y="70646"/>
                </a:cubicBezTo>
                <a:cubicBezTo>
                  <a:pt x="14055" y="70702"/>
                  <a:pt x="14055" y="70813"/>
                  <a:pt x="14086" y="70868"/>
                </a:cubicBezTo>
                <a:cubicBezTo>
                  <a:pt x="14086" y="70979"/>
                  <a:pt x="14117" y="71035"/>
                  <a:pt x="14148" y="71090"/>
                </a:cubicBezTo>
                <a:cubicBezTo>
                  <a:pt x="14148" y="71146"/>
                  <a:pt x="14211" y="71201"/>
                  <a:pt x="14211" y="71256"/>
                </a:cubicBezTo>
                <a:cubicBezTo>
                  <a:pt x="14211" y="71312"/>
                  <a:pt x="14211" y="71367"/>
                  <a:pt x="14211" y="71367"/>
                </a:cubicBezTo>
                <a:cubicBezTo>
                  <a:pt x="14180" y="71423"/>
                  <a:pt x="14180" y="71423"/>
                  <a:pt x="14148" y="71423"/>
                </a:cubicBezTo>
                <a:cubicBezTo>
                  <a:pt x="14117" y="71423"/>
                  <a:pt x="14117" y="71478"/>
                  <a:pt x="14086" y="71478"/>
                </a:cubicBezTo>
                <a:cubicBezTo>
                  <a:pt x="14086" y="71478"/>
                  <a:pt x="14055" y="71478"/>
                  <a:pt x="14023" y="71534"/>
                </a:cubicBezTo>
                <a:cubicBezTo>
                  <a:pt x="13992" y="71534"/>
                  <a:pt x="13992" y="71589"/>
                  <a:pt x="13992" y="71645"/>
                </a:cubicBezTo>
                <a:cubicBezTo>
                  <a:pt x="14055" y="71645"/>
                  <a:pt x="14023" y="71756"/>
                  <a:pt x="13992" y="71811"/>
                </a:cubicBezTo>
                <a:cubicBezTo>
                  <a:pt x="13992" y="71866"/>
                  <a:pt x="13961" y="71866"/>
                  <a:pt x="13961" y="71922"/>
                </a:cubicBezTo>
                <a:cubicBezTo>
                  <a:pt x="13930" y="71922"/>
                  <a:pt x="13930" y="71977"/>
                  <a:pt x="13930" y="71977"/>
                </a:cubicBezTo>
                <a:cubicBezTo>
                  <a:pt x="13899" y="72144"/>
                  <a:pt x="13836" y="72255"/>
                  <a:pt x="13867" y="72365"/>
                </a:cubicBezTo>
                <a:cubicBezTo>
                  <a:pt x="13867" y="72421"/>
                  <a:pt x="13867" y="72476"/>
                  <a:pt x="13867" y="72476"/>
                </a:cubicBezTo>
                <a:cubicBezTo>
                  <a:pt x="13899" y="72532"/>
                  <a:pt x="13930" y="72476"/>
                  <a:pt x="13930" y="72476"/>
                </a:cubicBezTo>
                <a:cubicBezTo>
                  <a:pt x="13961" y="72532"/>
                  <a:pt x="13961" y="72532"/>
                  <a:pt x="13992" y="72532"/>
                </a:cubicBezTo>
                <a:cubicBezTo>
                  <a:pt x="14023" y="72532"/>
                  <a:pt x="14055" y="72532"/>
                  <a:pt x="14055" y="72532"/>
                </a:cubicBezTo>
                <a:cubicBezTo>
                  <a:pt x="14117" y="72532"/>
                  <a:pt x="14148" y="72532"/>
                  <a:pt x="14180" y="72421"/>
                </a:cubicBezTo>
                <a:cubicBezTo>
                  <a:pt x="14211" y="72365"/>
                  <a:pt x="14211" y="72310"/>
                  <a:pt x="14273" y="72255"/>
                </a:cubicBezTo>
                <a:cubicBezTo>
                  <a:pt x="14305" y="72199"/>
                  <a:pt x="14305" y="72088"/>
                  <a:pt x="14336" y="72033"/>
                </a:cubicBezTo>
                <a:cubicBezTo>
                  <a:pt x="14367" y="72033"/>
                  <a:pt x="14367" y="71922"/>
                  <a:pt x="14398" y="71922"/>
                </a:cubicBezTo>
                <a:cubicBezTo>
                  <a:pt x="14429" y="71866"/>
                  <a:pt x="14461" y="71756"/>
                  <a:pt x="14429" y="71700"/>
                </a:cubicBezTo>
                <a:cubicBezTo>
                  <a:pt x="14429" y="71645"/>
                  <a:pt x="14429" y="71645"/>
                  <a:pt x="14398" y="71589"/>
                </a:cubicBezTo>
                <a:cubicBezTo>
                  <a:pt x="14398" y="71589"/>
                  <a:pt x="14429" y="71534"/>
                  <a:pt x="14429" y="71478"/>
                </a:cubicBezTo>
                <a:cubicBezTo>
                  <a:pt x="14429" y="71423"/>
                  <a:pt x="14492" y="71423"/>
                  <a:pt x="14492" y="71367"/>
                </a:cubicBezTo>
                <a:cubicBezTo>
                  <a:pt x="14523" y="71256"/>
                  <a:pt x="14554" y="71256"/>
                  <a:pt x="14586" y="71256"/>
                </a:cubicBezTo>
                <a:cubicBezTo>
                  <a:pt x="14617" y="71201"/>
                  <a:pt x="14648" y="71201"/>
                  <a:pt x="14679" y="71201"/>
                </a:cubicBezTo>
                <a:cubicBezTo>
                  <a:pt x="14679" y="71201"/>
                  <a:pt x="14679" y="71256"/>
                  <a:pt x="14711" y="71256"/>
                </a:cubicBezTo>
                <a:cubicBezTo>
                  <a:pt x="14773" y="71256"/>
                  <a:pt x="14804" y="71256"/>
                  <a:pt x="14804" y="71146"/>
                </a:cubicBezTo>
                <a:cubicBezTo>
                  <a:pt x="14804" y="71035"/>
                  <a:pt x="14804" y="70924"/>
                  <a:pt x="14804" y="70813"/>
                </a:cubicBezTo>
                <a:cubicBezTo>
                  <a:pt x="14804" y="70702"/>
                  <a:pt x="14773" y="70591"/>
                  <a:pt x="14711" y="70536"/>
                </a:cubicBezTo>
                <a:cubicBezTo>
                  <a:pt x="14679" y="70425"/>
                  <a:pt x="14586" y="70369"/>
                  <a:pt x="14554" y="70314"/>
                </a:cubicBezTo>
                <a:cubicBezTo>
                  <a:pt x="14523" y="70314"/>
                  <a:pt x="14492" y="70314"/>
                  <a:pt x="14492" y="70314"/>
                </a:cubicBezTo>
                <a:cubicBezTo>
                  <a:pt x="14461" y="70314"/>
                  <a:pt x="14429" y="70314"/>
                  <a:pt x="14429" y="70258"/>
                </a:cubicBezTo>
                <a:cubicBezTo>
                  <a:pt x="14367" y="70203"/>
                  <a:pt x="14429" y="70036"/>
                  <a:pt x="14461" y="69926"/>
                </a:cubicBezTo>
                <a:cubicBezTo>
                  <a:pt x="14461" y="69870"/>
                  <a:pt x="14461" y="69815"/>
                  <a:pt x="14492" y="69704"/>
                </a:cubicBezTo>
                <a:cubicBezTo>
                  <a:pt x="14523" y="69648"/>
                  <a:pt x="14523" y="69593"/>
                  <a:pt x="14554" y="69482"/>
                </a:cubicBezTo>
                <a:cubicBezTo>
                  <a:pt x="14586" y="69426"/>
                  <a:pt x="14586" y="69371"/>
                  <a:pt x="14617" y="69316"/>
                </a:cubicBezTo>
                <a:cubicBezTo>
                  <a:pt x="14648" y="69260"/>
                  <a:pt x="14679" y="69205"/>
                  <a:pt x="14711" y="69205"/>
                </a:cubicBezTo>
                <a:cubicBezTo>
                  <a:pt x="14742" y="69205"/>
                  <a:pt x="14836" y="69149"/>
                  <a:pt x="14836" y="69205"/>
                </a:cubicBezTo>
                <a:cubicBezTo>
                  <a:pt x="14867" y="69260"/>
                  <a:pt x="14773" y="69371"/>
                  <a:pt x="14867" y="69371"/>
                </a:cubicBezTo>
                <a:cubicBezTo>
                  <a:pt x="14898" y="69371"/>
                  <a:pt x="14898" y="69316"/>
                  <a:pt x="14929" y="69371"/>
                </a:cubicBezTo>
                <a:cubicBezTo>
                  <a:pt x="14929" y="69371"/>
                  <a:pt x="14960" y="69371"/>
                  <a:pt x="14960" y="69426"/>
                </a:cubicBezTo>
                <a:cubicBezTo>
                  <a:pt x="15023" y="69426"/>
                  <a:pt x="15054" y="69371"/>
                  <a:pt x="15117" y="69426"/>
                </a:cubicBezTo>
                <a:cubicBezTo>
                  <a:pt x="15148" y="69482"/>
                  <a:pt x="15179" y="69537"/>
                  <a:pt x="15179" y="69593"/>
                </a:cubicBezTo>
                <a:cubicBezTo>
                  <a:pt x="15242" y="69704"/>
                  <a:pt x="15273" y="69870"/>
                  <a:pt x="15335" y="69926"/>
                </a:cubicBezTo>
                <a:cubicBezTo>
                  <a:pt x="15366" y="69926"/>
                  <a:pt x="15398" y="69981"/>
                  <a:pt x="15429" y="70036"/>
                </a:cubicBezTo>
                <a:cubicBezTo>
                  <a:pt x="15460" y="70036"/>
                  <a:pt x="15491" y="70147"/>
                  <a:pt x="15523" y="70147"/>
                </a:cubicBezTo>
                <a:cubicBezTo>
                  <a:pt x="15585" y="70147"/>
                  <a:pt x="15585" y="70036"/>
                  <a:pt x="15585" y="69981"/>
                </a:cubicBezTo>
                <a:cubicBezTo>
                  <a:pt x="15585" y="69870"/>
                  <a:pt x="15616" y="69815"/>
                  <a:pt x="15616" y="69704"/>
                </a:cubicBezTo>
                <a:cubicBezTo>
                  <a:pt x="15616" y="69704"/>
                  <a:pt x="15616" y="69648"/>
                  <a:pt x="15616" y="69593"/>
                </a:cubicBezTo>
                <a:cubicBezTo>
                  <a:pt x="15585" y="69537"/>
                  <a:pt x="15554" y="69537"/>
                  <a:pt x="15554" y="69482"/>
                </a:cubicBezTo>
                <a:cubicBezTo>
                  <a:pt x="15523" y="69426"/>
                  <a:pt x="15523" y="69371"/>
                  <a:pt x="15491" y="69316"/>
                </a:cubicBezTo>
                <a:cubicBezTo>
                  <a:pt x="15460" y="69316"/>
                  <a:pt x="15429" y="69260"/>
                  <a:pt x="15398" y="69260"/>
                </a:cubicBezTo>
                <a:cubicBezTo>
                  <a:pt x="15366" y="69205"/>
                  <a:pt x="15366" y="69149"/>
                  <a:pt x="15335" y="69094"/>
                </a:cubicBezTo>
                <a:cubicBezTo>
                  <a:pt x="15304" y="69038"/>
                  <a:pt x="15273" y="68983"/>
                  <a:pt x="15210" y="68983"/>
                </a:cubicBezTo>
                <a:cubicBezTo>
                  <a:pt x="15179" y="68927"/>
                  <a:pt x="15117" y="68872"/>
                  <a:pt x="15085" y="68817"/>
                </a:cubicBezTo>
                <a:cubicBezTo>
                  <a:pt x="15023" y="68817"/>
                  <a:pt x="14992" y="68761"/>
                  <a:pt x="14960" y="68706"/>
                </a:cubicBezTo>
                <a:cubicBezTo>
                  <a:pt x="14898" y="68650"/>
                  <a:pt x="14867" y="68650"/>
                  <a:pt x="14836" y="68595"/>
                </a:cubicBezTo>
                <a:cubicBezTo>
                  <a:pt x="14804" y="68595"/>
                  <a:pt x="14773" y="68539"/>
                  <a:pt x="14742" y="68539"/>
                </a:cubicBezTo>
                <a:cubicBezTo>
                  <a:pt x="14711" y="68484"/>
                  <a:pt x="14679" y="68428"/>
                  <a:pt x="14648" y="68428"/>
                </a:cubicBezTo>
                <a:cubicBezTo>
                  <a:pt x="14617" y="68373"/>
                  <a:pt x="14554" y="68373"/>
                  <a:pt x="14523" y="68373"/>
                </a:cubicBezTo>
                <a:cubicBezTo>
                  <a:pt x="14492" y="68373"/>
                  <a:pt x="14461" y="68262"/>
                  <a:pt x="14398" y="68262"/>
                </a:cubicBezTo>
                <a:cubicBezTo>
                  <a:pt x="14336" y="68151"/>
                  <a:pt x="14273" y="68151"/>
                  <a:pt x="14211" y="68096"/>
                </a:cubicBezTo>
                <a:cubicBezTo>
                  <a:pt x="14180" y="68040"/>
                  <a:pt x="14180" y="67985"/>
                  <a:pt x="14148" y="67985"/>
                </a:cubicBezTo>
                <a:cubicBezTo>
                  <a:pt x="14117" y="67929"/>
                  <a:pt x="14055" y="67818"/>
                  <a:pt x="14055" y="67763"/>
                </a:cubicBezTo>
                <a:cubicBezTo>
                  <a:pt x="14055" y="67652"/>
                  <a:pt x="14117" y="67707"/>
                  <a:pt x="14148" y="67652"/>
                </a:cubicBezTo>
                <a:cubicBezTo>
                  <a:pt x="14148" y="67652"/>
                  <a:pt x="14148" y="67597"/>
                  <a:pt x="14180" y="67597"/>
                </a:cubicBezTo>
                <a:cubicBezTo>
                  <a:pt x="14180" y="67597"/>
                  <a:pt x="14180" y="67541"/>
                  <a:pt x="14180" y="67541"/>
                </a:cubicBezTo>
                <a:cubicBezTo>
                  <a:pt x="14211" y="67319"/>
                  <a:pt x="14148" y="67208"/>
                  <a:pt x="14055" y="67264"/>
                </a:cubicBezTo>
                <a:cubicBezTo>
                  <a:pt x="13992" y="67264"/>
                  <a:pt x="13961" y="67264"/>
                  <a:pt x="13930" y="67264"/>
                </a:cubicBezTo>
                <a:cubicBezTo>
                  <a:pt x="13867" y="67319"/>
                  <a:pt x="13836" y="67264"/>
                  <a:pt x="13805" y="67264"/>
                </a:cubicBezTo>
                <a:cubicBezTo>
                  <a:pt x="13742" y="67264"/>
                  <a:pt x="13711" y="67319"/>
                  <a:pt x="13680" y="67319"/>
                </a:cubicBezTo>
                <a:cubicBezTo>
                  <a:pt x="13649" y="67319"/>
                  <a:pt x="13649" y="67319"/>
                  <a:pt x="13617" y="67319"/>
                </a:cubicBezTo>
                <a:cubicBezTo>
                  <a:pt x="13555" y="67319"/>
                  <a:pt x="13492" y="67319"/>
                  <a:pt x="13461" y="67264"/>
                </a:cubicBezTo>
                <a:cubicBezTo>
                  <a:pt x="13430" y="67264"/>
                  <a:pt x="13399" y="67208"/>
                  <a:pt x="13368" y="67208"/>
                </a:cubicBezTo>
                <a:cubicBezTo>
                  <a:pt x="13336" y="67153"/>
                  <a:pt x="13305" y="67153"/>
                  <a:pt x="13305" y="67153"/>
                </a:cubicBezTo>
                <a:cubicBezTo>
                  <a:pt x="13274" y="67097"/>
                  <a:pt x="13274" y="67097"/>
                  <a:pt x="13274" y="67042"/>
                </a:cubicBezTo>
                <a:cubicBezTo>
                  <a:pt x="13243" y="66987"/>
                  <a:pt x="13211" y="66987"/>
                  <a:pt x="13180" y="66987"/>
                </a:cubicBezTo>
                <a:cubicBezTo>
                  <a:pt x="13149" y="66931"/>
                  <a:pt x="13149" y="66820"/>
                  <a:pt x="13118" y="66765"/>
                </a:cubicBezTo>
                <a:cubicBezTo>
                  <a:pt x="13086" y="66765"/>
                  <a:pt x="13086" y="66765"/>
                  <a:pt x="13055" y="66709"/>
                </a:cubicBezTo>
                <a:cubicBezTo>
                  <a:pt x="13055" y="66709"/>
                  <a:pt x="13024" y="66654"/>
                  <a:pt x="13024" y="66654"/>
                </a:cubicBezTo>
                <a:cubicBezTo>
                  <a:pt x="12993" y="66598"/>
                  <a:pt x="12993" y="66598"/>
                  <a:pt x="12961" y="66543"/>
                </a:cubicBezTo>
                <a:cubicBezTo>
                  <a:pt x="12930" y="66543"/>
                  <a:pt x="12930" y="66432"/>
                  <a:pt x="12930" y="66377"/>
                </a:cubicBezTo>
                <a:cubicBezTo>
                  <a:pt x="12930" y="66377"/>
                  <a:pt x="12899" y="66321"/>
                  <a:pt x="12868" y="66266"/>
                </a:cubicBezTo>
                <a:cubicBezTo>
                  <a:pt x="12837" y="66210"/>
                  <a:pt x="12837" y="66155"/>
                  <a:pt x="12805" y="66099"/>
                </a:cubicBezTo>
                <a:cubicBezTo>
                  <a:pt x="12805" y="66044"/>
                  <a:pt x="12805" y="66044"/>
                  <a:pt x="12805" y="65988"/>
                </a:cubicBezTo>
                <a:cubicBezTo>
                  <a:pt x="12774" y="65933"/>
                  <a:pt x="12774" y="65933"/>
                  <a:pt x="12774" y="65878"/>
                </a:cubicBezTo>
                <a:cubicBezTo>
                  <a:pt x="12743" y="65822"/>
                  <a:pt x="12743" y="65767"/>
                  <a:pt x="12743" y="65656"/>
                </a:cubicBezTo>
                <a:cubicBezTo>
                  <a:pt x="12743" y="65545"/>
                  <a:pt x="12712" y="65545"/>
                  <a:pt x="12680" y="65434"/>
                </a:cubicBezTo>
                <a:cubicBezTo>
                  <a:pt x="12649" y="65434"/>
                  <a:pt x="12649" y="65323"/>
                  <a:pt x="12618" y="65268"/>
                </a:cubicBezTo>
                <a:cubicBezTo>
                  <a:pt x="12587" y="65212"/>
                  <a:pt x="12555" y="65212"/>
                  <a:pt x="12524" y="65212"/>
                </a:cubicBezTo>
                <a:cubicBezTo>
                  <a:pt x="12493" y="65157"/>
                  <a:pt x="12462" y="65101"/>
                  <a:pt x="12431" y="65046"/>
                </a:cubicBezTo>
                <a:cubicBezTo>
                  <a:pt x="12399" y="64990"/>
                  <a:pt x="12368" y="64990"/>
                  <a:pt x="12337" y="64935"/>
                </a:cubicBezTo>
                <a:cubicBezTo>
                  <a:pt x="12306" y="64879"/>
                  <a:pt x="12274" y="64824"/>
                  <a:pt x="12243" y="64824"/>
                </a:cubicBezTo>
                <a:cubicBezTo>
                  <a:pt x="12181" y="64768"/>
                  <a:pt x="12181" y="64713"/>
                  <a:pt x="12149" y="64658"/>
                </a:cubicBezTo>
                <a:cubicBezTo>
                  <a:pt x="12118" y="64658"/>
                  <a:pt x="12118" y="64658"/>
                  <a:pt x="12087" y="64602"/>
                </a:cubicBezTo>
                <a:cubicBezTo>
                  <a:pt x="12087" y="64602"/>
                  <a:pt x="12056" y="64602"/>
                  <a:pt x="12056" y="64547"/>
                </a:cubicBezTo>
                <a:cubicBezTo>
                  <a:pt x="11993" y="64491"/>
                  <a:pt x="11962" y="64491"/>
                  <a:pt x="11931" y="64436"/>
                </a:cubicBezTo>
                <a:cubicBezTo>
                  <a:pt x="11900" y="64380"/>
                  <a:pt x="11900" y="64325"/>
                  <a:pt x="11868" y="64269"/>
                </a:cubicBezTo>
                <a:cubicBezTo>
                  <a:pt x="11837" y="64214"/>
                  <a:pt x="11806" y="64158"/>
                  <a:pt x="11806" y="64048"/>
                </a:cubicBezTo>
                <a:cubicBezTo>
                  <a:pt x="11806" y="63992"/>
                  <a:pt x="11806" y="63937"/>
                  <a:pt x="11806" y="63826"/>
                </a:cubicBezTo>
                <a:cubicBezTo>
                  <a:pt x="11806" y="63770"/>
                  <a:pt x="11775" y="63715"/>
                  <a:pt x="11775" y="63604"/>
                </a:cubicBezTo>
                <a:cubicBezTo>
                  <a:pt x="11775" y="63548"/>
                  <a:pt x="11806" y="63438"/>
                  <a:pt x="11837" y="63493"/>
                </a:cubicBezTo>
                <a:cubicBezTo>
                  <a:pt x="11868" y="63493"/>
                  <a:pt x="11900" y="63604"/>
                  <a:pt x="11900" y="63493"/>
                </a:cubicBezTo>
                <a:cubicBezTo>
                  <a:pt x="11900" y="63438"/>
                  <a:pt x="11900" y="63438"/>
                  <a:pt x="11900" y="63438"/>
                </a:cubicBezTo>
                <a:cubicBezTo>
                  <a:pt x="11962" y="63327"/>
                  <a:pt x="11931" y="63216"/>
                  <a:pt x="11868" y="63160"/>
                </a:cubicBezTo>
                <a:cubicBezTo>
                  <a:pt x="11837" y="63105"/>
                  <a:pt x="11837" y="63105"/>
                  <a:pt x="11806" y="63049"/>
                </a:cubicBezTo>
                <a:cubicBezTo>
                  <a:pt x="11806" y="63049"/>
                  <a:pt x="11806" y="62994"/>
                  <a:pt x="11775" y="62994"/>
                </a:cubicBezTo>
                <a:cubicBezTo>
                  <a:pt x="11775" y="62939"/>
                  <a:pt x="11712" y="62883"/>
                  <a:pt x="11712" y="62828"/>
                </a:cubicBezTo>
                <a:cubicBezTo>
                  <a:pt x="11743" y="62772"/>
                  <a:pt x="11743" y="62772"/>
                  <a:pt x="11743" y="62772"/>
                </a:cubicBezTo>
                <a:cubicBezTo>
                  <a:pt x="11775" y="62717"/>
                  <a:pt x="11775" y="62661"/>
                  <a:pt x="11775" y="62661"/>
                </a:cubicBezTo>
                <a:cubicBezTo>
                  <a:pt x="11806" y="62606"/>
                  <a:pt x="11837" y="62495"/>
                  <a:pt x="11900" y="62550"/>
                </a:cubicBezTo>
                <a:cubicBezTo>
                  <a:pt x="11900" y="62550"/>
                  <a:pt x="11837" y="62717"/>
                  <a:pt x="11900" y="62661"/>
                </a:cubicBezTo>
                <a:cubicBezTo>
                  <a:pt x="11900" y="62661"/>
                  <a:pt x="11931" y="62606"/>
                  <a:pt x="11962" y="62606"/>
                </a:cubicBezTo>
                <a:cubicBezTo>
                  <a:pt x="11962" y="62606"/>
                  <a:pt x="11993" y="62661"/>
                  <a:pt x="12024" y="62606"/>
                </a:cubicBezTo>
                <a:cubicBezTo>
                  <a:pt x="12056" y="62550"/>
                  <a:pt x="12087" y="62495"/>
                  <a:pt x="12118" y="62495"/>
                </a:cubicBezTo>
                <a:cubicBezTo>
                  <a:pt x="12149" y="62495"/>
                  <a:pt x="12212" y="62495"/>
                  <a:pt x="12243" y="62439"/>
                </a:cubicBezTo>
                <a:cubicBezTo>
                  <a:pt x="12274" y="62439"/>
                  <a:pt x="12274" y="62384"/>
                  <a:pt x="12306" y="62384"/>
                </a:cubicBezTo>
                <a:cubicBezTo>
                  <a:pt x="12306" y="62329"/>
                  <a:pt x="12306" y="62273"/>
                  <a:pt x="12306" y="62273"/>
                </a:cubicBezTo>
                <a:cubicBezTo>
                  <a:pt x="12306" y="62218"/>
                  <a:pt x="12337" y="62218"/>
                  <a:pt x="12368" y="62218"/>
                </a:cubicBezTo>
                <a:cubicBezTo>
                  <a:pt x="12399" y="62218"/>
                  <a:pt x="12399" y="62218"/>
                  <a:pt x="12431" y="62273"/>
                </a:cubicBezTo>
                <a:cubicBezTo>
                  <a:pt x="12462" y="62273"/>
                  <a:pt x="12524" y="62218"/>
                  <a:pt x="12555" y="62218"/>
                </a:cubicBezTo>
                <a:cubicBezTo>
                  <a:pt x="12618" y="62218"/>
                  <a:pt x="12618" y="62329"/>
                  <a:pt x="12618" y="62384"/>
                </a:cubicBezTo>
                <a:cubicBezTo>
                  <a:pt x="12649" y="62384"/>
                  <a:pt x="12680" y="62384"/>
                  <a:pt x="12649" y="62439"/>
                </a:cubicBezTo>
                <a:cubicBezTo>
                  <a:pt x="12618" y="62439"/>
                  <a:pt x="12618" y="62439"/>
                  <a:pt x="12618" y="62495"/>
                </a:cubicBezTo>
                <a:cubicBezTo>
                  <a:pt x="12618" y="62495"/>
                  <a:pt x="12618" y="62495"/>
                  <a:pt x="12587" y="62550"/>
                </a:cubicBezTo>
                <a:cubicBezTo>
                  <a:pt x="12587" y="62550"/>
                  <a:pt x="12587" y="62550"/>
                  <a:pt x="12587" y="62550"/>
                </a:cubicBezTo>
                <a:cubicBezTo>
                  <a:pt x="12587" y="62606"/>
                  <a:pt x="12587" y="62606"/>
                  <a:pt x="12587" y="62606"/>
                </a:cubicBezTo>
                <a:cubicBezTo>
                  <a:pt x="12587" y="62606"/>
                  <a:pt x="12587" y="62606"/>
                  <a:pt x="12587" y="62606"/>
                </a:cubicBezTo>
                <a:cubicBezTo>
                  <a:pt x="12587" y="62661"/>
                  <a:pt x="12555" y="62661"/>
                  <a:pt x="12555" y="62661"/>
                </a:cubicBezTo>
                <a:cubicBezTo>
                  <a:pt x="12555" y="62661"/>
                  <a:pt x="12555" y="62717"/>
                  <a:pt x="12555" y="62717"/>
                </a:cubicBezTo>
                <a:cubicBezTo>
                  <a:pt x="12555" y="62772"/>
                  <a:pt x="12555" y="62828"/>
                  <a:pt x="12555" y="62883"/>
                </a:cubicBezTo>
                <a:cubicBezTo>
                  <a:pt x="12555" y="62939"/>
                  <a:pt x="12587" y="62883"/>
                  <a:pt x="12587" y="62939"/>
                </a:cubicBezTo>
                <a:cubicBezTo>
                  <a:pt x="12618" y="62994"/>
                  <a:pt x="12587" y="63105"/>
                  <a:pt x="12618" y="63160"/>
                </a:cubicBezTo>
                <a:cubicBezTo>
                  <a:pt x="12618" y="63216"/>
                  <a:pt x="12649" y="63216"/>
                  <a:pt x="12649" y="63216"/>
                </a:cubicBezTo>
                <a:cubicBezTo>
                  <a:pt x="12649" y="63271"/>
                  <a:pt x="12649" y="63271"/>
                  <a:pt x="12680" y="63327"/>
                </a:cubicBezTo>
                <a:cubicBezTo>
                  <a:pt x="12712" y="63327"/>
                  <a:pt x="12712" y="63327"/>
                  <a:pt x="12712" y="63382"/>
                </a:cubicBezTo>
                <a:cubicBezTo>
                  <a:pt x="12743" y="63438"/>
                  <a:pt x="12743" y="63438"/>
                  <a:pt x="12743" y="63493"/>
                </a:cubicBezTo>
                <a:cubicBezTo>
                  <a:pt x="12774" y="63604"/>
                  <a:pt x="12805" y="63548"/>
                  <a:pt x="12805" y="63438"/>
                </a:cubicBezTo>
                <a:cubicBezTo>
                  <a:pt x="12837" y="63382"/>
                  <a:pt x="12805" y="63327"/>
                  <a:pt x="12868" y="63271"/>
                </a:cubicBezTo>
                <a:cubicBezTo>
                  <a:pt x="12868" y="63216"/>
                  <a:pt x="12899" y="63216"/>
                  <a:pt x="12899" y="63216"/>
                </a:cubicBezTo>
                <a:cubicBezTo>
                  <a:pt x="12930" y="63216"/>
                  <a:pt x="12930" y="63271"/>
                  <a:pt x="12961" y="63216"/>
                </a:cubicBezTo>
                <a:cubicBezTo>
                  <a:pt x="12961" y="63160"/>
                  <a:pt x="12961" y="63105"/>
                  <a:pt x="12961" y="63105"/>
                </a:cubicBezTo>
                <a:cubicBezTo>
                  <a:pt x="12961" y="63049"/>
                  <a:pt x="12993" y="63049"/>
                  <a:pt x="12993" y="62994"/>
                </a:cubicBezTo>
                <a:cubicBezTo>
                  <a:pt x="13024" y="62939"/>
                  <a:pt x="12993" y="62828"/>
                  <a:pt x="13055" y="62828"/>
                </a:cubicBezTo>
                <a:cubicBezTo>
                  <a:pt x="13086" y="62828"/>
                  <a:pt x="13086" y="62828"/>
                  <a:pt x="13118" y="62828"/>
                </a:cubicBezTo>
                <a:cubicBezTo>
                  <a:pt x="13118" y="62883"/>
                  <a:pt x="13118" y="62939"/>
                  <a:pt x="13149" y="62939"/>
                </a:cubicBezTo>
                <a:cubicBezTo>
                  <a:pt x="13180" y="62994"/>
                  <a:pt x="13211" y="62994"/>
                  <a:pt x="13211" y="62994"/>
                </a:cubicBezTo>
                <a:cubicBezTo>
                  <a:pt x="13243" y="63049"/>
                  <a:pt x="13243" y="63049"/>
                  <a:pt x="13274" y="63049"/>
                </a:cubicBezTo>
                <a:cubicBezTo>
                  <a:pt x="13274" y="63105"/>
                  <a:pt x="13305" y="63105"/>
                  <a:pt x="13305" y="63105"/>
                </a:cubicBezTo>
                <a:cubicBezTo>
                  <a:pt x="13336" y="63160"/>
                  <a:pt x="13399" y="63216"/>
                  <a:pt x="13399" y="63271"/>
                </a:cubicBezTo>
                <a:cubicBezTo>
                  <a:pt x="13399" y="63327"/>
                  <a:pt x="13368" y="63438"/>
                  <a:pt x="13399" y="63493"/>
                </a:cubicBezTo>
                <a:cubicBezTo>
                  <a:pt x="13399" y="63548"/>
                  <a:pt x="13430" y="63548"/>
                  <a:pt x="13430" y="63604"/>
                </a:cubicBezTo>
                <a:cubicBezTo>
                  <a:pt x="13430" y="63659"/>
                  <a:pt x="13430" y="63659"/>
                  <a:pt x="13430" y="63715"/>
                </a:cubicBezTo>
                <a:cubicBezTo>
                  <a:pt x="13461" y="63770"/>
                  <a:pt x="13492" y="63826"/>
                  <a:pt x="13492" y="63881"/>
                </a:cubicBezTo>
                <a:cubicBezTo>
                  <a:pt x="13524" y="63992"/>
                  <a:pt x="13555" y="63992"/>
                  <a:pt x="13586" y="64048"/>
                </a:cubicBezTo>
                <a:cubicBezTo>
                  <a:pt x="13617" y="64103"/>
                  <a:pt x="13649" y="64103"/>
                  <a:pt x="13680" y="64158"/>
                </a:cubicBezTo>
                <a:cubicBezTo>
                  <a:pt x="13711" y="64158"/>
                  <a:pt x="13711" y="64214"/>
                  <a:pt x="13742" y="64214"/>
                </a:cubicBezTo>
                <a:cubicBezTo>
                  <a:pt x="13742" y="64325"/>
                  <a:pt x="13680" y="64269"/>
                  <a:pt x="13680" y="64214"/>
                </a:cubicBezTo>
                <a:cubicBezTo>
                  <a:pt x="13649" y="64214"/>
                  <a:pt x="13649" y="64214"/>
                  <a:pt x="13649" y="64214"/>
                </a:cubicBezTo>
                <a:cubicBezTo>
                  <a:pt x="13617" y="64214"/>
                  <a:pt x="13617" y="64158"/>
                  <a:pt x="13617" y="64158"/>
                </a:cubicBezTo>
                <a:cubicBezTo>
                  <a:pt x="13586" y="64158"/>
                  <a:pt x="13586" y="64214"/>
                  <a:pt x="13586" y="64214"/>
                </a:cubicBezTo>
                <a:cubicBezTo>
                  <a:pt x="13555" y="64214"/>
                  <a:pt x="13555" y="64214"/>
                  <a:pt x="13524" y="64214"/>
                </a:cubicBezTo>
                <a:cubicBezTo>
                  <a:pt x="13524" y="64325"/>
                  <a:pt x="13586" y="64325"/>
                  <a:pt x="13586" y="64325"/>
                </a:cubicBezTo>
                <a:cubicBezTo>
                  <a:pt x="13617" y="64380"/>
                  <a:pt x="13617" y="64436"/>
                  <a:pt x="13617" y="64491"/>
                </a:cubicBezTo>
                <a:cubicBezTo>
                  <a:pt x="13649" y="64547"/>
                  <a:pt x="13680" y="64547"/>
                  <a:pt x="13711" y="64602"/>
                </a:cubicBezTo>
                <a:cubicBezTo>
                  <a:pt x="13711" y="64658"/>
                  <a:pt x="13711" y="64658"/>
                  <a:pt x="13711" y="64658"/>
                </a:cubicBezTo>
                <a:cubicBezTo>
                  <a:pt x="13742" y="64713"/>
                  <a:pt x="13774" y="64713"/>
                  <a:pt x="13805" y="64768"/>
                </a:cubicBezTo>
                <a:cubicBezTo>
                  <a:pt x="13805" y="64768"/>
                  <a:pt x="13805" y="64824"/>
                  <a:pt x="13836" y="64824"/>
                </a:cubicBezTo>
                <a:cubicBezTo>
                  <a:pt x="13867" y="64824"/>
                  <a:pt x="13899" y="64824"/>
                  <a:pt x="13899" y="64879"/>
                </a:cubicBezTo>
                <a:cubicBezTo>
                  <a:pt x="13930" y="64879"/>
                  <a:pt x="13930" y="64879"/>
                  <a:pt x="13961" y="64879"/>
                </a:cubicBezTo>
                <a:cubicBezTo>
                  <a:pt x="13992" y="64935"/>
                  <a:pt x="13992" y="64935"/>
                  <a:pt x="13992" y="64990"/>
                </a:cubicBezTo>
                <a:cubicBezTo>
                  <a:pt x="13992" y="64990"/>
                  <a:pt x="13992" y="64990"/>
                  <a:pt x="14023" y="65046"/>
                </a:cubicBezTo>
                <a:cubicBezTo>
                  <a:pt x="14023" y="65046"/>
                  <a:pt x="14023" y="65046"/>
                  <a:pt x="14055" y="65046"/>
                </a:cubicBezTo>
                <a:cubicBezTo>
                  <a:pt x="14086" y="65101"/>
                  <a:pt x="14055" y="65212"/>
                  <a:pt x="14117" y="65212"/>
                </a:cubicBezTo>
                <a:cubicBezTo>
                  <a:pt x="14148" y="65212"/>
                  <a:pt x="14211" y="65212"/>
                  <a:pt x="14242" y="65212"/>
                </a:cubicBezTo>
                <a:cubicBezTo>
                  <a:pt x="14273" y="65212"/>
                  <a:pt x="14336" y="65212"/>
                  <a:pt x="14367" y="65212"/>
                </a:cubicBezTo>
                <a:cubicBezTo>
                  <a:pt x="14398" y="65212"/>
                  <a:pt x="14398" y="65268"/>
                  <a:pt x="14429" y="65268"/>
                </a:cubicBezTo>
                <a:cubicBezTo>
                  <a:pt x="14429" y="65323"/>
                  <a:pt x="14461" y="65268"/>
                  <a:pt x="14492" y="65323"/>
                </a:cubicBezTo>
                <a:cubicBezTo>
                  <a:pt x="14492" y="65323"/>
                  <a:pt x="14492" y="65378"/>
                  <a:pt x="14523" y="65378"/>
                </a:cubicBezTo>
                <a:cubicBezTo>
                  <a:pt x="14523" y="65378"/>
                  <a:pt x="14554" y="65378"/>
                  <a:pt x="14554" y="65434"/>
                </a:cubicBezTo>
                <a:cubicBezTo>
                  <a:pt x="14586" y="65434"/>
                  <a:pt x="14586" y="65489"/>
                  <a:pt x="14586" y="65489"/>
                </a:cubicBezTo>
                <a:cubicBezTo>
                  <a:pt x="14617" y="65545"/>
                  <a:pt x="14648" y="65489"/>
                  <a:pt x="14648" y="65545"/>
                </a:cubicBezTo>
                <a:cubicBezTo>
                  <a:pt x="14679" y="65545"/>
                  <a:pt x="14679" y="65545"/>
                  <a:pt x="14711" y="65600"/>
                </a:cubicBezTo>
                <a:cubicBezTo>
                  <a:pt x="14711" y="65656"/>
                  <a:pt x="14742" y="65600"/>
                  <a:pt x="14773" y="65656"/>
                </a:cubicBezTo>
                <a:cubicBezTo>
                  <a:pt x="14773" y="65656"/>
                  <a:pt x="14773" y="65711"/>
                  <a:pt x="14804" y="65711"/>
                </a:cubicBezTo>
                <a:cubicBezTo>
                  <a:pt x="14804" y="65767"/>
                  <a:pt x="14836" y="65767"/>
                  <a:pt x="14867" y="65767"/>
                </a:cubicBezTo>
                <a:cubicBezTo>
                  <a:pt x="14867" y="65767"/>
                  <a:pt x="14898" y="65822"/>
                  <a:pt x="14898" y="65822"/>
                </a:cubicBezTo>
                <a:cubicBezTo>
                  <a:pt x="14929" y="65878"/>
                  <a:pt x="14929" y="65878"/>
                  <a:pt x="14960" y="65878"/>
                </a:cubicBezTo>
                <a:cubicBezTo>
                  <a:pt x="14992" y="65878"/>
                  <a:pt x="14992" y="65988"/>
                  <a:pt x="15023" y="65988"/>
                </a:cubicBezTo>
                <a:cubicBezTo>
                  <a:pt x="15023" y="65988"/>
                  <a:pt x="15054" y="66044"/>
                  <a:pt x="15054" y="66044"/>
                </a:cubicBezTo>
                <a:cubicBezTo>
                  <a:pt x="15085" y="66099"/>
                  <a:pt x="15117" y="66099"/>
                  <a:pt x="15148" y="66155"/>
                </a:cubicBezTo>
                <a:cubicBezTo>
                  <a:pt x="15148" y="66210"/>
                  <a:pt x="15148" y="66210"/>
                  <a:pt x="15179" y="66266"/>
                </a:cubicBezTo>
                <a:cubicBezTo>
                  <a:pt x="15179" y="66266"/>
                  <a:pt x="15210" y="66266"/>
                  <a:pt x="15210" y="66321"/>
                </a:cubicBezTo>
                <a:cubicBezTo>
                  <a:pt x="15242" y="66321"/>
                  <a:pt x="15242" y="66377"/>
                  <a:pt x="15242" y="66377"/>
                </a:cubicBezTo>
                <a:cubicBezTo>
                  <a:pt x="15273" y="66377"/>
                  <a:pt x="15304" y="66377"/>
                  <a:pt x="15304" y="66377"/>
                </a:cubicBezTo>
                <a:cubicBezTo>
                  <a:pt x="15335" y="66432"/>
                  <a:pt x="15366" y="66432"/>
                  <a:pt x="15398" y="66432"/>
                </a:cubicBezTo>
                <a:cubicBezTo>
                  <a:pt x="15429" y="66487"/>
                  <a:pt x="15460" y="66487"/>
                  <a:pt x="15491" y="66543"/>
                </a:cubicBezTo>
                <a:cubicBezTo>
                  <a:pt x="15523" y="66543"/>
                  <a:pt x="15554" y="66598"/>
                  <a:pt x="15616" y="66654"/>
                </a:cubicBezTo>
                <a:cubicBezTo>
                  <a:pt x="15616" y="66654"/>
                  <a:pt x="15648" y="66765"/>
                  <a:pt x="15679" y="66765"/>
                </a:cubicBezTo>
                <a:cubicBezTo>
                  <a:pt x="15679" y="66709"/>
                  <a:pt x="15648" y="66654"/>
                  <a:pt x="15679" y="66654"/>
                </a:cubicBezTo>
                <a:cubicBezTo>
                  <a:pt x="15710" y="66654"/>
                  <a:pt x="15710" y="66709"/>
                  <a:pt x="15741" y="66654"/>
                </a:cubicBezTo>
                <a:cubicBezTo>
                  <a:pt x="15741" y="66654"/>
                  <a:pt x="15741" y="66598"/>
                  <a:pt x="15741" y="66598"/>
                </a:cubicBezTo>
                <a:cubicBezTo>
                  <a:pt x="15773" y="66598"/>
                  <a:pt x="15773" y="66654"/>
                  <a:pt x="15773" y="66654"/>
                </a:cubicBezTo>
                <a:cubicBezTo>
                  <a:pt x="15773" y="66709"/>
                  <a:pt x="15710" y="66709"/>
                  <a:pt x="15710" y="66709"/>
                </a:cubicBezTo>
                <a:cubicBezTo>
                  <a:pt x="15679" y="66709"/>
                  <a:pt x="15710" y="66820"/>
                  <a:pt x="15710" y="66820"/>
                </a:cubicBezTo>
                <a:cubicBezTo>
                  <a:pt x="15741" y="66820"/>
                  <a:pt x="15741" y="66876"/>
                  <a:pt x="15773" y="66931"/>
                </a:cubicBezTo>
                <a:cubicBezTo>
                  <a:pt x="15804" y="66931"/>
                  <a:pt x="15835" y="66931"/>
                  <a:pt x="15835" y="66987"/>
                </a:cubicBezTo>
                <a:cubicBezTo>
                  <a:pt x="15866" y="67042"/>
                  <a:pt x="15897" y="67097"/>
                  <a:pt x="15897" y="67153"/>
                </a:cubicBezTo>
                <a:cubicBezTo>
                  <a:pt x="15929" y="67153"/>
                  <a:pt x="15960" y="67153"/>
                  <a:pt x="15991" y="67208"/>
                </a:cubicBezTo>
                <a:cubicBezTo>
                  <a:pt x="15991" y="67264"/>
                  <a:pt x="15991" y="67319"/>
                  <a:pt x="16022" y="67319"/>
                </a:cubicBezTo>
                <a:cubicBezTo>
                  <a:pt x="16022" y="67319"/>
                  <a:pt x="16054" y="67319"/>
                  <a:pt x="16085" y="67319"/>
                </a:cubicBezTo>
                <a:cubicBezTo>
                  <a:pt x="16116" y="67375"/>
                  <a:pt x="16116" y="67486"/>
                  <a:pt x="16147" y="67486"/>
                </a:cubicBezTo>
                <a:cubicBezTo>
                  <a:pt x="16179" y="67486"/>
                  <a:pt x="16179" y="67430"/>
                  <a:pt x="16210" y="67430"/>
                </a:cubicBezTo>
                <a:cubicBezTo>
                  <a:pt x="16241" y="67430"/>
                  <a:pt x="16210" y="67486"/>
                  <a:pt x="16241" y="67541"/>
                </a:cubicBezTo>
                <a:cubicBezTo>
                  <a:pt x="16241" y="67541"/>
                  <a:pt x="16272" y="67597"/>
                  <a:pt x="16272" y="67597"/>
                </a:cubicBezTo>
                <a:cubicBezTo>
                  <a:pt x="16272" y="67652"/>
                  <a:pt x="16272" y="67763"/>
                  <a:pt x="16241" y="67818"/>
                </a:cubicBezTo>
                <a:cubicBezTo>
                  <a:pt x="16241" y="67818"/>
                  <a:pt x="16210" y="67818"/>
                  <a:pt x="16179" y="67818"/>
                </a:cubicBezTo>
                <a:cubicBezTo>
                  <a:pt x="16179" y="67874"/>
                  <a:pt x="16179" y="67929"/>
                  <a:pt x="16179" y="67929"/>
                </a:cubicBezTo>
                <a:cubicBezTo>
                  <a:pt x="16179" y="67985"/>
                  <a:pt x="16147" y="68040"/>
                  <a:pt x="16179" y="68096"/>
                </a:cubicBezTo>
                <a:cubicBezTo>
                  <a:pt x="16179" y="68151"/>
                  <a:pt x="16210" y="68096"/>
                  <a:pt x="16210" y="68151"/>
                </a:cubicBezTo>
                <a:cubicBezTo>
                  <a:pt x="16241" y="68151"/>
                  <a:pt x="16241" y="68207"/>
                  <a:pt x="16241" y="68207"/>
                </a:cubicBezTo>
                <a:cubicBezTo>
                  <a:pt x="16241" y="68317"/>
                  <a:pt x="16210" y="68428"/>
                  <a:pt x="16210" y="68484"/>
                </a:cubicBezTo>
                <a:cubicBezTo>
                  <a:pt x="16179" y="68595"/>
                  <a:pt x="16210" y="68650"/>
                  <a:pt x="16179" y="68761"/>
                </a:cubicBezTo>
                <a:cubicBezTo>
                  <a:pt x="16147" y="68761"/>
                  <a:pt x="16147" y="68761"/>
                  <a:pt x="16147" y="68817"/>
                </a:cubicBezTo>
                <a:cubicBezTo>
                  <a:pt x="16147" y="68817"/>
                  <a:pt x="16147" y="68872"/>
                  <a:pt x="16147" y="68927"/>
                </a:cubicBezTo>
                <a:cubicBezTo>
                  <a:pt x="16116" y="68927"/>
                  <a:pt x="16116" y="68927"/>
                  <a:pt x="16116" y="68983"/>
                </a:cubicBezTo>
                <a:cubicBezTo>
                  <a:pt x="16085" y="69038"/>
                  <a:pt x="16116" y="69038"/>
                  <a:pt x="16116" y="69094"/>
                </a:cubicBezTo>
                <a:cubicBezTo>
                  <a:pt x="16147" y="69149"/>
                  <a:pt x="16116" y="69149"/>
                  <a:pt x="16147" y="69205"/>
                </a:cubicBezTo>
                <a:cubicBezTo>
                  <a:pt x="16147" y="69260"/>
                  <a:pt x="16147" y="69260"/>
                  <a:pt x="16179" y="69316"/>
                </a:cubicBezTo>
                <a:cubicBezTo>
                  <a:pt x="16179" y="69316"/>
                  <a:pt x="16179" y="69371"/>
                  <a:pt x="16147" y="69371"/>
                </a:cubicBezTo>
                <a:cubicBezTo>
                  <a:pt x="16116" y="69371"/>
                  <a:pt x="16147" y="69316"/>
                  <a:pt x="16116" y="69316"/>
                </a:cubicBezTo>
                <a:cubicBezTo>
                  <a:pt x="16116" y="69260"/>
                  <a:pt x="16116" y="69371"/>
                  <a:pt x="16116" y="69371"/>
                </a:cubicBezTo>
                <a:cubicBezTo>
                  <a:pt x="16116" y="69426"/>
                  <a:pt x="16147" y="69482"/>
                  <a:pt x="16147" y="69482"/>
                </a:cubicBezTo>
                <a:cubicBezTo>
                  <a:pt x="16179" y="69537"/>
                  <a:pt x="16210" y="69537"/>
                  <a:pt x="16210" y="69537"/>
                </a:cubicBezTo>
                <a:cubicBezTo>
                  <a:pt x="16241" y="69537"/>
                  <a:pt x="16241" y="69593"/>
                  <a:pt x="16272" y="69593"/>
                </a:cubicBezTo>
                <a:cubicBezTo>
                  <a:pt x="16304" y="69648"/>
                  <a:pt x="16304" y="69648"/>
                  <a:pt x="16335" y="69704"/>
                </a:cubicBezTo>
                <a:cubicBezTo>
                  <a:pt x="16335" y="69704"/>
                  <a:pt x="16366" y="69704"/>
                  <a:pt x="16366" y="69704"/>
                </a:cubicBezTo>
                <a:cubicBezTo>
                  <a:pt x="16397" y="69759"/>
                  <a:pt x="16397" y="69759"/>
                  <a:pt x="16428" y="69815"/>
                </a:cubicBezTo>
                <a:cubicBezTo>
                  <a:pt x="16460" y="69815"/>
                  <a:pt x="16460" y="69815"/>
                  <a:pt x="16460" y="69870"/>
                </a:cubicBezTo>
                <a:cubicBezTo>
                  <a:pt x="16460" y="69926"/>
                  <a:pt x="16460" y="69981"/>
                  <a:pt x="16491" y="69981"/>
                </a:cubicBezTo>
                <a:cubicBezTo>
                  <a:pt x="16491" y="70036"/>
                  <a:pt x="16491" y="70036"/>
                  <a:pt x="16491" y="70092"/>
                </a:cubicBezTo>
                <a:cubicBezTo>
                  <a:pt x="16491" y="70092"/>
                  <a:pt x="16522" y="70147"/>
                  <a:pt x="16522" y="70147"/>
                </a:cubicBezTo>
                <a:cubicBezTo>
                  <a:pt x="16553" y="70203"/>
                  <a:pt x="16522" y="70203"/>
                  <a:pt x="16553" y="70258"/>
                </a:cubicBezTo>
                <a:cubicBezTo>
                  <a:pt x="16553" y="70258"/>
                  <a:pt x="16585" y="70314"/>
                  <a:pt x="16585" y="70314"/>
                </a:cubicBezTo>
                <a:cubicBezTo>
                  <a:pt x="16585" y="70369"/>
                  <a:pt x="16585" y="70369"/>
                  <a:pt x="16585" y="70425"/>
                </a:cubicBezTo>
                <a:cubicBezTo>
                  <a:pt x="16616" y="70425"/>
                  <a:pt x="16616" y="70480"/>
                  <a:pt x="16647" y="70480"/>
                </a:cubicBezTo>
                <a:cubicBezTo>
                  <a:pt x="16647" y="70536"/>
                  <a:pt x="16647" y="70591"/>
                  <a:pt x="16678" y="70646"/>
                </a:cubicBezTo>
                <a:cubicBezTo>
                  <a:pt x="16710" y="70702"/>
                  <a:pt x="16710" y="70646"/>
                  <a:pt x="16710" y="70702"/>
                </a:cubicBezTo>
                <a:cubicBezTo>
                  <a:pt x="16741" y="70813"/>
                  <a:pt x="16772" y="70757"/>
                  <a:pt x="16803" y="70813"/>
                </a:cubicBezTo>
                <a:cubicBezTo>
                  <a:pt x="16834" y="70868"/>
                  <a:pt x="16834" y="70868"/>
                  <a:pt x="16834" y="70924"/>
                </a:cubicBezTo>
                <a:cubicBezTo>
                  <a:pt x="16866" y="70924"/>
                  <a:pt x="16866" y="70924"/>
                  <a:pt x="16897" y="70924"/>
                </a:cubicBezTo>
                <a:cubicBezTo>
                  <a:pt x="16928" y="70979"/>
                  <a:pt x="16928" y="71035"/>
                  <a:pt x="16928" y="71035"/>
                </a:cubicBezTo>
                <a:cubicBezTo>
                  <a:pt x="16959" y="71090"/>
                  <a:pt x="16959" y="71090"/>
                  <a:pt x="16959" y="71090"/>
                </a:cubicBezTo>
                <a:cubicBezTo>
                  <a:pt x="16991" y="71146"/>
                  <a:pt x="16991" y="71146"/>
                  <a:pt x="17022" y="71146"/>
                </a:cubicBezTo>
                <a:cubicBezTo>
                  <a:pt x="17022" y="71090"/>
                  <a:pt x="17022" y="71090"/>
                  <a:pt x="17022" y="71035"/>
                </a:cubicBezTo>
                <a:cubicBezTo>
                  <a:pt x="17022" y="71035"/>
                  <a:pt x="17053" y="70979"/>
                  <a:pt x="17053" y="70979"/>
                </a:cubicBezTo>
                <a:cubicBezTo>
                  <a:pt x="17084" y="70979"/>
                  <a:pt x="17084" y="71035"/>
                  <a:pt x="17084" y="71035"/>
                </a:cubicBezTo>
                <a:cubicBezTo>
                  <a:pt x="17147" y="71090"/>
                  <a:pt x="17178" y="70979"/>
                  <a:pt x="17209" y="71090"/>
                </a:cubicBezTo>
                <a:cubicBezTo>
                  <a:pt x="17209" y="71090"/>
                  <a:pt x="17209" y="71146"/>
                  <a:pt x="17209" y="71201"/>
                </a:cubicBezTo>
                <a:cubicBezTo>
                  <a:pt x="17209" y="71201"/>
                  <a:pt x="17209" y="71256"/>
                  <a:pt x="17209" y="71256"/>
                </a:cubicBezTo>
                <a:cubicBezTo>
                  <a:pt x="17178" y="71312"/>
                  <a:pt x="17178" y="71256"/>
                  <a:pt x="17178" y="71201"/>
                </a:cubicBezTo>
                <a:cubicBezTo>
                  <a:pt x="17147" y="71201"/>
                  <a:pt x="17116" y="71201"/>
                  <a:pt x="17116" y="71201"/>
                </a:cubicBezTo>
                <a:cubicBezTo>
                  <a:pt x="17084" y="71201"/>
                  <a:pt x="17084" y="71201"/>
                  <a:pt x="17053" y="71201"/>
                </a:cubicBezTo>
                <a:cubicBezTo>
                  <a:pt x="17053" y="71201"/>
                  <a:pt x="17022" y="71201"/>
                  <a:pt x="16991" y="71256"/>
                </a:cubicBezTo>
                <a:cubicBezTo>
                  <a:pt x="16991" y="71256"/>
                  <a:pt x="17022" y="71312"/>
                  <a:pt x="16991" y="71312"/>
                </a:cubicBezTo>
                <a:cubicBezTo>
                  <a:pt x="16991" y="71367"/>
                  <a:pt x="16959" y="71312"/>
                  <a:pt x="16928" y="71367"/>
                </a:cubicBezTo>
                <a:cubicBezTo>
                  <a:pt x="16928" y="71367"/>
                  <a:pt x="16897" y="71423"/>
                  <a:pt x="16897" y="71423"/>
                </a:cubicBezTo>
                <a:cubicBezTo>
                  <a:pt x="16897" y="71478"/>
                  <a:pt x="16897" y="71478"/>
                  <a:pt x="16897" y="71534"/>
                </a:cubicBezTo>
                <a:cubicBezTo>
                  <a:pt x="16897" y="71534"/>
                  <a:pt x="16897" y="71589"/>
                  <a:pt x="16897" y="71589"/>
                </a:cubicBezTo>
                <a:cubicBezTo>
                  <a:pt x="16897" y="71589"/>
                  <a:pt x="16866" y="71645"/>
                  <a:pt x="16866" y="71645"/>
                </a:cubicBezTo>
                <a:cubicBezTo>
                  <a:pt x="16866" y="71700"/>
                  <a:pt x="16866" y="71700"/>
                  <a:pt x="16897" y="71700"/>
                </a:cubicBezTo>
                <a:cubicBezTo>
                  <a:pt x="16928" y="71645"/>
                  <a:pt x="16928" y="71645"/>
                  <a:pt x="16959" y="71589"/>
                </a:cubicBezTo>
                <a:cubicBezTo>
                  <a:pt x="16959" y="71589"/>
                  <a:pt x="16991" y="71589"/>
                  <a:pt x="16991" y="71534"/>
                </a:cubicBezTo>
                <a:cubicBezTo>
                  <a:pt x="16991" y="71534"/>
                  <a:pt x="16959" y="71478"/>
                  <a:pt x="16959" y="71478"/>
                </a:cubicBezTo>
                <a:cubicBezTo>
                  <a:pt x="16959" y="71423"/>
                  <a:pt x="16959" y="71367"/>
                  <a:pt x="16991" y="71423"/>
                </a:cubicBezTo>
                <a:cubicBezTo>
                  <a:pt x="17022" y="71423"/>
                  <a:pt x="17022" y="71478"/>
                  <a:pt x="17022" y="71478"/>
                </a:cubicBezTo>
                <a:cubicBezTo>
                  <a:pt x="17053" y="71534"/>
                  <a:pt x="17053" y="71534"/>
                  <a:pt x="17084" y="71534"/>
                </a:cubicBezTo>
                <a:cubicBezTo>
                  <a:pt x="17084" y="71589"/>
                  <a:pt x="17116" y="71589"/>
                  <a:pt x="17116" y="71645"/>
                </a:cubicBezTo>
                <a:cubicBezTo>
                  <a:pt x="17116" y="71700"/>
                  <a:pt x="17147" y="71700"/>
                  <a:pt x="17147" y="71700"/>
                </a:cubicBezTo>
                <a:cubicBezTo>
                  <a:pt x="17178" y="71756"/>
                  <a:pt x="17178" y="71811"/>
                  <a:pt x="17178" y="71811"/>
                </a:cubicBezTo>
                <a:cubicBezTo>
                  <a:pt x="17178" y="71866"/>
                  <a:pt x="17209" y="71977"/>
                  <a:pt x="17209" y="71977"/>
                </a:cubicBezTo>
                <a:cubicBezTo>
                  <a:pt x="17241" y="71977"/>
                  <a:pt x="17241" y="71977"/>
                  <a:pt x="17272" y="71922"/>
                </a:cubicBezTo>
                <a:cubicBezTo>
                  <a:pt x="17303" y="71922"/>
                  <a:pt x="17272" y="71922"/>
                  <a:pt x="17303" y="71922"/>
                </a:cubicBezTo>
                <a:cubicBezTo>
                  <a:pt x="17334" y="71922"/>
                  <a:pt x="17334" y="71922"/>
                  <a:pt x="17365" y="71866"/>
                </a:cubicBezTo>
                <a:cubicBezTo>
                  <a:pt x="17365" y="71866"/>
                  <a:pt x="17365" y="71811"/>
                  <a:pt x="17397" y="71811"/>
                </a:cubicBezTo>
                <a:cubicBezTo>
                  <a:pt x="17428" y="71866"/>
                  <a:pt x="17397" y="71922"/>
                  <a:pt x="17428" y="71922"/>
                </a:cubicBezTo>
                <a:cubicBezTo>
                  <a:pt x="17428" y="71977"/>
                  <a:pt x="17459" y="71977"/>
                  <a:pt x="17459" y="72033"/>
                </a:cubicBezTo>
                <a:cubicBezTo>
                  <a:pt x="17490" y="72033"/>
                  <a:pt x="17490" y="72033"/>
                  <a:pt x="17490" y="72033"/>
                </a:cubicBezTo>
                <a:cubicBezTo>
                  <a:pt x="17553" y="71977"/>
                  <a:pt x="17615" y="72033"/>
                  <a:pt x="17647" y="71977"/>
                </a:cubicBezTo>
                <a:cubicBezTo>
                  <a:pt x="17709" y="71922"/>
                  <a:pt x="17709" y="71922"/>
                  <a:pt x="17771" y="71977"/>
                </a:cubicBezTo>
                <a:cubicBezTo>
                  <a:pt x="17803" y="71977"/>
                  <a:pt x="17865" y="71922"/>
                  <a:pt x="17896" y="71922"/>
                </a:cubicBezTo>
                <a:cubicBezTo>
                  <a:pt x="17928" y="71922"/>
                  <a:pt x="17959" y="71922"/>
                  <a:pt x="18021" y="71922"/>
                </a:cubicBezTo>
                <a:cubicBezTo>
                  <a:pt x="18053" y="71922"/>
                  <a:pt x="18084" y="71922"/>
                  <a:pt x="18115" y="71922"/>
                </a:cubicBezTo>
                <a:cubicBezTo>
                  <a:pt x="18115" y="71922"/>
                  <a:pt x="18115" y="71977"/>
                  <a:pt x="18146" y="71977"/>
                </a:cubicBezTo>
                <a:cubicBezTo>
                  <a:pt x="18146" y="71977"/>
                  <a:pt x="18178" y="71977"/>
                  <a:pt x="18178" y="71977"/>
                </a:cubicBezTo>
                <a:cubicBezTo>
                  <a:pt x="18178" y="71977"/>
                  <a:pt x="18209" y="71977"/>
                  <a:pt x="18209" y="71977"/>
                </a:cubicBezTo>
                <a:cubicBezTo>
                  <a:pt x="18240" y="71977"/>
                  <a:pt x="18240" y="71977"/>
                  <a:pt x="18240" y="72033"/>
                </a:cubicBezTo>
                <a:cubicBezTo>
                  <a:pt x="18271" y="72033"/>
                  <a:pt x="18271" y="72033"/>
                  <a:pt x="18302" y="72033"/>
                </a:cubicBezTo>
                <a:cubicBezTo>
                  <a:pt x="18302" y="72088"/>
                  <a:pt x="18302" y="72088"/>
                  <a:pt x="18334" y="72088"/>
                </a:cubicBezTo>
                <a:cubicBezTo>
                  <a:pt x="18334" y="72144"/>
                  <a:pt x="18365" y="72088"/>
                  <a:pt x="18396" y="72144"/>
                </a:cubicBezTo>
                <a:cubicBezTo>
                  <a:pt x="18427" y="72144"/>
                  <a:pt x="18427" y="72144"/>
                  <a:pt x="18459" y="72199"/>
                </a:cubicBezTo>
                <a:cubicBezTo>
                  <a:pt x="18459" y="72199"/>
                  <a:pt x="18490" y="72199"/>
                  <a:pt x="18490" y="72255"/>
                </a:cubicBezTo>
                <a:cubicBezTo>
                  <a:pt x="18490" y="72255"/>
                  <a:pt x="18459" y="72255"/>
                  <a:pt x="18459" y="72310"/>
                </a:cubicBezTo>
                <a:cubicBezTo>
                  <a:pt x="18427" y="72310"/>
                  <a:pt x="18427" y="72365"/>
                  <a:pt x="18396" y="72365"/>
                </a:cubicBezTo>
                <a:cubicBezTo>
                  <a:pt x="18365" y="72421"/>
                  <a:pt x="18365" y="72476"/>
                  <a:pt x="18302" y="72476"/>
                </a:cubicBezTo>
                <a:cubicBezTo>
                  <a:pt x="18271" y="72476"/>
                  <a:pt x="18240" y="72421"/>
                  <a:pt x="18209" y="72365"/>
                </a:cubicBezTo>
                <a:cubicBezTo>
                  <a:pt x="18209" y="72365"/>
                  <a:pt x="18178" y="72365"/>
                  <a:pt x="18178" y="72365"/>
                </a:cubicBezTo>
                <a:cubicBezTo>
                  <a:pt x="18146" y="72310"/>
                  <a:pt x="18146" y="72310"/>
                  <a:pt x="18115" y="72255"/>
                </a:cubicBezTo>
                <a:cubicBezTo>
                  <a:pt x="18084" y="72255"/>
                  <a:pt x="18053" y="72255"/>
                  <a:pt x="18021" y="72199"/>
                </a:cubicBezTo>
                <a:cubicBezTo>
                  <a:pt x="18021" y="72199"/>
                  <a:pt x="18021" y="72199"/>
                  <a:pt x="17990" y="72144"/>
                </a:cubicBezTo>
                <a:cubicBezTo>
                  <a:pt x="17959" y="72144"/>
                  <a:pt x="17959" y="72144"/>
                  <a:pt x="17928" y="72144"/>
                </a:cubicBezTo>
                <a:cubicBezTo>
                  <a:pt x="17896" y="72144"/>
                  <a:pt x="17865" y="72088"/>
                  <a:pt x="17865" y="72033"/>
                </a:cubicBezTo>
                <a:cubicBezTo>
                  <a:pt x="17834" y="72033"/>
                  <a:pt x="17803" y="72033"/>
                  <a:pt x="17803" y="72033"/>
                </a:cubicBezTo>
                <a:cubicBezTo>
                  <a:pt x="17740" y="72033"/>
                  <a:pt x="17709" y="71977"/>
                  <a:pt x="17678" y="71977"/>
                </a:cubicBezTo>
                <a:cubicBezTo>
                  <a:pt x="17647" y="72033"/>
                  <a:pt x="17615" y="72033"/>
                  <a:pt x="17584" y="72033"/>
                </a:cubicBezTo>
                <a:cubicBezTo>
                  <a:pt x="17584" y="72088"/>
                  <a:pt x="17553" y="72033"/>
                  <a:pt x="17522" y="72033"/>
                </a:cubicBezTo>
                <a:cubicBezTo>
                  <a:pt x="17490" y="72033"/>
                  <a:pt x="17490" y="72144"/>
                  <a:pt x="17459" y="72199"/>
                </a:cubicBezTo>
                <a:cubicBezTo>
                  <a:pt x="17428" y="72199"/>
                  <a:pt x="17397" y="72199"/>
                  <a:pt x="17397" y="72199"/>
                </a:cubicBezTo>
                <a:cubicBezTo>
                  <a:pt x="17365" y="72255"/>
                  <a:pt x="17365" y="72255"/>
                  <a:pt x="17334" y="72310"/>
                </a:cubicBezTo>
                <a:cubicBezTo>
                  <a:pt x="17334" y="72365"/>
                  <a:pt x="17303" y="72421"/>
                  <a:pt x="17272" y="72476"/>
                </a:cubicBezTo>
                <a:cubicBezTo>
                  <a:pt x="17241" y="72476"/>
                  <a:pt x="17178" y="72532"/>
                  <a:pt x="17209" y="72587"/>
                </a:cubicBezTo>
                <a:cubicBezTo>
                  <a:pt x="17241" y="72643"/>
                  <a:pt x="17272" y="72643"/>
                  <a:pt x="17272" y="72643"/>
                </a:cubicBezTo>
                <a:cubicBezTo>
                  <a:pt x="17272" y="72698"/>
                  <a:pt x="17272" y="72754"/>
                  <a:pt x="17303" y="72754"/>
                </a:cubicBezTo>
                <a:cubicBezTo>
                  <a:pt x="17334" y="72809"/>
                  <a:pt x="17397" y="72809"/>
                  <a:pt x="17397" y="72920"/>
                </a:cubicBezTo>
                <a:cubicBezTo>
                  <a:pt x="17428" y="72920"/>
                  <a:pt x="17428" y="72975"/>
                  <a:pt x="17428" y="72975"/>
                </a:cubicBezTo>
                <a:cubicBezTo>
                  <a:pt x="17459" y="73031"/>
                  <a:pt x="17490" y="73031"/>
                  <a:pt x="17490" y="73031"/>
                </a:cubicBezTo>
                <a:cubicBezTo>
                  <a:pt x="17522" y="73086"/>
                  <a:pt x="17553" y="73142"/>
                  <a:pt x="17553" y="73253"/>
                </a:cubicBezTo>
                <a:cubicBezTo>
                  <a:pt x="17553" y="73364"/>
                  <a:pt x="17459" y="73475"/>
                  <a:pt x="17522" y="73641"/>
                </a:cubicBezTo>
                <a:cubicBezTo>
                  <a:pt x="17522" y="73696"/>
                  <a:pt x="17553" y="73696"/>
                  <a:pt x="17584" y="73752"/>
                </a:cubicBezTo>
                <a:cubicBezTo>
                  <a:pt x="17584" y="73752"/>
                  <a:pt x="17553" y="73918"/>
                  <a:pt x="17584" y="73918"/>
                </a:cubicBezTo>
                <a:cubicBezTo>
                  <a:pt x="17615" y="73918"/>
                  <a:pt x="17615" y="73918"/>
                  <a:pt x="17647" y="73863"/>
                </a:cubicBezTo>
                <a:cubicBezTo>
                  <a:pt x="17678" y="73807"/>
                  <a:pt x="17709" y="73863"/>
                  <a:pt x="17740" y="73752"/>
                </a:cubicBezTo>
                <a:cubicBezTo>
                  <a:pt x="17740" y="73696"/>
                  <a:pt x="17740" y="73641"/>
                  <a:pt x="17803" y="73641"/>
                </a:cubicBezTo>
                <a:cubicBezTo>
                  <a:pt x="17865" y="73641"/>
                  <a:pt x="17865" y="73752"/>
                  <a:pt x="17896" y="73807"/>
                </a:cubicBezTo>
                <a:cubicBezTo>
                  <a:pt x="17928" y="73863"/>
                  <a:pt x="17959" y="73863"/>
                  <a:pt x="17959" y="73974"/>
                </a:cubicBezTo>
                <a:cubicBezTo>
                  <a:pt x="17990" y="74029"/>
                  <a:pt x="17990" y="74085"/>
                  <a:pt x="17990" y="74195"/>
                </a:cubicBezTo>
                <a:cubicBezTo>
                  <a:pt x="18021" y="74251"/>
                  <a:pt x="18053" y="74306"/>
                  <a:pt x="18053" y="74362"/>
                </a:cubicBezTo>
                <a:cubicBezTo>
                  <a:pt x="18053" y="74362"/>
                  <a:pt x="18053" y="74473"/>
                  <a:pt x="18084" y="74473"/>
                </a:cubicBezTo>
                <a:cubicBezTo>
                  <a:pt x="18084" y="74473"/>
                  <a:pt x="18084" y="74362"/>
                  <a:pt x="18084" y="74362"/>
                </a:cubicBezTo>
                <a:cubicBezTo>
                  <a:pt x="18084" y="74306"/>
                  <a:pt x="18053" y="74195"/>
                  <a:pt x="18053" y="74140"/>
                </a:cubicBezTo>
                <a:cubicBezTo>
                  <a:pt x="18084" y="74140"/>
                  <a:pt x="18115" y="74140"/>
                  <a:pt x="18115" y="74085"/>
                </a:cubicBezTo>
                <a:cubicBezTo>
                  <a:pt x="18115" y="74029"/>
                  <a:pt x="18115" y="74029"/>
                  <a:pt x="18115" y="73974"/>
                </a:cubicBezTo>
                <a:cubicBezTo>
                  <a:pt x="18146" y="73863"/>
                  <a:pt x="18178" y="73974"/>
                  <a:pt x="18209" y="73974"/>
                </a:cubicBezTo>
                <a:cubicBezTo>
                  <a:pt x="18240" y="74029"/>
                  <a:pt x="18271" y="73974"/>
                  <a:pt x="18334" y="74085"/>
                </a:cubicBezTo>
                <a:cubicBezTo>
                  <a:pt x="18334" y="74085"/>
                  <a:pt x="18334" y="74140"/>
                  <a:pt x="18365" y="74140"/>
                </a:cubicBezTo>
                <a:cubicBezTo>
                  <a:pt x="18365" y="74140"/>
                  <a:pt x="18396" y="74140"/>
                  <a:pt x="18396" y="74195"/>
                </a:cubicBezTo>
                <a:cubicBezTo>
                  <a:pt x="18427" y="74195"/>
                  <a:pt x="18459" y="74306"/>
                  <a:pt x="18459" y="74362"/>
                </a:cubicBezTo>
                <a:cubicBezTo>
                  <a:pt x="18490" y="74362"/>
                  <a:pt x="18490" y="74417"/>
                  <a:pt x="18521" y="74362"/>
                </a:cubicBezTo>
                <a:cubicBezTo>
                  <a:pt x="18521" y="74362"/>
                  <a:pt x="18490" y="74306"/>
                  <a:pt x="18490" y="74251"/>
                </a:cubicBezTo>
                <a:cubicBezTo>
                  <a:pt x="18490" y="74195"/>
                  <a:pt x="18459" y="74140"/>
                  <a:pt x="18427" y="74085"/>
                </a:cubicBezTo>
                <a:cubicBezTo>
                  <a:pt x="18427" y="73974"/>
                  <a:pt x="18427" y="73918"/>
                  <a:pt x="18427" y="73863"/>
                </a:cubicBezTo>
                <a:cubicBezTo>
                  <a:pt x="18396" y="73752"/>
                  <a:pt x="18365" y="73752"/>
                  <a:pt x="18365" y="73641"/>
                </a:cubicBezTo>
                <a:cubicBezTo>
                  <a:pt x="18365" y="73585"/>
                  <a:pt x="18365" y="73475"/>
                  <a:pt x="18334" y="73419"/>
                </a:cubicBezTo>
                <a:cubicBezTo>
                  <a:pt x="18302" y="73419"/>
                  <a:pt x="18302" y="73364"/>
                  <a:pt x="18302" y="73364"/>
                </a:cubicBezTo>
                <a:cubicBezTo>
                  <a:pt x="18271" y="73308"/>
                  <a:pt x="18302" y="73253"/>
                  <a:pt x="18302" y="73197"/>
                </a:cubicBezTo>
                <a:cubicBezTo>
                  <a:pt x="18271" y="73197"/>
                  <a:pt x="18240" y="73086"/>
                  <a:pt x="18271" y="73031"/>
                </a:cubicBezTo>
                <a:cubicBezTo>
                  <a:pt x="18302" y="73031"/>
                  <a:pt x="18302" y="73086"/>
                  <a:pt x="18334" y="73142"/>
                </a:cubicBezTo>
                <a:cubicBezTo>
                  <a:pt x="18334" y="73142"/>
                  <a:pt x="18334" y="73197"/>
                  <a:pt x="18365" y="73197"/>
                </a:cubicBezTo>
                <a:cubicBezTo>
                  <a:pt x="18396" y="73197"/>
                  <a:pt x="18459" y="73197"/>
                  <a:pt x="18490" y="73308"/>
                </a:cubicBezTo>
                <a:cubicBezTo>
                  <a:pt x="18490" y="73308"/>
                  <a:pt x="18490" y="73364"/>
                  <a:pt x="18521" y="73308"/>
                </a:cubicBezTo>
                <a:cubicBezTo>
                  <a:pt x="18552" y="73308"/>
                  <a:pt x="18552" y="73253"/>
                  <a:pt x="18552" y="73197"/>
                </a:cubicBezTo>
                <a:cubicBezTo>
                  <a:pt x="18584" y="73142"/>
                  <a:pt x="18709" y="73142"/>
                  <a:pt x="18677" y="73031"/>
                </a:cubicBezTo>
                <a:cubicBezTo>
                  <a:pt x="18677" y="72975"/>
                  <a:pt x="18646" y="72975"/>
                  <a:pt x="18646" y="72975"/>
                </a:cubicBezTo>
                <a:cubicBezTo>
                  <a:pt x="18646" y="72920"/>
                  <a:pt x="18646" y="72865"/>
                  <a:pt x="18646" y="72865"/>
                </a:cubicBezTo>
                <a:cubicBezTo>
                  <a:pt x="18615" y="72809"/>
                  <a:pt x="18584" y="72920"/>
                  <a:pt x="18552" y="72920"/>
                </a:cubicBezTo>
                <a:cubicBezTo>
                  <a:pt x="18490" y="72920"/>
                  <a:pt x="18521" y="72865"/>
                  <a:pt x="18490" y="72809"/>
                </a:cubicBezTo>
                <a:cubicBezTo>
                  <a:pt x="18490" y="72754"/>
                  <a:pt x="18490" y="72754"/>
                  <a:pt x="18459" y="72754"/>
                </a:cubicBezTo>
                <a:cubicBezTo>
                  <a:pt x="18459" y="72698"/>
                  <a:pt x="18459" y="72643"/>
                  <a:pt x="18427" y="72643"/>
                </a:cubicBezTo>
                <a:cubicBezTo>
                  <a:pt x="18427" y="72587"/>
                  <a:pt x="18365" y="72532"/>
                  <a:pt x="18427" y="72476"/>
                </a:cubicBezTo>
                <a:cubicBezTo>
                  <a:pt x="18459" y="72476"/>
                  <a:pt x="18459" y="72476"/>
                  <a:pt x="18490" y="72476"/>
                </a:cubicBezTo>
                <a:cubicBezTo>
                  <a:pt x="18490" y="72421"/>
                  <a:pt x="18521" y="72421"/>
                  <a:pt x="18552" y="72476"/>
                </a:cubicBezTo>
                <a:cubicBezTo>
                  <a:pt x="18552" y="72476"/>
                  <a:pt x="18584" y="72476"/>
                  <a:pt x="18615" y="72476"/>
                </a:cubicBezTo>
                <a:cubicBezTo>
                  <a:pt x="18615" y="72476"/>
                  <a:pt x="18646" y="72476"/>
                  <a:pt x="18646" y="72476"/>
                </a:cubicBezTo>
                <a:cubicBezTo>
                  <a:pt x="18646" y="72476"/>
                  <a:pt x="18646" y="72476"/>
                  <a:pt x="18646" y="72476"/>
                </a:cubicBezTo>
                <a:cubicBezTo>
                  <a:pt x="18709" y="72532"/>
                  <a:pt x="18677" y="72365"/>
                  <a:pt x="18709" y="72365"/>
                </a:cubicBezTo>
                <a:cubicBezTo>
                  <a:pt x="18771" y="72310"/>
                  <a:pt x="18740" y="72476"/>
                  <a:pt x="18771" y="72532"/>
                </a:cubicBezTo>
                <a:cubicBezTo>
                  <a:pt x="18771" y="72532"/>
                  <a:pt x="18802" y="72476"/>
                  <a:pt x="18833" y="72532"/>
                </a:cubicBezTo>
                <a:cubicBezTo>
                  <a:pt x="18833" y="72532"/>
                  <a:pt x="18833" y="72587"/>
                  <a:pt x="18833" y="72587"/>
                </a:cubicBezTo>
                <a:cubicBezTo>
                  <a:pt x="18865" y="72698"/>
                  <a:pt x="18896" y="72643"/>
                  <a:pt x="18927" y="72698"/>
                </a:cubicBezTo>
                <a:cubicBezTo>
                  <a:pt x="18958" y="72754"/>
                  <a:pt x="18927" y="72809"/>
                  <a:pt x="18958" y="72809"/>
                </a:cubicBezTo>
                <a:cubicBezTo>
                  <a:pt x="18958" y="72865"/>
                  <a:pt x="18990" y="72809"/>
                  <a:pt x="19021" y="72809"/>
                </a:cubicBezTo>
                <a:cubicBezTo>
                  <a:pt x="19021" y="72754"/>
                  <a:pt x="19021" y="72809"/>
                  <a:pt x="19052" y="72754"/>
                </a:cubicBezTo>
                <a:cubicBezTo>
                  <a:pt x="19083" y="72754"/>
                  <a:pt x="19083" y="72698"/>
                  <a:pt x="19083" y="72698"/>
                </a:cubicBezTo>
                <a:cubicBezTo>
                  <a:pt x="19083" y="72643"/>
                  <a:pt x="19052" y="72587"/>
                  <a:pt x="19052" y="72587"/>
                </a:cubicBezTo>
                <a:cubicBezTo>
                  <a:pt x="19021" y="72532"/>
                  <a:pt x="19021" y="72532"/>
                  <a:pt x="19021" y="72476"/>
                </a:cubicBezTo>
                <a:cubicBezTo>
                  <a:pt x="19021" y="72421"/>
                  <a:pt x="18990" y="72365"/>
                  <a:pt x="19021" y="72255"/>
                </a:cubicBezTo>
                <a:cubicBezTo>
                  <a:pt x="19021" y="72255"/>
                  <a:pt x="19052" y="72255"/>
                  <a:pt x="19052" y="72199"/>
                </a:cubicBezTo>
                <a:cubicBezTo>
                  <a:pt x="19021" y="72144"/>
                  <a:pt x="19021" y="72144"/>
                  <a:pt x="18990" y="72144"/>
                </a:cubicBezTo>
                <a:cubicBezTo>
                  <a:pt x="18958" y="72088"/>
                  <a:pt x="18927" y="72033"/>
                  <a:pt x="18896" y="71977"/>
                </a:cubicBezTo>
                <a:cubicBezTo>
                  <a:pt x="18896" y="71977"/>
                  <a:pt x="18802" y="71922"/>
                  <a:pt x="18802" y="71866"/>
                </a:cubicBezTo>
                <a:cubicBezTo>
                  <a:pt x="18833" y="71811"/>
                  <a:pt x="18896" y="71922"/>
                  <a:pt x="18927" y="71922"/>
                </a:cubicBezTo>
                <a:cubicBezTo>
                  <a:pt x="18958" y="71922"/>
                  <a:pt x="18958" y="71866"/>
                  <a:pt x="18990" y="71922"/>
                </a:cubicBezTo>
                <a:cubicBezTo>
                  <a:pt x="19021" y="71922"/>
                  <a:pt x="19021" y="71977"/>
                  <a:pt x="19021" y="71977"/>
                </a:cubicBezTo>
                <a:cubicBezTo>
                  <a:pt x="19052" y="72033"/>
                  <a:pt x="19083" y="72088"/>
                  <a:pt x="19083" y="72144"/>
                </a:cubicBezTo>
                <a:cubicBezTo>
                  <a:pt x="19083" y="72144"/>
                  <a:pt x="19083" y="72199"/>
                  <a:pt x="19083" y="72255"/>
                </a:cubicBezTo>
                <a:cubicBezTo>
                  <a:pt x="19115" y="72255"/>
                  <a:pt x="19115" y="72255"/>
                  <a:pt x="19146" y="72310"/>
                </a:cubicBezTo>
                <a:cubicBezTo>
                  <a:pt x="19146" y="72310"/>
                  <a:pt x="19177" y="72310"/>
                  <a:pt x="19177" y="72310"/>
                </a:cubicBezTo>
                <a:cubicBezTo>
                  <a:pt x="19208" y="72365"/>
                  <a:pt x="19208" y="72365"/>
                  <a:pt x="19208" y="72421"/>
                </a:cubicBezTo>
                <a:cubicBezTo>
                  <a:pt x="19239" y="72421"/>
                  <a:pt x="19333" y="72476"/>
                  <a:pt x="19333" y="72421"/>
                </a:cubicBezTo>
                <a:cubicBezTo>
                  <a:pt x="19364" y="72365"/>
                  <a:pt x="19364" y="72255"/>
                  <a:pt x="19333" y="72199"/>
                </a:cubicBezTo>
                <a:cubicBezTo>
                  <a:pt x="19333" y="72199"/>
                  <a:pt x="19302" y="72199"/>
                  <a:pt x="19271" y="72199"/>
                </a:cubicBezTo>
                <a:cubicBezTo>
                  <a:pt x="19239" y="72199"/>
                  <a:pt x="19239" y="72199"/>
                  <a:pt x="19208" y="72199"/>
                </a:cubicBezTo>
                <a:cubicBezTo>
                  <a:pt x="19177" y="72144"/>
                  <a:pt x="19177" y="72033"/>
                  <a:pt x="19146" y="71977"/>
                </a:cubicBezTo>
                <a:cubicBezTo>
                  <a:pt x="19115" y="71922"/>
                  <a:pt x="19115" y="71866"/>
                  <a:pt x="19115" y="71811"/>
                </a:cubicBezTo>
                <a:cubicBezTo>
                  <a:pt x="19115" y="71756"/>
                  <a:pt x="19115" y="71756"/>
                  <a:pt x="19115" y="71700"/>
                </a:cubicBezTo>
                <a:cubicBezTo>
                  <a:pt x="19115" y="71700"/>
                  <a:pt x="19083" y="71700"/>
                  <a:pt x="19083" y="71700"/>
                </a:cubicBezTo>
                <a:cubicBezTo>
                  <a:pt x="19052" y="71645"/>
                  <a:pt x="19052" y="71589"/>
                  <a:pt x="19052" y="71589"/>
                </a:cubicBezTo>
                <a:cubicBezTo>
                  <a:pt x="19021" y="71478"/>
                  <a:pt x="18958" y="71534"/>
                  <a:pt x="18927" y="71534"/>
                </a:cubicBezTo>
                <a:cubicBezTo>
                  <a:pt x="18896" y="71534"/>
                  <a:pt x="18896" y="71534"/>
                  <a:pt x="18865" y="71478"/>
                </a:cubicBezTo>
                <a:cubicBezTo>
                  <a:pt x="18865" y="71423"/>
                  <a:pt x="18833" y="71423"/>
                  <a:pt x="18802" y="71423"/>
                </a:cubicBezTo>
                <a:cubicBezTo>
                  <a:pt x="18771" y="71367"/>
                  <a:pt x="18740" y="71423"/>
                  <a:pt x="18709" y="71367"/>
                </a:cubicBezTo>
                <a:cubicBezTo>
                  <a:pt x="18677" y="71367"/>
                  <a:pt x="18677" y="71312"/>
                  <a:pt x="18646" y="71256"/>
                </a:cubicBezTo>
                <a:cubicBezTo>
                  <a:pt x="18646" y="71201"/>
                  <a:pt x="18646" y="71201"/>
                  <a:pt x="18615" y="71146"/>
                </a:cubicBezTo>
                <a:cubicBezTo>
                  <a:pt x="18615" y="71146"/>
                  <a:pt x="18584" y="71090"/>
                  <a:pt x="18584" y="71090"/>
                </a:cubicBezTo>
                <a:cubicBezTo>
                  <a:pt x="18552" y="71035"/>
                  <a:pt x="18490" y="71090"/>
                  <a:pt x="18459" y="71090"/>
                </a:cubicBezTo>
                <a:cubicBezTo>
                  <a:pt x="18459" y="71146"/>
                  <a:pt x="18427" y="71201"/>
                  <a:pt x="18427" y="71201"/>
                </a:cubicBezTo>
                <a:cubicBezTo>
                  <a:pt x="18396" y="71201"/>
                  <a:pt x="18396" y="71201"/>
                  <a:pt x="18365" y="71256"/>
                </a:cubicBezTo>
                <a:cubicBezTo>
                  <a:pt x="18334" y="71256"/>
                  <a:pt x="18302" y="71256"/>
                  <a:pt x="18302" y="71312"/>
                </a:cubicBezTo>
                <a:cubicBezTo>
                  <a:pt x="18334" y="71312"/>
                  <a:pt x="18334" y="71312"/>
                  <a:pt x="18365" y="71312"/>
                </a:cubicBezTo>
                <a:cubicBezTo>
                  <a:pt x="18365" y="71312"/>
                  <a:pt x="18396" y="71312"/>
                  <a:pt x="18427" y="71312"/>
                </a:cubicBezTo>
                <a:cubicBezTo>
                  <a:pt x="18459" y="71312"/>
                  <a:pt x="18459" y="71312"/>
                  <a:pt x="18459" y="71312"/>
                </a:cubicBezTo>
                <a:cubicBezTo>
                  <a:pt x="18490" y="71367"/>
                  <a:pt x="18490" y="71423"/>
                  <a:pt x="18521" y="71423"/>
                </a:cubicBezTo>
                <a:cubicBezTo>
                  <a:pt x="18552" y="71423"/>
                  <a:pt x="18552" y="71423"/>
                  <a:pt x="18584" y="71478"/>
                </a:cubicBezTo>
                <a:cubicBezTo>
                  <a:pt x="18584" y="71478"/>
                  <a:pt x="18584" y="71534"/>
                  <a:pt x="18584" y="71589"/>
                </a:cubicBezTo>
                <a:cubicBezTo>
                  <a:pt x="18615" y="71589"/>
                  <a:pt x="18646" y="71589"/>
                  <a:pt x="18677" y="71645"/>
                </a:cubicBezTo>
                <a:cubicBezTo>
                  <a:pt x="18677" y="71645"/>
                  <a:pt x="18677" y="71700"/>
                  <a:pt x="18709" y="71700"/>
                </a:cubicBezTo>
                <a:cubicBezTo>
                  <a:pt x="18709" y="71811"/>
                  <a:pt x="18802" y="71811"/>
                  <a:pt x="18802" y="71922"/>
                </a:cubicBezTo>
                <a:cubicBezTo>
                  <a:pt x="18771" y="71866"/>
                  <a:pt x="18740" y="71866"/>
                  <a:pt x="18740" y="71866"/>
                </a:cubicBezTo>
                <a:cubicBezTo>
                  <a:pt x="18709" y="71866"/>
                  <a:pt x="18709" y="71866"/>
                  <a:pt x="18677" y="71811"/>
                </a:cubicBezTo>
                <a:cubicBezTo>
                  <a:pt x="18646" y="71811"/>
                  <a:pt x="18646" y="71756"/>
                  <a:pt x="18646" y="71756"/>
                </a:cubicBezTo>
                <a:cubicBezTo>
                  <a:pt x="18615" y="71756"/>
                  <a:pt x="18584" y="71756"/>
                  <a:pt x="18584" y="71756"/>
                </a:cubicBezTo>
                <a:cubicBezTo>
                  <a:pt x="18552" y="71700"/>
                  <a:pt x="18521" y="71700"/>
                  <a:pt x="18490" y="71645"/>
                </a:cubicBezTo>
                <a:cubicBezTo>
                  <a:pt x="18490" y="71589"/>
                  <a:pt x="18459" y="71589"/>
                  <a:pt x="18459" y="71589"/>
                </a:cubicBezTo>
                <a:cubicBezTo>
                  <a:pt x="18427" y="71534"/>
                  <a:pt x="18427" y="71478"/>
                  <a:pt x="18396" y="71423"/>
                </a:cubicBezTo>
                <a:cubicBezTo>
                  <a:pt x="18334" y="71367"/>
                  <a:pt x="18302" y="71423"/>
                  <a:pt x="18271" y="71423"/>
                </a:cubicBezTo>
                <a:cubicBezTo>
                  <a:pt x="18240" y="71367"/>
                  <a:pt x="18240" y="71367"/>
                  <a:pt x="18209" y="71367"/>
                </a:cubicBezTo>
                <a:cubicBezTo>
                  <a:pt x="18178" y="71367"/>
                  <a:pt x="18146" y="71367"/>
                  <a:pt x="18146" y="71367"/>
                </a:cubicBezTo>
                <a:cubicBezTo>
                  <a:pt x="18146" y="71312"/>
                  <a:pt x="18146" y="71312"/>
                  <a:pt x="18146" y="71312"/>
                </a:cubicBezTo>
                <a:cubicBezTo>
                  <a:pt x="18146" y="71312"/>
                  <a:pt x="18178" y="71312"/>
                  <a:pt x="18209" y="71312"/>
                </a:cubicBezTo>
                <a:cubicBezTo>
                  <a:pt x="18209" y="71256"/>
                  <a:pt x="18240" y="71256"/>
                  <a:pt x="18240" y="71201"/>
                </a:cubicBezTo>
                <a:cubicBezTo>
                  <a:pt x="18271" y="71201"/>
                  <a:pt x="18302" y="71201"/>
                  <a:pt x="18302" y="71201"/>
                </a:cubicBezTo>
                <a:cubicBezTo>
                  <a:pt x="18334" y="71201"/>
                  <a:pt x="18365" y="71201"/>
                  <a:pt x="18365" y="71201"/>
                </a:cubicBezTo>
                <a:cubicBezTo>
                  <a:pt x="18427" y="71146"/>
                  <a:pt x="18365" y="71090"/>
                  <a:pt x="18365" y="71035"/>
                </a:cubicBezTo>
                <a:cubicBezTo>
                  <a:pt x="18334" y="70979"/>
                  <a:pt x="18365" y="70979"/>
                  <a:pt x="18334" y="70924"/>
                </a:cubicBezTo>
                <a:cubicBezTo>
                  <a:pt x="18334" y="70924"/>
                  <a:pt x="18302" y="70924"/>
                  <a:pt x="18302" y="70868"/>
                </a:cubicBezTo>
                <a:cubicBezTo>
                  <a:pt x="18271" y="70868"/>
                  <a:pt x="18271" y="70813"/>
                  <a:pt x="18302" y="70813"/>
                </a:cubicBezTo>
                <a:cubicBezTo>
                  <a:pt x="18302" y="70757"/>
                  <a:pt x="18334" y="70757"/>
                  <a:pt x="18365" y="70757"/>
                </a:cubicBezTo>
                <a:cubicBezTo>
                  <a:pt x="18396" y="70757"/>
                  <a:pt x="18396" y="70646"/>
                  <a:pt x="18427" y="70757"/>
                </a:cubicBezTo>
                <a:cubicBezTo>
                  <a:pt x="18459" y="70757"/>
                  <a:pt x="18459" y="70813"/>
                  <a:pt x="18459" y="70813"/>
                </a:cubicBezTo>
                <a:cubicBezTo>
                  <a:pt x="18459" y="70813"/>
                  <a:pt x="18490" y="70868"/>
                  <a:pt x="18490" y="70868"/>
                </a:cubicBezTo>
                <a:cubicBezTo>
                  <a:pt x="18521" y="70979"/>
                  <a:pt x="18459" y="70979"/>
                  <a:pt x="18459" y="71035"/>
                </a:cubicBezTo>
                <a:cubicBezTo>
                  <a:pt x="18490" y="71035"/>
                  <a:pt x="18490" y="71035"/>
                  <a:pt x="18521" y="70979"/>
                </a:cubicBezTo>
                <a:cubicBezTo>
                  <a:pt x="18521" y="70924"/>
                  <a:pt x="18552" y="70979"/>
                  <a:pt x="18552" y="70924"/>
                </a:cubicBezTo>
                <a:cubicBezTo>
                  <a:pt x="18615" y="70868"/>
                  <a:pt x="18552" y="70813"/>
                  <a:pt x="18521" y="70757"/>
                </a:cubicBezTo>
                <a:cubicBezTo>
                  <a:pt x="18490" y="70702"/>
                  <a:pt x="18521" y="70646"/>
                  <a:pt x="18459" y="70591"/>
                </a:cubicBezTo>
                <a:cubicBezTo>
                  <a:pt x="18427" y="70536"/>
                  <a:pt x="18396" y="70591"/>
                  <a:pt x="18365" y="70480"/>
                </a:cubicBezTo>
                <a:cubicBezTo>
                  <a:pt x="18365" y="70425"/>
                  <a:pt x="18396" y="70369"/>
                  <a:pt x="18365" y="70314"/>
                </a:cubicBezTo>
                <a:cubicBezTo>
                  <a:pt x="18365" y="70314"/>
                  <a:pt x="18334" y="70258"/>
                  <a:pt x="18334" y="70258"/>
                </a:cubicBezTo>
                <a:cubicBezTo>
                  <a:pt x="18334" y="70203"/>
                  <a:pt x="18302" y="70203"/>
                  <a:pt x="18271" y="70147"/>
                </a:cubicBezTo>
                <a:cubicBezTo>
                  <a:pt x="18271" y="70092"/>
                  <a:pt x="18271" y="70036"/>
                  <a:pt x="18240" y="70036"/>
                </a:cubicBezTo>
                <a:cubicBezTo>
                  <a:pt x="18209" y="69981"/>
                  <a:pt x="18209" y="69981"/>
                  <a:pt x="18178" y="69926"/>
                </a:cubicBezTo>
                <a:cubicBezTo>
                  <a:pt x="18178" y="69870"/>
                  <a:pt x="18178" y="69870"/>
                  <a:pt x="18178" y="69815"/>
                </a:cubicBezTo>
                <a:cubicBezTo>
                  <a:pt x="18178" y="69815"/>
                  <a:pt x="18146" y="69759"/>
                  <a:pt x="18115" y="69759"/>
                </a:cubicBezTo>
                <a:cubicBezTo>
                  <a:pt x="18115" y="69704"/>
                  <a:pt x="18115" y="69648"/>
                  <a:pt x="18115" y="69648"/>
                </a:cubicBezTo>
                <a:cubicBezTo>
                  <a:pt x="18115" y="69537"/>
                  <a:pt x="18146" y="69482"/>
                  <a:pt x="18146" y="69426"/>
                </a:cubicBezTo>
                <a:cubicBezTo>
                  <a:pt x="18146" y="69371"/>
                  <a:pt x="18146" y="69316"/>
                  <a:pt x="18146" y="69316"/>
                </a:cubicBezTo>
                <a:cubicBezTo>
                  <a:pt x="18178" y="69260"/>
                  <a:pt x="18178" y="69260"/>
                  <a:pt x="18178" y="69205"/>
                </a:cubicBezTo>
                <a:cubicBezTo>
                  <a:pt x="18209" y="69149"/>
                  <a:pt x="18209" y="69205"/>
                  <a:pt x="18240" y="69149"/>
                </a:cubicBezTo>
                <a:cubicBezTo>
                  <a:pt x="18271" y="69149"/>
                  <a:pt x="18271" y="69094"/>
                  <a:pt x="18302" y="69094"/>
                </a:cubicBezTo>
                <a:cubicBezTo>
                  <a:pt x="18302" y="69038"/>
                  <a:pt x="18334" y="69094"/>
                  <a:pt x="18302" y="69149"/>
                </a:cubicBezTo>
                <a:cubicBezTo>
                  <a:pt x="18302" y="69205"/>
                  <a:pt x="18271" y="69149"/>
                  <a:pt x="18271" y="69205"/>
                </a:cubicBezTo>
                <a:cubicBezTo>
                  <a:pt x="18240" y="69316"/>
                  <a:pt x="18302" y="69316"/>
                  <a:pt x="18334" y="69316"/>
                </a:cubicBezTo>
                <a:cubicBezTo>
                  <a:pt x="18334" y="69371"/>
                  <a:pt x="18365" y="69371"/>
                  <a:pt x="18365" y="69426"/>
                </a:cubicBezTo>
                <a:cubicBezTo>
                  <a:pt x="18396" y="69426"/>
                  <a:pt x="18396" y="69426"/>
                  <a:pt x="18427" y="69426"/>
                </a:cubicBezTo>
                <a:cubicBezTo>
                  <a:pt x="18459" y="69426"/>
                  <a:pt x="18459" y="69482"/>
                  <a:pt x="18459" y="69482"/>
                </a:cubicBezTo>
                <a:cubicBezTo>
                  <a:pt x="18490" y="69537"/>
                  <a:pt x="18521" y="69537"/>
                  <a:pt x="18521" y="69537"/>
                </a:cubicBezTo>
                <a:cubicBezTo>
                  <a:pt x="18584" y="69537"/>
                  <a:pt x="18584" y="69648"/>
                  <a:pt x="18584" y="69704"/>
                </a:cubicBezTo>
                <a:cubicBezTo>
                  <a:pt x="18584" y="69815"/>
                  <a:pt x="18584" y="69870"/>
                  <a:pt x="18646" y="69870"/>
                </a:cubicBezTo>
                <a:cubicBezTo>
                  <a:pt x="18677" y="69926"/>
                  <a:pt x="18677" y="69926"/>
                  <a:pt x="18709" y="69926"/>
                </a:cubicBezTo>
                <a:cubicBezTo>
                  <a:pt x="18740" y="69926"/>
                  <a:pt x="18740" y="69926"/>
                  <a:pt x="18771" y="69926"/>
                </a:cubicBezTo>
                <a:cubicBezTo>
                  <a:pt x="18802" y="69926"/>
                  <a:pt x="18802" y="69981"/>
                  <a:pt x="18833" y="69981"/>
                </a:cubicBezTo>
                <a:cubicBezTo>
                  <a:pt x="18865" y="69981"/>
                  <a:pt x="18833" y="69926"/>
                  <a:pt x="18833" y="69926"/>
                </a:cubicBezTo>
                <a:cubicBezTo>
                  <a:pt x="18802" y="69926"/>
                  <a:pt x="18802" y="69926"/>
                  <a:pt x="18771" y="69870"/>
                </a:cubicBezTo>
                <a:cubicBezTo>
                  <a:pt x="18771" y="69870"/>
                  <a:pt x="18771" y="69815"/>
                  <a:pt x="18740" y="69759"/>
                </a:cubicBezTo>
                <a:cubicBezTo>
                  <a:pt x="18709" y="69759"/>
                  <a:pt x="18646" y="69759"/>
                  <a:pt x="18615" y="69704"/>
                </a:cubicBezTo>
                <a:cubicBezTo>
                  <a:pt x="18615" y="69648"/>
                  <a:pt x="18615" y="69593"/>
                  <a:pt x="18615" y="69593"/>
                </a:cubicBezTo>
                <a:cubicBezTo>
                  <a:pt x="18615" y="69537"/>
                  <a:pt x="18646" y="69537"/>
                  <a:pt x="18677" y="69593"/>
                </a:cubicBezTo>
                <a:cubicBezTo>
                  <a:pt x="18709" y="69593"/>
                  <a:pt x="18709" y="69537"/>
                  <a:pt x="18740" y="69537"/>
                </a:cubicBezTo>
                <a:cubicBezTo>
                  <a:pt x="18771" y="69537"/>
                  <a:pt x="18771" y="69593"/>
                  <a:pt x="18802" y="69593"/>
                </a:cubicBezTo>
                <a:cubicBezTo>
                  <a:pt x="18802" y="69648"/>
                  <a:pt x="18802" y="69648"/>
                  <a:pt x="18833" y="69704"/>
                </a:cubicBezTo>
                <a:cubicBezTo>
                  <a:pt x="18833" y="69704"/>
                  <a:pt x="18865" y="69704"/>
                  <a:pt x="18865" y="69759"/>
                </a:cubicBezTo>
                <a:cubicBezTo>
                  <a:pt x="18896" y="69759"/>
                  <a:pt x="18896" y="69815"/>
                  <a:pt x="18896" y="69815"/>
                </a:cubicBezTo>
                <a:cubicBezTo>
                  <a:pt x="18927" y="69870"/>
                  <a:pt x="18927" y="69870"/>
                  <a:pt x="18958" y="69870"/>
                </a:cubicBezTo>
                <a:cubicBezTo>
                  <a:pt x="18958" y="69870"/>
                  <a:pt x="18990" y="69926"/>
                  <a:pt x="18990" y="69870"/>
                </a:cubicBezTo>
                <a:cubicBezTo>
                  <a:pt x="19021" y="69870"/>
                  <a:pt x="18958" y="69870"/>
                  <a:pt x="18958" y="69815"/>
                </a:cubicBezTo>
                <a:cubicBezTo>
                  <a:pt x="18958" y="69815"/>
                  <a:pt x="18927" y="69759"/>
                  <a:pt x="18927" y="69759"/>
                </a:cubicBezTo>
                <a:cubicBezTo>
                  <a:pt x="18927" y="69648"/>
                  <a:pt x="18865" y="69648"/>
                  <a:pt x="18865" y="69593"/>
                </a:cubicBezTo>
                <a:cubicBezTo>
                  <a:pt x="18833" y="69537"/>
                  <a:pt x="18833" y="69371"/>
                  <a:pt x="18865" y="69371"/>
                </a:cubicBezTo>
                <a:cubicBezTo>
                  <a:pt x="18896" y="69371"/>
                  <a:pt x="18927" y="69426"/>
                  <a:pt x="18927" y="69426"/>
                </a:cubicBezTo>
                <a:cubicBezTo>
                  <a:pt x="18958" y="69426"/>
                  <a:pt x="18958" y="69371"/>
                  <a:pt x="18990" y="69426"/>
                </a:cubicBezTo>
                <a:cubicBezTo>
                  <a:pt x="19021" y="69426"/>
                  <a:pt x="19021" y="69482"/>
                  <a:pt x="19021" y="69482"/>
                </a:cubicBezTo>
                <a:cubicBezTo>
                  <a:pt x="19052" y="69482"/>
                  <a:pt x="19052" y="69426"/>
                  <a:pt x="19052" y="69426"/>
                </a:cubicBezTo>
                <a:cubicBezTo>
                  <a:pt x="19021" y="69371"/>
                  <a:pt x="18990" y="69316"/>
                  <a:pt x="18958" y="69316"/>
                </a:cubicBezTo>
                <a:cubicBezTo>
                  <a:pt x="18896" y="69260"/>
                  <a:pt x="18927" y="69205"/>
                  <a:pt x="18896" y="69094"/>
                </a:cubicBezTo>
                <a:cubicBezTo>
                  <a:pt x="18865" y="69038"/>
                  <a:pt x="18833" y="68983"/>
                  <a:pt x="18865" y="68872"/>
                </a:cubicBezTo>
                <a:cubicBezTo>
                  <a:pt x="18865" y="68817"/>
                  <a:pt x="18927" y="68872"/>
                  <a:pt x="18990" y="68872"/>
                </a:cubicBezTo>
                <a:cubicBezTo>
                  <a:pt x="18990" y="68817"/>
                  <a:pt x="19021" y="68817"/>
                  <a:pt x="19021" y="68761"/>
                </a:cubicBezTo>
                <a:cubicBezTo>
                  <a:pt x="19052" y="68761"/>
                  <a:pt x="19083" y="68706"/>
                  <a:pt x="19115" y="68706"/>
                </a:cubicBezTo>
                <a:cubicBezTo>
                  <a:pt x="19146" y="68706"/>
                  <a:pt x="19177" y="68650"/>
                  <a:pt x="19208" y="68650"/>
                </a:cubicBezTo>
                <a:cubicBezTo>
                  <a:pt x="19239" y="68650"/>
                  <a:pt x="19271" y="68650"/>
                  <a:pt x="19302" y="68650"/>
                </a:cubicBezTo>
                <a:cubicBezTo>
                  <a:pt x="19302" y="68650"/>
                  <a:pt x="19333" y="68650"/>
                  <a:pt x="19364" y="68650"/>
                </a:cubicBezTo>
                <a:cubicBezTo>
                  <a:pt x="19396" y="68650"/>
                  <a:pt x="19427" y="68706"/>
                  <a:pt x="19458" y="68706"/>
                </a:cubicBezTo>
                <a:cubicBezTo>
                  <a:pt x="19489" y="68761"/>
                  <a:pt x="19552" y="68761"/>
                  <a:pt x="19583" y="68706"/>
                </a:cubicBezTo>
                <a:cubicBezTo>
                  <a:pt x="19614" y="68650"/>
                  <a:pt x="19646" y="68595"/>
                  <a:pt x="19677" y="68595"/>
                </a:cubicBezTo>
                <a:cubicBezTo>
                  <a:pt x="19739" y="68595"/>
                  <a:pt x="19770" y="68595"/>
                  <a:pt x="19802" y="68595"/>
                </a:cubicBezTo>
                <a:cubicBezTo>
                  <a:pt x="19833" y="68650"/>
                  <a:pt x="19864" y="68650"/>
                  <a:pt x="19927" y="68706"/>
                </a:cubicBezTo>
                <a:cubicBezTo>
                  <a:pt x="19958" y="68706"/>
                  <a:pt x="19989" y="68706"/>
                  <a:pt x="20052" y="68761"/>
                </a:cubicBezTo>
                <a:cubicBezTo>
                  <a:pt x="20083" y="68761"/>
                  <a:pt x="20083" y="68817"/>
                  <a:pt x="20114" y="68817"/>
                </a:cubicBezTo>
                <a:cubicBezTo>
                  <a:pt x="20114" y="68872"/>
                  <a:pt x="20145" y="68872"/>
                  <a:pt x="20176" y="68872"/>
                </a:cubicBezTo>
                <a:cubicBezTo>
                  <a:pt x="20208" y="68872"/>
                  <a:pt x="20239" y="68927"/>
                  <a:pt x="20239" y="68983"/>
                </a:cubicBezTo>
                <a:cubicBezTo>
                  <a:pt x="20270" y="69094"/>
                  <a:pt x="20301" y="69094"/>
                  <a:pt x="20333" y="69094"/>
                </a:cubicBezTo>
                <a:cubicBezTo>
                  <a:pt x="20364" y="69094"/>
                  <a:pt x="20426" y="69094"/>
                  <a:pt x="20458" y="69094"/>
                </a:cubicBezTo>
                <a:cubicBezTo>
                  <a:pt x="20489" y="69038"/>
                  <a:pt x="20551" y="69038"/>
                  <a:pt x="20583" y="69038"/>
                </a:cubicBezTo>
                <a:cubicBezTo>
                  <a:pt x="20614" y="69038"/>
                  <a:pt x="20614" y="69038"/>
                  <a:pt x="20645" y="69038"/>
                </a:cubicBezTo>
                <a:cubicBezTo>
                  <a:pt x="20676" y="68983"/>
                  <a:pt x="20676" y="69038"/>
                  <a:pt x="20676" y="69038"/>
                </a:cubicBezTo>
                <a:cubicBezTo>
                  <a:pt x="20676" y="69094"/>
                  <a:pt x="20707" y="69094"/>
                  <a:pt x="20676" y="69149"/>
                </a:cubicBezTo>
                <a:cubicBezTo>
                  <a:pt x="20645" y="69149"/>
                  <a:pt x="20614" y="69149"/>
                  <a:pt x="20614" y="69205"/>
                </a:cubicBezTo>
                <a:cubicBezTo>
                  <a:pt x="20551" y="69205"/>
                  <a:pt x="20551" y="69260"/>
                  <a:pt x="20489" y="69316"/>
                </a:cubicBezTo>
                <a:cubicBezTo>
                  <a:pt x="20458" y="69316"/>
                  <a:pt x="20426" y="69316"/>
                  <a:pt x="20395" y="69371"/>
                </a:cubicBezTo>
                <a:cubicBezTo>
                  <a:pt x="20333" y="69426"/>
                  <a:pt x="20333" y="69537"/>
                  <a:pt x="20333" y="69593"/>
                </a:cubicBezTo>
                <a:cubicBezTo>
                  <a:pt x="20333" y="69704"/>
                  <a:pt x="20333" y="69704"/>
                  <a:pt x="20364" y="69648"/>
                </a:cubicBezTo>
                <a:cubicBezTo>
                  <a:pt x="20426" y="69648"/>
                  <a:pt x="20489" y="69593"/>
                  <a:pt x="20551" y="69482"/>
                </a:cubicBezTo>
                <a:cubicBezTo>
                  <a:pt x="20583" y="69482"/>
                  <a:pt x="20583" y="69482"/>
                  <a:pt x="20614" y="69426"/>
                </a:cubicBezTo>
                <a:cubicBezTo>
                  <a:pt x="20645" y="69371"/>
                  <a:pt x="20676" y="69371"/>
                  <a:pt x="20707" y="69316"/>
                </a:cubicBezTo>
                <a:cubicBezTo>
                  <a:pt x="20707" y="69316"/>
                  <a:pt x="20739" y="69260"/>
                  <a:pt x="20770" y="69260"/>
                </a:cubicBezTo>
                <a:cubicBezTo>
                  <a:pt x="20770" y="69205"/>
                  <a:pt x="20770" y="69205"/>
                  <a:pt x="20801" y="69149"/>
                </a:cubicBezTo>
                <a:cubicBezTo>
                  <a:pt x="20832" y="69094"/>
                  <a:pt x="20864" y="69094"/>
                  <a:pt x="20895" y="69038"/>
                </a:cubicBezTo>
                <a:cubicBezTo>
                  <a:pt x="20957" y="68983"/>
                  <a:pt x="20989" y="68983"/>
                  <a:pt x="21020" y="68927"/>
                </a:cubicBezTo>
                <a:cubicBezTo>
                  <a:pt x="21020" y="68817"/>
                  <a:pt x="21082" y="68817"/>
                  <a:pt x="21114" y="68817"/>
                </a:cubicBezTo>
                <a:cubicBezTo>
                  <a:pt x="21145" y="68761"/>
                  <a:pt x="21145" y="68650"/>
                  <a:pt x="21176" y="68595"/>
                </a:cubicBezTo>
                <a:cubicBezTo>
                  <a:pt x="21238" y="68539"/>
                  <a:pt x="21270" y="68595"/>
                  <a:pt x="21301" y="68595"/>
                </a:cubicBezTo>
                <a:cubicBezTo>
                  <a:pt x="21363" y="68595"/>
                  <a:pt x="21395" y="68539"/>
                  <a:pt x="21426" y="68539"/>
                </a:cubicBezTo>
                <a:cubicBezTo>
                  <a:pt x="21488" y="68539"/>
                  <a:pt x="21520" y="68539"/>
                  <a:pt x="21551" y="68539"/>
                </a:cubicBezTo>
                <a:cubicBezTo>
                  <a:pt x="21582" y="68484"/>
                  <a:pt x="21582" y="68484"/>
                  <a:pt x="21613" y="68484"/>
                </a:cubicBezTo>
                <a:cubicBezTo>
                  <a:pt x="21644" y="68428"/>
                  <a:pt x="21644" y="68484"/>
                  <a:pt x="21644" y="68484"/>
                </a:cubicBezTo>
                <a:cubicBezTo>
                  <a:pt x="21707" y="68539"/>
                  <a:pt x="21738" y="68484"/>
                  <a:pt x="21769" y="68539"/>
                </a:cubicBezTo>
                <a:cubicBezTo>
                  <a:pt x="21832" y="68539"/>
                  <a:pt x="21801" y="68595"/>
                  <a:pt x="21832" y="68595"/>
                </a:cubicBezTo>
                <a:cubicBezTo>
                  <a:pt x="21863" y="68595"/>
                  <a:pt x="21894" y="68595"/>
                  <a:pt x="21926" y="68595"/>
                </a:cubicBezTo>
                <a:cubicBezTo>
                  <a:pt x="21988" y="68595"/>
                  <a:pt x="22019" y="68595"/>
                  <a:pt x="22051" y="68539"/>
                </a:cubicBezTo>
                <a:cubicBezTo>
                  <a:pt x="22113" y="68484"/>
                  <a:pt x="22113" y="68595"/>
                  <a:pt x="22144" y="68650"/>
                </a:cubicBezTo>
                <a:cubicBezTo>
                  <a:pt x="22144" y="68650"/>
                  <a:pt x="22175" y="68650"/>
                  <a:pt x="22175" y="68650"/>
                </a:cubicBezTo>
                <a:cubicBezTo>
                  <a:pt x="22207" y="68706"/>
                  <a:pt x="22207" y="68706"/>
                  <a:pt x="22238" y="68761"/>
                </a:cubicBezTo>
                <a:cubicBezTo>
                  <a:pt x="22238" y="68761"/>
                  <a:pt x="22269" y="68817"/>
                  <a:pt x="22300" y="68817"/>
                </a:cubicBezTo>
                <a:cubicBezTo>
                  <a:pt x="22332" y="68817"/>
                  <a:pt x="22363" y="68817"/>
                  <a:pt x="22394" y="68817"/>
                </a:cubicBezTo>
                <a:cubicBezTo>
                  <a:pt x="22425" y="68872"/>
                  <a:pt x="22425" y="68872"/>
                  <a:pt x="22457" y="68872"/>
                </a:cubicBezTo>
                <a:cubicBezTo>
                  <a:pt x="22488" y="68872"/>
                  <a:pt x="22550" y="68872"/>
                  <a:pt x="22550" y="68927"/>
                </a:cubicBezTo>
                <a:cubicBezTo>
                  <a:pt x="22519" y="68927"/>
                  <a:pt x="22488" y="68927"/>
                  <a:pt x="22488" y="68927"/>
                </a:cubicBezTo>
                <a:cubicBezTo>
                  <a:pt x="22457" y="68927"/>
                  <a:pt x="22457" y="68927"/>
                  <a:pt x="22425" y="68927"/>
                </a:cubicBezTo>
                <a:cubicBezTo>
                  <a:pt x="22363" y="68927"/>
                  <a:pt x="22332" y="68927"/>
                  <a:pt x="22300" y="68927"/>
                </a:cubicBezTo>
                <a:cubicBezTo>
                  <a:pt x="22238" y="68983"/>
                  <a:pt x="22207" y="69038"/>
                  <a:pt x="22175" y="69038"/>
                </a:cubicBezTo>
                <a:cubicBezTo>
                  <a:pt x="22144" y="69038"/>
                  <a:pt x="22113" y="68983"/>
                  <a:pt x="22082" y="68983"/>
                </a:cubicBezTo>
                <a:cubicBezTo>
                  <a:pt x="22082" y="68983"/>
                  <a:pt x="22051" y="69038"/>
                  <a:pt x="22051" y="69038"/>
                </a:cubicBezTo>
                <a:cubicBezTo>
                  <a:pt x="22019" y="69094"/>
                  <a:pt x="21957" y="69038"/>
                  <a:pt x="21957" y="69094"/>
                </a:cubicBezTo>
                <a:cubicBezTo>
                  <a:pt x="21957" y="69205"/>
                  <a:pt x="21988" y="69205"/>
                  <a:pt x="22019" y="69205"/>
                </a:cubicBezTo>
                <a:cubicBezTo>
                  <a:pt x="22051" y="69205"/>
                  <a:pt x="22051" y="69260"/>
                  <a:pt x="22051" y="69260"/>
                </a:cubicBezTo>
                <a:cubicBezTo>
                  <a:pt x="22082" y="69260"/>
                  <a:pt x="22113" y="69205"/>
                  <a:pt x="22113" y="69260"/>
                </a:cubicBezTo>
                <a:cubicBezTo>
                  <a:pt x="22207" y="69316"/>
                  <a:pt x="22082" y="69371"/>
                  <a:pt x="22051" y="69371"/>
                </a:cubicBezTo>
                <a:cubicBezTo>
                  <a:pt x="22019" y="69371"/>
                  <a:pt x="21988" y="69371"/>
                  <a:pt x="21957" y="69371"/>
                </a:cubicBezTo>
                <a:cubicBezTo>
                  <a:pt x="21926" y="69371"/>
                  <a:pt x="21894" y="69426"/>
                  <a:pt x="21863" y="69371"/>
                </a:cubicBezTo>
                <a:cubicBezTo>
                  <a:pt x="21832" y="69371"/>
                  <a:pt x="21832" y="69371"/>
                  <a:pt x="21801" y="69316"/>
                </a:cubicBezTo>
                <a:cubicBezTo>
                  <a:pt x="21801" y="69316"/>
                  <a:pt x="21769" y="69316"/>
                  <a:pt x="21738" y="69316"/>
                </a:cubicBezTo>
                <a:cubicBezTo>
                  <a:pt x="21707" y="69316"/>
                  <a:pt x="21676" y="69371"/>
                  <a:pt x="21613" y="69371"/>
                </a:cubicBezTo>
                <a:cubicBezTo>
                  <a:pt x="21582" y="69316"/>
                  <a:pt x="21551" y="69316"/>
                  <a:pt x="21488" y="69316"/>
                </a:cubicBezTo>
                <a:cubicBezTo>
                  <a:pt x="21488" y="69316"/>
                  <a:pt x="21457" y="69371"/>
                  <a:pt x="21426" y="69371"/>
                </a:cubicBezTo>
                <a:cubicBezTo>
                  <a:pt x="21395" y="69316"/>
                  <a:pt x="21426" y="69316"/>
                  <a:pt x="21426" y="69260"/>
                </a:cubicBezTo>
                <a:cubicBezTo>
                  <a:pt x="21426" y="69205"/>
                  <a:pt x="21395" y="69205"/>
                  <a:pt x="21395" y="69205"/>
                </a:cubicBezTo>
                <a:cubicBezTo>
                  <a:pt x="21363" y="69205"/>
                  <a:pt x="21363" y="69205"/>
                  <a:pt x="21363" y="69205"/>
                </a:cubicBezTo>
                <a:cubicBezTo>
                  <a:pt x="21332" y="69205"/>
                  <a:pt x="21332" y="69205"/>
                  <a:pt x="21332" y="69149"/>
                </a:cubicBezTo>
                <a:cubicBezTo>
                  <a:pt x="21238" y="69149"/>
                  <a:pt x="21332" y="69260"/>
                  <a:pt x="21332" y="69316"/>
                </a:cubicBezTo>
                <a:cubicBezTo>
                  <a:pt x="21363" y="69426"/>
                  <a:pt x="21301" y="69426"/>
                  <a:pt x="21270" y="69426"/>
                </a:cubicBezTo>
                <a:cubicBezTo>
                  <a:pt x="21207" y="69426"/>
                  <a:pt x="21207" y="69482"/>
                  <a:pt x="21145" y="69426"/>
                </a:cubicBezTo>
                <a:cubicBezTo>
                  <a:pt x="21145" y="69371"/>
                  <a:pt x="21145" y="69371"/>
                  <a:pt x="21114" y="69371"/>
                </a:cubicBezTo>
                <a:cubicBezTo>
                  <a:pt x="21082" y="69316"/>
                  <a:pt x="21082" y="69316"/>
                  <a:pt x="21051" y="69316"/>
                </a:cubicBezTo>
                <a:cubicBezTo>
                  <a:pt x="21020" y="69205"/>
                  <a:pt x="20989" y="69260"/>
                  <a:pt x="20957" y="69260"/>
                </a:cubicBezTo>
                <a:cubicBezTo>
                  <a:pt x="20926" y="69260"/>
                  <a:pt x="20895" y="69260"/>
                  <a:pt x="20895" y="69316"/>
                </a:cubicBezTo>
                <a:cubicBezTo>
                  <a:pt x="20864" y="69316"/>
                  <a:pt x="20864" y="69316"/>
                  <a:pt x="20832" y="69371"/>
                </a:cubicBezTo>
                <a:cubicBezTo>
                  <a:pt x="20832" y="69371"/>
                  <a:pt x="20801" y="69371"/>
                  <a:pt x="20770" y="69371"/>
                </a:cubicBezTo>
                <a:cubicBezTo>
                  <a:pt x="20770" y="69371"/>
                  <a:pt x="20770" y="69426"/>
                  <a:pt x="20739" y="69426"/>
                </a:cubicBezTo>
                <a:cubicBezTo>
                  <a:pt x="20707" y="69426"/>
                  <a:pt x="20707" y="69426"/>
                  <a:pt x="20676" y="69482"/>
                </a:cubicBezTo>
                <a:cubicBezTo>
                  <a:pt x="20645" y="69482"/>
                  <a:pt x="20614" y="69537"/>
                  <a:pt x="20583" y="69593"/>
                </a:cubicBezTo>
                <a:cubicBezTo>
                  <a:pt x="20551" y="69593"/>
                  <a:pt x="20520" y="69593"/>
                  <a:pt x="20489" y="69648"/>
                </a:cubicBezTo>
                <a:cubicBezTo>
                  <a:pt x="20458" y="69648"/>
                  <a:pt x="20395" y="69648"/>
                  <a:pt x="20364" y="69704"/>
                </a:cubicBezTo>
                <a:cubicBezTo>
                  <a:pt x="20301" y="69759"/>
                  <a:pt x="20364" y="69815"/>
                  <a:pt x="20333" y="69926"/>
                </a:cubicBezTo>
                <a:cubicBezTo>
                  <a:pt x="20333" y="69926"/>
                  <a:pt x="20333" y="69981"/>
                  <a:pt x="20301" y="69981"/>
                </a:cubicBezTo>
                <a:cubicBezTo>
                  <a:pt x="20301" y="70036"/>
                  <a:pt x="20301" y="70092"/>
                  <a:pt x="20301" y="70092"/>
                </a:cubicBezTo>
                <a:cubicBezTo>
                  <a:pt x="20301" y="70147"/>
                  <a:pt x="20333" y="70147"/>
                  <a:pt x="20333" y="70203"/>
                </a:cubicBezTo>
                <a:cubicBezTo>
                  <a:pt x="20333" y="70258"/>
                  <a:pt x="20333" y="70369"/>
                  <a:pt x="20301" y="70425"/>
                </a:cubicBezTo>
                <a:cubicBezTo>
                  <a:pt x="20270" y="70425"/>
                  <a:pt x="20270" y="70480"/>
                  <a:pt x="20301" y="70536"/>
                </a:cubicBezTo>
                <a:cubicBezTo>
                  <a:pt x="20333" y="70591"/>
                  <a:pt x="20364" y="70536"/>
                  <a:pt x="20395" y="70536"/>
                </a:cubicBezTo>
                <a:cubicBezTo>
                  <a:pt x="20458" y="70480"/>
                  <a:pt x="20489" y="70480"/>
                  <a:pt x="20551" y="70480"/>
                </a:cubicBezTo>
                <a:cubicBezTo>
                  <a:pt x="20614" y="70425"/>
                  <a:pt x="20645" y="70480"/>
                  <a:pt x="20707" y="70480"/>
                </a:cubicBezTo>
                <a:cubicBezTo>
                  <a:pt x="20707" y="70480"/>
                  <a:pt x="20801" y="70425"/>
                  <a:pt x="20801" y="70536"/>
                </a:cubicBezTo>
                <a:cubicBezTo>
                  <a:pt x="20770" y="70536"/>
                  <a:pt x="20739" y="70591"/>
                  <a:pt x="20739" y="70591"/>
                </a:cubicBezTo>
                <a:cubicBezTo>
                  <a:pt x="20707" y="70591"/>
                  <a:pt x="20707" y="70646"/>
                  <a:pt x="20707" y="70646"/>
                </a:cubicBezTo>
                <a:cubicBezTo>
                  <a:pt x="20676" y="70702"/>
                  <a:pt x="20614" y="70757"/>
                  <a:pt x="20645" y="70813"/>
                </a:cubicBezTo>
                <a:cubicBezTo>
                  <a:pt x="20645" y="70868"/>
                  <a:pt x="20676" y="70813"/>
                  <a:pt x="20676" y="70868"/>
                </a:cubicBezTo>
                <a:cubicBezTo>
                  <a:pt x="20676" y="70868"/>
                  <a:pt x="20676" y="70924"/>
                  <a:pt x="20676" y="70924"/>
                </a:cubicBezTo>
                <a:cubicBezTo>
                  <a:pt x="20676" y="70979"/>
                  <a:pt x="20676" y="70979"/>
                  <a:pt x="20707" y="70979"/>
                </a:cubicBezTo>
                <a:cubicBezTo>
                  <a:pt x="20707" y="71035"/>
                  <a:pt x="20707" y="71146"/>
                  <a:pt x="20739" y="71201"/>
                </a:cubicBezTo>
                <a:cubicBezTo>
                  <a:pt x="20770" y="71256"/>
                  <a:pt x="20832" y="71201"/>
                  <a:pt x="20864" y="71256"/>
                </a:cubicBezTo>
                <a:cubicBezTo>
                  <a:pt x="20864" y="71367"/>
                  <a:pt x="20801" y="71367"/>
                  <a:pt x="20770" y="71423"/>
                </a:cubicBezTo>
                <a:cubicBezTo>
                  <a:pt x="20770" y="71423"/>
                  <a:pt x="20770" y="71478"/>
                  <a:pt x="20739" y="71478"/>
                </a:cubicBezTo>
                <a:cubicBezTo>
                  <a:pt x="20707" y="71478"/>
                  <a:pt x="20676" y="71478"/>
                  <a:pt x="20676" y="71534"/>
                </a:cubicBezTo>
                <a:cubicBezTo>
                  <a:pt x="20676" y="71589"/>
                  <a:pt x="20676" y="71589"/>
                  <a:pt x="20707" y="71589"/>
                </a:cubicBezTo>
                <a:cubicBezTo>
                  <a:pt x="20739" y="71645"/>
                  <a:pt x="20739" y="71700"/>
                  <a:pt x="20739" y="71700"/>
                </a:cubicBezTo>
                <a:cubicBezTo>
                  <a:pt x="20770" y="71756"/>
                  <a:pt x="20801" y="71811"/>
                  <a:pt x="20832" y="71866"/>
                </a:cubicBezTo>
                <a:cubicBezTo>
                  <a:pt x="20864" y="71866"/>
                  <a:pt x="20895" y="71866"/>
                  <a:pt x="20895" y="71922"/>
                </a:cubicBezTo>
                <a:cubicBezTo>
                  <a:pt x="20895" y="71977"/>
                  <a:pt x="20832" y="71922"/>
                  <a:pt x="20832" y="71922"/>
                </a:cubicBezTo>
                <a:cubicBezTo>
                  <a:pt x="20770" y="71922"/>
                  <a:pt x="20739" y="71922"/>
                  <a:pt x="20707" y="71922"/>
                </a:cubicBezTo>
                <a:cubicBezTo>
                  <a:pt x="20676" y="71922"/>
                  <a:pt x="20676" y="71866"/>
                  <a:pt x="20645" y="71866"/>
                </a:cubicBezTo>
                <a:cubicBezTo>
                  <a:pt x="20614" y="71866"/>
                  <a:pt x="20614" y="71866"/>
                  <a:pt x="20614" y="71811"/>
                </a:cubicBezTo>
                <a:cubicBezTo>
                  <a:pt x="20583" y="71756"/>
                  <a:pt x="20583" y="71756"/>
                  <a:pt x="20583" y="71700"/>
                </a:cubicBezTo>
                <a:cubicBezTo>
                  <a:pt x="20583" y="71645"/>
                  <a:pt x="20583" y="71645"/>
                  <a:pt x="20551" y="71645"/>
                </a:cubicBezTo>
                <a:cubicBezTo>
                  <a:pt x="20551" y="71589"/>
                  <a:pt x="20520" y="71589"/>
                  <a:pt x="20520" y="71534"/>
                </a:cubicBezTo>
                <a:cubicBezTo>
                  <a:pt x="20489" y="71534"/>
                  <a:pt x="20458" y="71589"/>
                  <a:pt x="20489" y="71645"/>
                </a:cubicBezTo>
                <a:cubicBezTo>
                  <a:pt x="20489" y="71645"/>
                  <a:pt x="20489" y="71700"/>
                  <a:pt x="20489" y="71700"/>
                </a:cubicBezTo>
                <a:cubicBezTo>
                  <a:pt x="20520" y="71756"/>
                  <a:pt x="20520" y="71756"/>
                  <a:pt x="20520" y="71811"/>
                </a:cubicBezTo>
                <a:cubicBezTo>
                  <a:pt x="20520" y="71866"/>
                  <a:pt x="20551" y="71922"/>
                  <a:pt x="20489" y="71977"/>
                </a:cubicBezTo>
                <a:cubicBezTo>
                  <a:pt x="20489" y="71977"/>
                  <a:pt x="20458" y="71977"/>
                  <a:pt x="20426" y="71977"/>
                </a:cubicBezTo>
                <a:cubicBezTo>
                  <a:pt x="20395" y="71977"/>
                  <a:pt x="20395" y="71977"/>
                  <a:pt x="20395" y="72033"/>
                </a:cubicBezTo>
                <a:cubicBezTo>
                  <a:pt x="20395" y="72033"/>
                  <a:pt x="20395" y="72033"/>
                  <a:pt x="20364" y="72033"/>
                </a:cubicBezTo>
                <a:cubicBezTo>
                  <a:pt x="20364" y="72088"/>
                  <a:pt x="20395" y="72144"/>
                  <a:pt x="20395" y="72088"/>
                </a:cubicBezTo>
                <a:cubicBezTo>
                  <a:pt x="20426" y="72088"/>
                  <a:pt x="20458" y="72144"/>
                  <a:pt x="20458" y="72144"/>
                </a:cubicBezTo>
                <a:cubicBezTo>
                  <a:pt x="20489" y="72144"/>
                  <a:pt x="20520" y="72144"/>
                  <a:pt x="20520" y="72144"/>
                </a:cubicBezTo>
                <a:cubicBezTo>
                  <a:pt x="20583" y="72199"/>
                  <a:pt x="20614" y="72144"/>
                  <a:pt x="20676" y="72144"/>
                </a:cubicBezTo>
                <a:cubicBezTo>
                  <a:pt x="20707" y="72199"/>
                  <a:pt x="20739" y="72255"/>
                  <a:pt x="20801" y="72255"/>
                </a:cubicBezTo>
                <a:cubicBezTo>
                  <a:pt x="20801" y="72310"/>
                  <a:pt x="20832" y="72310"/>
                  <a:pt x="20864" y="72365"/>
                </a:cubicBezTo>
                <a:cubicBezTo>
                  <a:pt x="20864" y="72365"/>
                  <a:pt x="20895" y="72365"/>
                  <a:pt x="20895" y="72365"/>
                </a:cubicBezTo>
                <a:cubicBezTo>
                  <a:pt x="20926" y="72365"/>
                  <a:pt x="20957" y="72421"/>
                  <a:pt x="20957" y="72421"/>
                </a:cubicBezTo>
                <a:cubicBezTo>
                  <a:pt x="20957" y="72476"/>
                  <a:pt x="20957" y="72476"/>
                  <a:pt x="20957" y="72476"/>
                </a:cubicBezTo>
                <a:cubicBezTo>
                  <a:pt x="20957" y="72476"/>
                  <a:pt x="20989" y="72476"/>
                  <a:pt x="20989" y="72532"/>
                </a:cubicBezTo>
                <a:cubicBezTo>
                  <a:pt x="21020" y="72532"/>
                  <a:pt x="20989" y="72587"/>
                  <a:pt x="20989" y="72587"/>
                </a:cubicBezTo>
                <a:cubicBezTo>
                  <a:pt x="21020" y="72643"/>
                  <a:pt x="21020" y="72643"/>
                  <a:pt x="21020" y="72698"/>
                </a:cubicBezTo>
                <a:cubicBezTo>
                  <a:pt x="20989" y="72754"/>
                  <a:pt x="20989" y="72754"/>
                  <a:pt x="20957" y="72754"/>
                </a:cubicBezTo>
                <a:cubicBezTo>
                  <a:pt x="20957" y="72809"/>
                  <a:pt x="20957" y="72809"/>
                  <a:pt x="20926" y="72809"/>
                </a:cubicBezTo>
                <a:cubicBezTo>
                  <a:pt x="20895" y="72809"/>
                  <a:pt x="20864" y="72809"/>
                  <a:pt x="20864" y="72809"/>
                </a:cubicBezTo>
                <a:cubicBezTo>
                  <a:pt x="20864" y="72865"/>
                  <a:pt x="20895" y="72865"/>
                  <a:pt x="20895" y="72920"/>
                </a:cubicBezTo>
                <a:cubicBezTo>
                  <a:pt x="20926" y="72920"/>
                  <a:pt x="20926" y="72975"/>
                  <a:pt x="20926" y="72975"/>
                </a:cubicBezTo>
                <a:cubicBezTo>
                  <a:pt x="20957" y="72975"/>
                  <a:pt x="20989" y="72975"/>
                  <a:pt x="20989" y="73031"/>
                </a:cubicBezTo>
                <a:cubicBezTo>
                  <a:pt x="20989" y="73086"/>
                  <a:pt x="20989" y="73142"/>
                  <a:pt x="20989" y="73142"/>
                </a:cubicBezTo>
                <a:cubicBezTo>
                  <a:pt x="20957" y="73308"/>
                  <a:pt x="21020" y="73253"/>
                  <a:pt x="21082" y="73253"/>
                </a:cubicBezTo>
                <a:cubicBezTo>
                  <a:pt x="21114" y="73253"/>
                  <a:pt x="21145" y="73253"/>
                  <a:pt x="21176" y="73308"/>
                </a:cubicBezTo>
                <a:cubicBezTo>
                  <a:pt x="21238" y="73364"/>
                  <a:pt x="21207" y="73419"/>
                  <a:pt x="21176" y="73475"/>
                </a:cubicBezTo>
                <a:cubicBezTo>
                  <a:pt x="21176" y="73530"/>
                  <a:pt x="21145" y="73530"/>
                  <a:pt x="21145" y="73585"/>
                </a:cubicBezTo>
                <a:cubicBezTo>
                  <a:pt x="21114" y="73585"/>
                  <a:pt x="21114" y="73585"/>
                  <a:pt x="21082" y="73530"/>
                </a:cubicBezTo>
                <a:cubicBezTo>
                  <a:pt x="21082" y="73530"/>
                  <a:pt x="20989" y="73530"/>
                  <a:pt x="20989" y="73585"/>
                </a:cubicBezTo>
                <a:cubicBezTo>
                  <a:pt x="20989" y="73641"/>
                  <a:pt x="20989" y="73585"/>
                  <a:pt x="21020" y="73641"/>
                </a:cubicBezTo>
                <a:cubicBezTo>
                  <a:pt x="21020" y="73641"/>
                  <a:pt x="21020" y="73641"/>
                  <a:pt x="21020" y="73641"/>
                </a:cubicBezTo>
                <a:cubicBezTo>
                  <a:pt x="21051" y="73696"/>
                  <a:pt x="21051" y="73696"/>
                  <a:pt x="21082" y="73696"/>
                </a:cubicBezTo>
                <a:cubicBezTo>
                  <a:pt x="21114" y="73696"/>
                  <a:pt x="21114" y="73696"/>
                  <a:pt x="21145" y="73696"/>
                </a:cubicBezTo>
                <a:cubicBezTo>
                  <a:pt x="21176" y="73696"/>
                  <a:pt x="21176" y="73696"/>
                  <a:pt x="21207" y="73696"/>
                </a:cubicBezTo>
                <a:cubicBezTo>
                  <a:pt x="21238" y="73696"/>
                  <a:pt x="21238" y="73696"/>
                  <a:pt x="21270" y="73696"/>
                </a:cubicBezTo>
                <a:cubicBezTo>
                  <a:pt x="21301" y="73641"/>
                  <a:pt x="21301" y="73696"/>
                  <a:pt x="21332" y="73696"/>
                </a:cubicBezTo>
                <a:cubicBezTo>
                  <a:pt x="21363" y="73696"/>
                  <a:pt x="21395" y="73641"/>
                  <a:pt x="21426" y="73641"/>
                </a:cubicBezTo>
                <a:cubicBezTo>
                  <a:pt x="21457" y="73641"/>
                  <a:pt x="21488" y="73641"/>
                  <a:pt x="21520" y="73641"/>
                </a:cubicBezTo>
                <a:cubicBezTo>
                  <a:pt x="21551" y="73641"/>
                  <a:pt x="21644" y="73585"/>
                  <a:pt x="21582" y="73696"/>
                </a:cubicBezTo>
                <a:cubicBezTo>
                  <a:pt x="21582" y="73752"/>
                  <a:pt x="21551" y="73752"/>
                  <a:pt x="21551" y="73752"/>
                </a:cubicBezTo>
                <a:cubicBezTo>
                  <a:pt x="21520" y="73807"/>
                  <a:pt x="21488" y="73807"/>
                  <a:pt x="21488" y="73863"/>
                </a:cubicBezTo>
                <a:cubicBezTo>
                  <a:pt x="21457" y="73863"/>
                  <a:pt x="21395" y="73863"/>
                  <a:pt x="21363" y="73918"/>
                </a:cubicBezTo>
                <a:cubicBezTo>
                  <a:pt x="21301" y="73918"/>
                  <a:pt x="21270" y="73918"/>
                  <a:pt x="21238" y="73974"/>
                </a:cubicBezTo>
                <a:cubicBezTo>
                  <a:pt x="21207" y="73974"/>
                  <a:pt x="21145" y="73974"/>
                  <a:pt x="21114" y="74029"/>
                </a:cubicBezTo>
                <a:cubicBezTo>
                  <a:pt x="21082" y="74085"/>
                  <a:pt x="21176" y="74029"/>
                  <a:pt x="21207" y="74029"/>
                </a:cubicBezTo>
                <a:cubicBezTo>
                  <a:pt x="21238" y="74029"/>
                  <a:pt x="21238" y="74029"/>
                  <a:pt x="21270" y="74029"/>
                </a:cubicBezTo>
                <a:cubicBezTo>
                  <a:pt x="21301" y="74029"/>
                  <a:pt x="21332" y="74029"/>
                  <a:pt x="21332" y="74029"/>
                </a:cubicBezTo>
                <a:cubicBezTo>
                  <a:pt x="21363" y="73974"/>
                  <a:pt x="21363" y="73974"/>
                  <a:pt x="21363" y="73974"/>
                </a:cubicBezTo>
                <a:cubicBezTo>
                  <a:pt x="21395" y="73974"/>
                  <a:pt x="21426" y="73974"/>
                  <a:pt x="21457" y="73974"/>
                </a:cubicBezTo>
                <a:cubicBezTo>
                  <a:pt x="21457" y="74029"/>
                  <a:pt x="21457" y="74029"/>
                  <a:pt x="21457" y="74029"/>
                </a:cubicBezTo>
                <a:cubicBezTo>
                  <a:pt x="21457" y="74085"/>
                  <a:pt x="21426" y="74029"/>
                  <a:pt x="21457" y="74085"/>
                </a:cubicBezTo>
                <a:cubicBezTo>
                  <a:pt x="21457" y="74085"/>
                  <a:pt x="21457" y="74085"/>
                  <a:pt x="21457" y="74085"/>
                </a:cubicBezTo>
                <a:cubicBezTo>
                  <a:pt x="21488" y="74140"/>
                  <a:pt x="21488" y="74085"/>
                  <a:pt x="21488" y="74140"/>
                </a:cubicBezTo>
                <a:cubicBezTo>
                  <a:pt x="21457" y="74195"/>
                  <a:pt x="21457" y="74140"/>
                  <a:pt x="21457" y="74195"/>
                </a:cubicBezTo>
                <a:cubicBezTo>
                  <a:pt x="21520" y="74195"/>
                  <a:pt x="21520" y="74140"/>
                  <a:pt x="21551" y="74085"/>
                </a:cubicBezTo>
                <a:cubicBezTo>
                  <a:pt x="21582" y="74029"/>
                  <a:pt x="21644" y="74029"/>
                  <a:pt x="21676" y="73918"/>
                </a:cubicBezTo>
                <a:cubicBezTo>
                  <a:pt x="21707" y="73863"/>
                  <a:pt x="21738" y="73863"/>
                  <a:pt x="21801" y="73918"/>
                </a:cubicBezTo>
                <a:cubicBezTo>
                  <a:pt x="21801" y="73918"/>
                  <a:pt x="21832" y="73918"/>
                  <a:pt x="21832" y="73974"/>
                </a:cubicBezTo>
                <a:cubicBezTo>
                  <a:pt x="21863" y="73974"/>
                  <a:pt x="21863" y="74029"/>
                  <a:pt x="21863" y="74029"/>
                </a:cubicBezTo>
                <a:cubicBezTo>
                  <a:pt x="21894" y="74085"/>
                  <a:pt x="21926" y="74029"/>
                  <a:pt x="21957" y="74085"/>
                </a:cubicBezTo>
                <a:cubicBezTo>
                  <a:pt x="21988" y="74140"/>
                  <a:pt x="21988" y="74195"/>
                  <a:pt x="22019" y="74085"/>
                </a:cubicBezTo>
                <a:cubicBezTo>
                  <a:pt x="22051" y="74029"/>
                  <a:pt x="22051" y="74029"/>
                  <a:pt x="22082" y="74140"/>
                </a:cubicBezTo>
                <a:cubicBezTo>
                  <a:pt x="22082" y="74140"/>
                  <a:pt x="22082" y="74195"/>
                  <a:pt x="22082" y="74195"/>
                </a:cubicBezTo>
                <a:cubicBezTo>
                  <a:pt x="22082" y="74306"/>
                  <a:pt x="22113" y="74306"/>
                  <a:pt x="22144" y="74306"/>
                </a:cubicBezTo>
                <a:cubicBezTo>
                  <a:pt x="22175" y="74362"/>
                  <a:pt x="22175" y="74417"/>
                  <a:pt x="22175" y="74473"/>
                </a:cubicBezTo>
                <a:cubicBezTo>
                  <a:pt x="22207" y="74473"/>
                  <a:pt x="22207" y="74528"/>
                  <a:pt x="22207" y="74528"/>
                </a:cubicBezTo>
                <a:cubicBezTo>
                  <a:pt x="22238" y="74528"/>
                  <a:pt x="22238" y="74584"/>
                  <a:pt x="22238" y="74584"/>
                </a:cubicBezTo>
                <a:cubicBezTo>
                  <a:pt x="22269" y="74639"/>
                  <a:pt x="22300" y="74584"/>
                  <a:pt x="22300" y="74584"/>
                </a:cubicBezTo>
                <a:cubicBezTo>
                  <a:pt x="22363" y="74584"/>
                  <a:pt x="22363" y="74639"/>
                  <a:pt x="22425" y="74639"/>
                </a:cubicBezTo>
                <a:cubicBezTo>
                  <a:pt x="22425" y="74639"/>
                  <a:pt x="22457" y="74695"/>
                  <a:pt x="22488" y="74695"/>
                </a:cubicBezTo>
                <a:cubicBezTo>
                  <a:pt x="22488" y="74695"/>
                  <a:pt x="22488" y="74695"/>
                  <a:pt x="22519" y="74750"/>
                </a:cubicBezTo>
                <a:cubicBezTo>
                  <a:pt x="22550" y="74750"/>
                  <a:pt x="22550" y="74750"/>
                  <a:pt x="22581" y="74750"/>
                </a:cubicBezTo>
                <a:cubicBezTo>
                  <a:pt x="22613" y="74750"/>
                  <a:pt x="22613" y="74750"/>
                  <a:pt x="22613" y="74695"/>
                </a:cubicBezTo>
                <a:cubicBezTo>
                  <a:pt x="22644" y="74639"/>
                  <a:pt x="22706" y="74695"/>
                  <a:pt x="22738" y="74639"/>
                </a:cubicBezTo>
                <a:cubicBezTo>
                  <a:pt x="22769" y="74639"/>
                  <a:pt x="22800" y="74528"/>
                  <a:pt x="22863" y="74584"/>
                </a:cubicBezTo>
                <a:cubicBezTo>
                  <a:pt x="22863" y="74584"/>
                  <a:pt x="22863" y="74639"/>
                  <a:pt x="22894" y="74639"/>
                </a:cubicBezTo>
                <a:cubicBezTo>
                  <a:pt x="22894" y="74639"/>
                  <a:pt x="22925" y="74639"/>
                  <a:pt x="22956" y="74639"/>
                </a:cubicBezTo>
                <a:cubicBezTo>
                  <a:pt x="22988" y="74639"/>
                  <a:pt x="22988" y="74639"/>
                  <a:pt x="22988" y="74584"/>
                </a:cubicBezTo>
                <a:cubicBezTo>
                  <a:pt x="22988" y="74528"/>
                  <a:pt x="23019" y="74528"/>
                  <a:pt x="23019" y="74473"/>
                </a:cubicBezTo>
                <a:cubicBezTo>
                  <a:pt x="23050" y="74417"/>
                  <a:pt x="23019" y="74306"/>
                  <a:pt x="23019" y="74251"/>
                </a:cubicBezTo>
                <a:cubicBezTo>
                  <a:pt x="23019" y="74140"/>
                  <a:pt x="23019" y="74085"/>
                  <a:pt x="23050" y="74029"/>
                </a:cubicBezTo>
                <a:cubicBezTo>
                  <a:pt x="23081" y="73974"/>
                  <a:pt x="23081" y="73863"/>
                  <a:pt x="23112" y="73807"/>
                </a:cubicBezTo>
                <a:cubicBezTo>
                  <a:pt x="23144" y="73752"/>
                  <a:pt x="23175" y="73863"/>
                  <a:pt x="23206" y="73918"/>
                </a:cubicBezTo>
                <a:cubicBezTo>
                  <a:pt x="23269" y="73918"/>
                  <a:pt x="23331" y="73863"/>
                  <a:pt x="23362" y="73863"/>
                </a:cubicBezTo>
                <a:cubicBezTo>
                  <a:pt x="23425" y="73863"/>
                  <a:pt x="23456" y="73918"/>
                  <a:pt x="23487" y="73974"/>
                </a:cubicBezTo>
                <a:cubicBezTo>
                  <a:pt x="23550" y="73974"/>
                  <a:pt x="23581" y="73974"/>
                  <a:pt x="23612" y="74029"/>
                </a:cubicBezTo>
                <a:cubicBezTo>
                  <a:pt x="23643" y="74140"/>
                  <a:pt x="23706" y="74140"/>
                  <a:pt x="23737" y="74140"/>
                </a:cubicBezTo>
                <a:cubicBezTo>
                  <a:pt x="23768" y="74140"/>
                  <a:pt x="23768" y="74195"/>
                  <a:pt x="23800" y="74195"/>
                </a:cubicBezTo>
                <a:cubicBezTo>
                  <a:pt x="23800" y="74251"/>
                  <a:pt x="23831" y="74251"/>
                  <a:pt x="23831" y="74251"/>
                </a:cubicBezTo>
                <a:cubicBezTo>
                  <a:pt x="23893" y="74306"/>
                  <a:pt x="23925" y="74362"/>
                  <a:pt x="23956" y="74417"/>
                </a:cubicBezTo>
                <a:cubicBezTo>
                  <a:pt x="23987" y="74473"/>
                  <a:pt x="24018" y="74473"/>
                  <a:pt x="24049" y="74528"/>
                </a:cubicBezTo>
                <a:cubicBezTo>
                  <a:pt x="24112" y="74584"/>
                  <a:pt x="24112" y="74639"/>
                  <a:pt x="24143" y="74695"/>
                </a:cubicBezTo>
                <a:cubicBezTo>
                  <a:pt x="24237" y="74805"/>
                  <a:pt x="24331" y="74805"/>
                  <a:pt x="24393" y="74805"/>
                </a:cubicBezTo>
                <a:cubicBezTo>
                  <a:pt x="24456" y="74805"/>
                  <a:pt x="24487" y="74750"/>
                  <a:pt x="24549" y="74750"/>
                </a:cubicBezTo>
                <a:cubicBezTo>
                  <a:pt x="24580" y="74750"/>
                  <a:pt x="24643" y="74750"/>
                  <a:pt x="24705" y="74750"/>
                </a:cubicBezTo>
                <a:cubicBezTo>
                  <a:pt x="24830" y="74750"/>
                  <a:pt x="24924" y="74750"/>
                  <a:pt x="25018" y="74750"/>
                </a:cubicBezTo>
                <a:cubicBezTo>
                  <a:pt x="25080" y="74695"/>
                  <a:pt x="25143" y="74695"/>
                  <a:pt x="25174" y="74584"/>
                </a:cubicBezTo>
                <a:cubicBezTo>
                  <a:pt x="25205" y="74473"/>
                  <a:pt x="25205" y="74417"/>
                  <a:pt x="25268" y="74362"/>
                </a:cubicBezTo>
                <a:cubicBezTo>
                  <a:pt x="25299" y="74306"/>
                  <a:pt x="25330" y="74251"/>
                  <a:pt x="25361" y="74195"/>
                </a:cubicBezTo>
                <a:cubicBezTo>
                  <a:pt x="25424" y="74140"/>
                  <a:pt x="25455" y="74085"/>
                  <a:pt x="25517" y="74029"/>
                </a:cubicBezTo>
                <a:cubicBezTo>
                  <a:pt x="25549" y="74029"/>
                  <a:pt x="25580" y="73918"/>
                  <a:pt x="25642" y="73974"/>
                </a:cubicBezTo>
                <a:cubicBezTo>
                  <a:pt x="25674" y="73974"/>
                  <a:pt x="25705" y="74029"/>
                  <a:pt x="25736" y="74029"/>
                </a:cubicBezTo>
                <a:cubicBezTo>
                  <a:pt x="25767" y="74085"/>
                  <a:pt x="25799" y="74085"/>
                  <a:pt x="25799" y="74085"/>
                </a:cubicBezTo>
                <a:cubicBezTo>
                  <a:pt x="25830" y="74085"/>
                  <a:pt x="25830" y="74140"/>
                  <a:pt x="25861" y="74140"/>
                </a:cubicBezTo>
                <a:cubicBezTo>
                  <a:pt x="25861" y="74140"/>
                  <a:pt x="25892" y="74140"/>
                  <a:pt x="25923" y="74195"/>
                </a:cubicBezTo>
                <a:cubicBezTo>
                  <a:pt x="25955" y="74195"/>
                  <a:pt x="25955" y="74251"/>
                  <a:pt x="25986" y="74251"/>
                </a:cubicBezTo>
                <a:cubicBezTo>
                  <a:pt x="26017" y="74251"/>
                  <a:pt x="26080" y="74251"/>
                  <a:pt x="26111" y="74195"/>
                </a:cubicBezTo>
                <a:cubicBezTo>
                  <a:pt x="26111" y="74140"/>
                  <a:pt x="26142" y="74085"/>
                  <a:pt x="26142" y="74085"/>
                </a:cubicBezTo>
                <a:cubicBezTo>
                  <a:pt x="26173" y="74029"/>
                  <a:pt x="26173" y="74029"/>
                  <a:pt x="26205" y="74029"/>
                </a:cubicBezTo>
                <a:cubicBezTo>
                  <a:pt x="26236" y="74029"/>
                  <a:pt x="26267" y="73918"/>
                  <a:pt x="26298" y="73863"/>
                </a:cubicBezTo>
                <a:cubicBezTo>
                  <a:pt x="26298" y="73807"/>
                  <a:pt x="26361" y="73752"/>
                  <a:pt x="26392" y="73807"/>
                </a:cubicBezTo>
                <a:cubicBezTo>
                  <a:pt x="26392" y="73807"/>
                  <a:pt x="26423" y="73863"/>
                  <a:pt x="26423" y="73863"/>
                </a:cubicBezTo>
                <a:cubicBezTo>
                  <a:pt x="26454" y="73863"/>
                  <a:pt x="26454" y="73863"/>
                  <a:pt x="26486" y="73918"/>
                </a:cubicBezTo>
                <a:cubicBezTo>
                  <a:pt x="26517" y="73918"/>
                  <a:pt x="26486" y="74029"/>
                  <a:pt x="26486" y="74085"/>
                </a:cubicBezTo>
                <a:cubicBezTo>
                  <a:pt x="26454" y="74085"/>
                  <a:pt x="26454" y="74085"/>
                  <a:pt x="26454" y="74140"/>
                </a:cubicBezTo>
                <a:cubicBezTo>
                  <a:pt x="26423" y="74140"/>
                  <a:pt x="26454" y="74195"/>
                  <a:pt x="26423" y="74251"/>
                </a:cubicBezTo>
                <a:cubicBezTo>
                  <a:pt x="26392" y="74306"/>
                  <a:pt x="26361" y="74306"/>
                  <a:pt x="26361" y="74362"/>
                </a:cubicBezTo>
                <a:cubicBezTo>
                  <a:pt x="26361" y="74362"/>
                  <a:pt x="26330" y="74417"/>
                  <a:pt x="26330" y="74473"/>
                </a:cubicBezTo>
                <a:cubicBezTo>
                  <a:pt x="26298" y="74473"/>
                  <a:pt x="26298" y="74473"/>
                  <a:pt x="26267" y="74528"/>
                </a:cubicBezTo>
                <a:cubicBezTo>
                  <a:pt x="26267" y="74584"/>
                  <a:pt x="26236" y="74695"/>
                  <a:pt x="26298" y="74750"/>
                </a:cubicBezTo>
                <a:cubicBezTo>
                  <a:pt x="26330" y="74805"/>
                  <a:pt x="26361" y="74805"/>
                  <a:pt x="26361" y="74916"/>
                </a:cubicBezTo>
                <a:cubicBezTo>
                  <a:pt x="26361" y="75027"/>
                  <a:pt x="26330" y="75027"/>
                  <a:pt x="26298" y="75027"/>
                </a:cubicBezTo>
                <a:cubicBezTo>
                  <a:pt x="26267" y="75083"/>
                  <a:pt x="26267" y="75194"/>
                  <a:pt x="26267" y="75249"/>
                </a:cubicBezTo>
                <a:cubicBezTo>
                  <a:pt x="26267" y="75304"/>
                  <a:pt x="26267" y="75360"/>
                  <a:pt x="26267" y="75360"/>
                </a:cubicBezTo>
                <a:cubicBezTo>
                  <a:pt x="26236" y="75415"/>
                  <a:pt x="26236" y="75415"/>
                  <a:pt x="26236" y="75471"/>
                </a:cubicBezTo>
                <a:cubicBezTo>
                  <a:pt x="26236" y="75526"/>
                  <a:pt x="26298" y="75526"/>
                  <a:pt x="26298" y="75582"/>
                </a:cubicBezTo>
                <a:cubicBezTo>
                  <a:pt x="26361" y="75693"/>
                  <a:pt x="26330" y="75859"/>
                  <a:pt x="26330" y="75970"/>
                </a:cubicBezTo>
                <a:cubicBezTo>
                  <a:pt x="26298" y="76081"/>
                  <a:pt x="26330" y="76136"/>
                  <a:pt x="26330" y="76247"/>
                </a:cubicBezTo>
                <a:cubicBezTo>
                  <a:pt x="26330" y="76358"/>
                  <a:pt x="26298" y="76414"/>
                  <a:pt x="26330" y="76469"/>
                </a:cubicBezTo>
                <a:cubicBezTo>
                  <a:pt x="26361" y="76524"/>
                  <a:pt x="26361" y="76580"/>
                  <a:pt x="26361" y="76691"/>
                </a:cubicBezTo>
                <a:cubicBezTo>
                  <a:pt x="26361" y="76746"/>
                  <a:pt x="26330" y="76802"/>
                  <a:pt x="26267" y="76857"/>
                </a:cubicBezTo>
                <a:cubicBezTo>
                  <a:pt x="26236" y="76913"/>
                  <a:pt x="26236" y="76913"/>
                  <a:pt x="26205" y="77024"/>
                </a:cubicBezTo>
                <a:cubicBezTo>
                  <a:pt x="26173" y="77079"/>
                  <a:pt x="26173" y="77134"/>
                  <a:pt x="26173" y="77190"/>
                </a:cubicBezTo>
                <a:cubicBezTo>
                  <a:pt x="26142" y="77245"/>
                  <a:pt x="26142" y="77356"/>
                  <a:pt x="26142" y="77412"/>
                </a:cubicBezTo>
                <a:cubicBezTo>
                  <a:pt x="26111" y="77467"/>
                  <a:pt x="26111" y="77467"/>
                  <a:pt x="26080" y="77523"/>
                </a:cubicBezTo>
                <a:cubicBezTo>
                  <a:pt x="26080" y="77578"/>
                  <a:pt x="26080" y="77578"/>
                  <a:pt x="26048" y="77634"/>
                </a:cubicBezTo>
                <a:cubicBezTo>
                  <a:pt x="26048" y="77689"/>
                  <a:pt x="26017" y="77689"/>
                  <a:pt x="26017" y="77744"/>
                </a:cubicBezTo>
                <a:cubicBezTo>
                  <a:pt x="26017" y="77744"/>
                  <a:pt x="26017" y="77800"/>
                  <a:pt x="26017" y="77855"/>
                </a:cubicBezTo>
                <a:cubicBezTo>
                  <a:pt x="26017" y="77911"/>
                  <a:pt x="25986" y="77911"/>
                  <a:pt x="25986" y="77966"/>
                </a:cubicBezTo>
                <a:cubicBezTo>
                  <a:pt x="25955" y="77966"/>
                  <a:pt x="25955" y="78022"/>
                  <a:pt x="25955" y="78077"/>
                </a:cubicBezTo>
                <a:cubicBezTo>
                  <a:pt x="25955" y="78077"/>
                  <a:pt x="25923" y="78133"/>
                  <a:pt x="25923" y="78188"/>
                </a:cubicBezTo>
                <a:cubicBezTo>
                  <a:pt x="25892" y="78188"/>
                  <a:pt x="25892" y="78243"/>
                  <a:pt x="25892" y="78243"/>
                </a:cubicBezTo>
                <a:cubicBezTo>
                  <a:pt x="25892" y="78354"/>
                  <a:pt x="25861" y="78354"/>
                  <a:pt x="25830" y="78410"/>
                </a:cubicBezTo>
                <a:cubicBezTo>
                  <a:pt x="25830" y="78521"/>
                  <a:pt x="25830" y="78576"/>
                  <a:pt x="25830" y="78632"/>
                </a:cubicBezTo>
                <a:cubicBezTo>
                  <a:pt x="25830" y="78687"/>
                  <a:pt x="25830" y="78798"/>
                  <a:pt x="25799" y="78853"/>
                </a:cubicBezTo>
                <a:cubicBezTo>
                  <a:pt x="25799" y="78853"/>
                  <a:pt x="25767" y="78909"/>
                  <a:pt x="25767" y="78909"/>
                </a:cubicBezTo>
                <a:cubicBezTo>
                  <a:pt x="25767" y="78964"/>
                  <a:pt x="25767" y="79020"/>
                  <a:pt x="25736" y="79075"/>
                </a:cubicBezTo>
                <a:cubicBezTo>
                  <a:pt x="25736" y="79131"/>
                  <a:pt x="25705" y="79186"/>
                  <a:pt x="25705" y="79242"/>
                </a:cubicBezTo>
                <a:cubicBezTo>
                  <a:pt x="25705" y="79297"/>
                  <a:pt x="25705" y="79353"/>
                  <a:pt x="25674" y="79408"/>
                </a:cubicBezTo>
                <a:cubicBezTo>
                  <a:pt x="25642" y="79519"/>
                  <a:pt x="25642" y="79574"/>
                  <a:pt x="25642" y="79630"/>
                </a:cubicBezTo>
                <a:cubicBezTo>
                  <a:pt x="25611" y="79685"/>
                  <a:pt x="25611" y="79796"/>
                  <a:pt x="25580" y="79852"/>
                </a:cubicBezTo>
                <a:cubicBezTo>
                  <a:pt x="25549" y="79963"/>
                  <a:pt x="25517" y="80073"/>
                  <a:pt x="25486" y="80240"/>
                </a:cubicBezTo>
                <a:cubicBezTo>
                  <a:pt x="25486" y="80295"/>
                  <a:pt x="25455" y="80295"/>
                  <a:pt x="25424" y="80351"/>
                </a:cubicBezTo>
                <a:cubicBezTo>
                  <a:pt x="25393" y="80406"/>
                  <a:pt x="25393" y="80462"/>
                  <a:pt x="25361" y="80517"/>
                </a:cubicBezTo>
                <a:cubicBezTo>
                  <a:pt x="25299" y="80628"/>
                  <a:pt x="25236" y="80683"/>
                  <a:pt x="25174" y="80739"/>
                </a:cubicBezTo>
                <a:cubicBezTo>
                  <a:pt x="25143" y="80739"/>
                  <a:pt x="25143" y="80794"/>
                  <a:pt x="25080" y="80794"/>
                </a:cubicBezTo>
                <a:cubicBezTo>
                  <a:pt x="25080" y="80794"/>
                  <a:pt x="25049" y="80794"/>
                  <a:pt x="25018" y="80794"/>
                </a:cubicBezTo>
                <a:cubicBezTo>
                  <a:pt x="25018" y="80850"/>
                  <a:pt x="25018" y="80850"/>
                  <a:pt x="24986" y="80850"/>
                </a:cubicBezTo>
                <a:cubicBezTo>
                  <a:pt x="24924" y="80905"/>
                  <a:pt x="24893" y="80961"/>
                  <a:pt x="24799" y="80905"/>
                </a:cubicBezTo>
                <a:cubicBezTo>
                  <a:pt x="24737" y="80850"/>
                  <a:pt x="24705" y="80739"/>
                  <a:pt x="24612" y="80739"/>
                </a:cubicBezTo>
                <a:cubicBezTo>
                  <a:pt x="24580" y="80739"/>
                  <a:pt x="24424" y="80794"/>
                  <a:pt x="24456" y="80905"/>
                </a:cubicBezTo>
                <a:cubicBezTo>
                  <a:pt x="24487" y="80905"/>
                  <a:pt x="24549" y="80850"/>
                  <a:pt x="24612" y="80794"/>
                </a:cubicBezTo>
                <a:cubicBezTo>
                  <a:pt x="24643" y="80794"/>
                  <a:pt x="24705" y="80850"/>
                  <a:pt x="24768" y="80905"/>
                </a:cubicBezTo>
                <a:cubicBezTo>
                  <a:pt x="24768" y="81016"/>
                  <a:pt x="24674" y="80961"/>
                  <a:pt x="24643" y="80961"/>
                </a:cubicBezTo>
                <a:cubicBezTo>
                  <a:pt x="24580" y="80961"/>
                  <a:pt x="24580" y="80961"/>
                  <a:pt x="24518" y="81016"/>
                </a:cubicBezTo>
                <a:cubicBezTo>
                  <a:pt x="24456" y="81016"/>
                  <a:pt x="24331" y="81016"/>
                  <a:pt x="24268" y="80961"/>
                </a:cubicBezTo>
                <a:cubicBezTo>
                  <a:pt x="24237" y="80905"/>
                  <a:pt x="24206" y="80850"/>
                  <a:pt x="24143" y="80794"/>
                </a:cubicBezTo>
                <a:cubicBezTo>
                  <a:pt x="24112" y="80683"/>
                  <a:pt x="24049" y="80683"/>
                  <a:pt x="23987" y="80573"/>
                </a:cubicBezTo>
                <a:cubicBezTo>
                  <a:pt x="23925" y="80462"/>
                  <a:pt x="23925" y="80351"/>
                  <a:pt x="23800" y="80406"/>
                </a:cubicBezTo>
                <a:cubicBezTo>
                  <a:pt x="23737" y="80462"/>
                  <a:pt x="23675" y="80517"/>
                  <a:pt x="23612" y="80462"/>
                </a:cubicBezTo>
                <a:cubicBezTo>
                  <a:pt x="23550" y="80406"/>
                  <a:pt x="23550" y="80406"/>
                  <a:pt x="23487" y="80406"/>
                </a:cubicBezTo>
                <a:cubicBezTo>
                  <a:pt x="23425" y="80406"/>
                  <a:pt x="23394" y="80351"/>
                  <a:pt x="23362" y="80351"/>
                </a:cubicBezTo>
                <a:cubicBezTo>
                  <a:pt x="23269" y="80351"/>
                  <a:pt x="23237" y="80351"/>
                  <a:pt x="23175" y="80351"/>
                </a:cubicBezTo>
                <a:cubicBezTo>
                  <a:pt x="23081" y="80406"/>
                  <a:pt x="23019" y="80462"/>
                  <a:pt x="22956" y="80517"/>
                </a:cubicBezTo>
                <a:cubicBezTo>
                  <a:pt x="22894" y="80573"/>
                  <a:pt x="22863" y="80683"/>
                  <a:pt x="22800" y="80739"/>
                </a:cubicBezTo>
                <a:cubicBezTo>
                  <a:pt x="22706" y="80794"/>
                  <a:pt x="22644" y="80794"/>
                  <a:pt x="22581" y="80905"/>
                </a:cubicBezTo>
                <a:cubicBezTo>
                  <a:pt x="22488" y="80961"/>
                  <a:pt x="22425" y="81016"/>
                  <a:pt x="22363" y="81072"/>
                </a:cubicBezTo>
                <a:cubicBezTo>
                  <a:pt x="22269" y="81127"/>
                  <a:pt x="22238" y="81238"/>
                  <a:pt x="22144" y="81238"/>
                </a:cubicBezTo>
                <a:cubicBezTo>
                  <a:pt x="22051" y="81238"/>
                  <a:pt x="21988" y="81127"/>
                  <a:pt x="21926" y="81072"/>
                </a:cubicBezTo>
                <a:cubicBezTo>
                  <a:pt x="21832" y="80961"/>
                  <a:pt x="21769" y="80961"/>
                  <a:pt x="21676" y="80961"/>
                </a:cubicBezTo>
                <a:cubicBezTo>
                  <a:pt x="21582" y="80961"/>
                  <a:pt x="21520" y="81016"/>
                  <a:pt x="21426" y="80961"/>
                </a:cubicBezTo>
                <a:cubicBezTo>
                  <a:pt x="21395" y="80905"/>
                  <a:pt x="21363" y="80905"/>
                  <a:pt x="21332" y="80850"/>
                </a:cubicBezTo>
                <a:cubicBezTo>
                  <a:pt x="21301" y="80850"/>
                  <a:pt x="21270" y="80850"/>
                  <a:pt x="21238" y="80794"/>
                </a:cubicBezTo>
                <a:cubicBezTo>
                  <a:pt x="21082" y="80739"/>
                  <a:pt x="20926" y="80573"/>
                  <a:pt x="20801" y="80517"/>
                </a:cubicBezTo>
                <a:cubicBezTo>
                  <a:pt x="20707" y="80517"/>
                  <a:pt x="20614" y="80517"/>
                  <a:pt x="20551" y="80462"/>
                </a:cubicBezTo>
                <a:cubicBezTo>
                  <a:pt x="20458" y="80406"/>
                  <a:pt x="20395" y="80295"/>
                  <a:pt x="20301" y="80295"/>
                </a:cubicBezTo>
                <a:cubicBezTo>
                  <a:pt x="20239" y="80295"/>
                  <a:pt x="20145" y="80295"/>
                  <a:pt x="20052" y="80351"/>
                </a:cubicBezTo>
                <a:cubicBezTo>
                  <a:pt x="19989" y="80406"/>
                  <a:pt x="19895" y="80462"/>
                  <a:pt x="19833" y="80462"/>
                </a:cubicBezTo>
                <a:cubicBezTo>
                  <a:pt x="19770" y="80462"/>
                  <a:pt x="19739" y="80351"/>
                  <a:pt x="19708" y="80295"/>
                </a:cubicBezTo>
                <a:cubicBezTo>
                  <a:pt x="19708" y="80240"/>
                  <a:pt x="19677" y="80184"/>
                  <a:pt x="19677" y="80184"/>
                </a:cubicBezTo>
                <a:cubicBezTo>
                  <a:pt x="19646" y="80129"/>
                  <a:pt x="19677" y="80073"/>
                  <a:pt x="19646" y="80018"/>
                </a:cubicBezTo>
                <a:cubicBezTo>
                  <a:pt x="19614" y="79796"/>
                  <a:pt x="19458" y="79796"/>
                  <a:pt x="19364" y="79796"/>
                </a:cubicBezTo>
                <a:cubicBezTo>
                  <a:pt x="19333" y="79796"/>
                  <a:pt x="19271" y="79852"/>
                  <a:pt x="19239" y="79852"/>
                </a:cubicBezTo>
                <a:cubicBezTo>
                  <a:pt x="19208" y="79852"/>
                  <a:pt x="19146" y="79796"/>
                  <a:pt x="19115" y="79796"/>
                </a:cubicBezTo>
                <a:cubicBezTo>
                  <a:pt x="19052" y="79741"/>
                  <a:pt x="18990" y="79685"/>
                  <a:pt x="18896" y="79630"/>
                </a:cubicBezTo>
                <a:cubicBezTo>
                  <a:pt x="18865" y="79630"/>
                  <a:pt x="18833" y="79685"/>
                  <a:pt x="18771" y="79630"/>
                </a:cubicBezTo>
                <a:cubicBezTo>
                  <a:pt x="18740" y="79574"/>
                  <a:pt x="18709" y="79574"/>
                  <a:pt x="18646" y="79574"/>
                </a:cubicBezTo>
                <a:cubicBezTo>
                  <a:pt x="18552" y="79574"/>
                  <a:pt x="18459" y="79519"/>
                  <a:pt x="18459" y="79353"/>
                </a:cubicBezTo>
                <a:cubicBezTo>
                  <a:pt x="18427" y="79242"/>
                  <a:pt x="18490" y="79075"/>
                  <a:pt x="18427" y="79020"/>
                </a:cubicBezTo>
                <a:cubicBezTo>
                  <a:pt x="18396" y="78964"/>
                  <a:pt x="18334" y="78964"/>
                  <a:pt x="18302" y="78964"/>
                </a:cubicBezTo>
                <a:cubicBezTo>
                  <a:pt x="18271" y="78964"/>
                  <a:pt x="18240" y="78909"/>
                  <a:pt x="18209" y="78909"/>
                </a:cubicBezTo>
                <a:cubicBezTo>
                  <a:pt x="18146" y="78853"/>
                  <a:pt x="18115" y="78853"/>
                  <a:pt x="18084" y="78853"/>
                </a:cubicBezTo>
                <a:cubicBezTo>
                  <a:pt x="18021" y="78853"/>
                  <a:pt x="17990" y="78798"/>
                  <a:pt x="17959" y="78798"/>
                </a:cubicBezTo>
                <a:cubicBezTo>
                  <a:pt x="17771" y="78687"/>
                  <a:pt x="17615" y="78743"/>
                  <a:pt x="17459" y="78853"/>
                </a:cubicBezTo>
                <a:cubicBezTo>
                  <a:pt x="17303" y="78964"/>
                  <a:pt x="17147" y="78964"/>
                  <a:pt x="16991" y="79075"/>
                </a:cubicBezTo>
                <a:cubicBezTo>
                  <a:pt x="16803" y="79131"/>
                  <a:pt x="16741" y="79408"/>
                  <a:pt x="16647" y="79630"/>
                </a:cubicBezTo>
                <a:cubicBezTo>
                  <a:pt x="16553" y="79852"/>
                  <a:pt x="16428" y="80073"/>
                  <a:pt x="16491" y="80351"/>
                </a:cubicBezTo>
                <a:cubicBezTo>
                  <a:pt x="16553" y="80628"/>
                  <a:pt x="16678" y="80850"/>
                  <a:pt x="16585" y="81127"/>
                </a:cubicBezTo>
                <a:cubicBezTo>
                  <a:pt x="16553" y="81293"/>
                  <a:pt x="16522" y="81349"/>
                  <a:pt x="16460" y="81460"/>
                </a:cubicBezTo>
                <a:cubicBezTo>
                  <a:pt x="16397" y="81515"/>
                  <a:pt x="16335" y="81626"/>
                  <a:pt x="16304" y="81737"/>
                </a:cubicBezTo>
                <a:cubicBezTo>
                  <a:pt x="16179" y="81903"/>
                  <a:pt x="15960" y="82014"/>
                  <a:pt x="15835" y="81848"/>
                </a:cubicBezTo>
                <a:cubicBezTo>
                  <a:pt x="15773" y="81737"/>
                  <a:pt x="15741" y="81682"/>
                  <a:pt x="15648" y="81626"/>
                </a:cubicBezTo>
                <a:cubicBezTo>
                  <a:pt x="15585" y="81571"/>
                  <a:pt x="15554" y="81460"/>
                  <a:pt x="15491" y="81404"/>
                </a:cubicBezTo>
                <a:cubicBezTo>
                  <a:pt x="15398" y="81293"/>
                  <a:pt x="15335" y="81293"/>
                  <a:pt x="15242" y="81182"/>
                </a:cubicBezTo>
                <a:cubicBezTo>
                  <a:pt x="15210" y="81127"/>
                  <a:pt x="15179" y="81072"/>
                  <a:pt x="15148" y="81016"/>
                </a:cubicBezTo>
                <a:cubicBezTo>
                  <a:pt x="15117" y="81016"/>
                  <a:pt x="15085" y="81016"/>
                  <a:pt x="15023" y="80961"/>
                </a:cubicBezTo>
                <a:cubicBezTo>
                  <a:pt x="14992" y="80961"/>
                  <a:pt x="14929" y="80905"/>
                  <a:pt x="14898" y="80850"/>
                </a:cubicBezTo>
                <a:cubicBezTo>
                  <a:pt x="14836" y="80850"/>
                  <a:pt x="14804" y="80850"/>
                  <a:pt x="14742" y="80850"/>
                </a:cubicBezTo>
                <a:cubicBezTo>
                  <a:pt x="14679" y="80850"/>
                  <a:pt x="14617" y="80794"/>
                  <a:pt x="14586" y="80739"/>
                </a:cubicBezTo>
                <a:cubicBezTo>
                  <a:pt x="14492" y="80739"/>
                  <a:pt x="14398" y="80739"/>
                  <a:pt x="14336" y="80739"/>
                </a:cubicBezTo>
                <a:cubicBezTo>
                  <a:pt x="14180" y="80683"/>
                  <a:pt x="13992" y="80628"/>
                  <a:pt x="13867" y="80462"/>
                </a:cubicBezTo>
                <a:cubicBezTo>
                  <a:pt x="13805" y="80351"/>
                  <a:pt x="13742" y="80240"/>
                  <a:pt x="13711" y="80129"/>
                </a:cubicBezTo>
                <a:cubicBezTo>
                  <a:pt x="13649" y="79963"/>
                  <a:pt x="13649" y="79852"/>
                  <a:pt x="13649" y="79685"/>
                </a:cubicBezTo>
                <a:cubicBezTo>
                  <a:pt x="13649" y="79519"/>
                  <a:pt x="13617" y="79408"/>
                  <a:pt x="13524" y="79353"/>
                </a:cubicBezTo>
                <a:cubicBezTo>
                  <a:pt x="13461" y="79242"/>
                  <a:pt x="13368" y="79297"/>
                  <a:pt x="13274" y="79242"/>
                </a:cubicBezTo>
                <a:cubicBezTo>
                  <a:pt x="13211" y="79242"/>
                  <a:pt x="13118" y="79186"/>
                  <a:pt x="13055" y="79131"/>
                </a:cubicBezTo>
                <a:cubicBezTo>
                  <a:pt x="12993" y="79075"/>
                  <a:pt x="12899" y="78964"/>
                  <a:pt x="12837" y="78909"/>
                </a:cubicBezTo>
                <a:cubicBezTo>
                  <a:pt x="12680" y="78798"/>
                  <a:pt x="12493" y="78798"/>
                  <a:pt x="12306" y="78798"/>
                </a:cubicBezTo>
                <a:cubicBezTo>
                  <a:pt x="12149" y="78798"/>
                  <a:pt x="11962" y="78909"/>
                  <a:pt x="11806" y="78798"/>
                </a:cubicBezTo>
                <a:cubicBezTo>
                  <a:pt x="11712" y="78743"/>
                  <a:pt x="11650" y="78632"/>
                  <a:pt x="11556" y="78576"/>
                </a:cubicBezTo>
                <a:cubicBezTo>
                  <a:pt x="11494" y="78465"/>
                  <a:pt x="11431" y="78410"/>
                  <a:pt x="11337" y="78410"/>
                </a:cubicBezTo>
                <a:cubicBezTo>
                  <a:pt x="11275" y="78410"/>
                  <a:pt x="11212" y="78410"/>
                  <a:pt x="11150" y="78354"/>
                </a:cubicBezTo>
                <a:cubicBezTo>
                  <a:pt x="11119" y="78354"/>
                  <a:pt x="11087" y="78354"/>
                  <a:pt x="11087" y="78299"/>
                </a:cubicBezTo>
                <a:cubicBezTo>
                  <a:pt x="11056" y="78243"/>
                  <a:pt x="11056" y="78188"/>
                  <a:pt x="11056" y="78133"/>
                </a:cubicBezTo>
                <a:cubicBezTo>
                  <a:pt x="11056" y="78022"/>
                  <a:pt x="11056" y="77855"/>
                  <a:pt x="10963" y="77855"/>
                </a:cubicBezTo>
                <a:cubicBezTo>
                  <a:pt x="10900" y="77855"/>
                  <a:pt x="10900" y="78077"/>
                  <a:pt x="10806" y="78022"/>
                </a:cubicBezTo>
                <a:cubicBezTo>
                  <a:pt x="10806" y="77966"/>
                  <a:pt x="10869" y="77744"/>
                  <a:pt x="10775" y="77744"/>
                </a:cubicBezTo>
                <a:cubicBezTo>
                  <a:pt x="10744" y="77744"/>
                  <a:pt x="10681" y="77800"/>
                  <a:pt x="10619" y="77800"/>
                </a:cubicBezTo>
                <a:cubicBezTo>
                  <a:pt x="10588" y="77744"/>
                  <a:pt x="10557" y="77689"/>
                  <a:pt x="10525" y="77634"/>
                </a:cubicBezTo>
                <a:cubicBezTo>
                  <a:pt x="10494" y="77578"/>
                  <a:pt x="10463" y="77578"/>
                  <a:pt x="10432" y="77523"/>
                </a:cubicBezTo>
                <a:cubicBezTo>
                  <a:pt x="10400" y="77412"/>
                  <a:pt x="10400" y="77190"/>
                  <a:pt x="10432" y="77079"/>
                </a:cubicBezTo>
                <a:cubicBezTo>
                  <a:pt x="10463" y="77079"/>
                  <a:pt x="10525" y="77079"/>
                  <a:pt x="10557" y="76968"/>
                </a:cubicBezTo>
                <a:cubicBezTo>
                  <a:pt x="10557" y="76968"/>
                  <a:pt x="10588" y="76913"/>
                  <a:pt x="10619" y="76857"/>
                </a:cubicBezTo>
                <a:cubicBezTo>
                  <a:pt x="10681" y="76746"/>
                  <a:pt x="10775" y="76746"/>
                  <a:pt x="10806" y="76635"/>
                </a:cubicBezTo>
                <a:cubicBezTo>
                  <a:pt x="10869" y="76524"/>
                  <a:pt x="10900" y="76358"/>
                  <a:pt x="10931" y="76247"/>
                </a:cubicBezTo>
                <a:cubicBezTo>
                  <a:pt x="10963" y="76136"/>
                  <a:pt x="11025" y="76081"/>
                  <a:pt x="11056" y="75970"/>
                </a:cubicBezTo>
                <a:cubicBezTo>
                  <a:pt x="11119" y="75859"/>
                  <a:pt x="11025" y="75748"/>
                  <a:pt x="11025" y="75582"/>
                </a:cubicBezTo>
                <a:cubicBezTo>
                  <a:pt x="11025" y="75526"/>
                  <a:pt x="11025" y="75471"/>
                  <a:pt x="10994" y="75415"/>
                </a:cubicBezTo>
                <a:cubicBezTo>
                  <a:pt x="10963" y="75360"/>
                  <a:pt x="10931" y="75360"/>
                  <a:pt x="10869" y="75304"/>
                </a:cubicBezTo>
                <a:cubicBezTo>
                  <a:pt x="10838" y="75249"/>
                  <a:pt x="10806" y="75138"/>
                  <a:pt x="10744" y="75083"/>
                </a:cubicBezTo>
                <a:cubicBezTo>
                  <a:pt x="10681" y="74916"/>
                  <a:pt x="10650" y="74639"/>
                  <a:pt x="10713" y="74473"/>
                </a:cubicBezTo>
                <a:cubicBezTo>
                  <a:pt x="10744" y="74362"/>
                  <a:pt x="10838" y="74362"/>
                  <a:pt x="10900" y="74251"/>
                </a:cubicBezTo>
                <a:cubicBezTo>
                  <a:pt x="10963" y="74140"/>
                  <a:pt x="10994" y="74029"/>
                  <a:pt x="11025" y="73918"/>
                </a:cubicBezTo>
                <a:cubicBezTo>
                  <a:pt x="11056" y="73752"/>
                  <a:pt x="11087" y="73696"/>
                  <a:pt x="11025" y="73530"/>
                </a:cubicBezTo>
                <a:cubicBezTo>
                  <a:pt x="10963" y="73419"/>
                  <a:pt x="10900" y="73696"/>
                  <a:pt x="10869" y="73752"/>
                </a:cubicBezTo>
                <a:cubicBezTo>
                  <a:pt x="10838" y="73807"/>
                  <a:pt x="10806" y="73807"/>
                  <a:pt x="10744" y="73807"/>
                </a:cubicBezTo>
                <a:cubicBezTo>
                  <a:pt x="10713" y="73863"/>
                  <a:pt x="10713" y="73918"/>
                  <a:pt x="10681" y="73974"/>
                </a:cubicBezTo>
                <a:cubicBezTo>
                  <a:pt x="10650" y="73974"/>
                  <a:pt x="10619" y="74029"/>
                  <a:pt x="10588" y="73974"/>
                </a:cubicBezTo>
                <a:cubicBezTo>
                  <a:pt x="10525" y="73918"/>
                  <a:pt x="10557" y="73863"/>
                  <a:pt x="10557" y="73807"/>
                </a:cubicBezTo>
                <a:cubicBezTo>
                  <a:pt x="10588" y="73585"/>
                  <a:pt x="10369" y="73086"/>
                  <a:pt x="10275" y="73419"/>
                </a:cubicBezTo>
                <a:cubicBezTo>
                  <a:pt x="10213" y="73475"/>
                  <a:pt x="10213" y="73197"/>
                  <a:pt x="10119" y="73253"/>
                </a:cubicBezTo>
                <a:cubicBezTo>
                  <a:pt x="10088" y="73253"/>
                  <a:pt x="10057" y="73308"/>
                  <a:pt x="10026" y="73364"/>
                </a:cubicBezTo>
                <a:cubicBezTo>
                  <a:pt x="9994" y="73364"/>
                  <a:pt x="9963" y="73364"/>
                  <a:pt x="9901" y="73364"/>
                </a:cubicBezTo>
                <a:cubicBezTo>
                  <a:pt x="9869" y="73419"/>
                  <a:pt x="9807" y="73475"/>
                  <a:pt x="9744" y="73530"/>
                </a:cubicBezTo>
                <a:cubicBezTo>
                  <a:pt x="9682" y="73585"/>
                  <a:pt x="9651" y="73696"/>
                  <a:pt x="9588" y="73696"/>
                </a:cubicBezTo>
                <a:cubicBezTo>
                  <a:pt x="9495" y="73752"/>
                  <a:pt x="9401" y="73752"/>
                  <a:pt x="9338" y="73752"/>
                </a:cubicBezTo>
                <a:cubicBezTo>
                  <a:pt x="9276" y="73752"/>
                  <a:pt x="9245" y="73752"/>
                  <a:pt x="9213" y="73752"/>
                </a:cubicBezTo>
                <a:cubicBezTo>
                  <a:pt x="9151" y="73807"/>
                  <a:pt x="9120" y="73807"/>
                  <a:pt x="9089" y="73807"/>
                </a:cubicBezTo>
                <a:cubicBezTo>
                  <a:pt x="8995" y="73807"/>
                  <a:pt x="8964" y="73696"/>
                  <a:pt x="8901" y="73641"/>
                </a:cubicBezTo>
                <a:cubicBezTo>
                  <a:pt x="8839" y="73585"/>
                  <a:pt x="8776" y="73585"/>
                  <a:pt x="8714" y="73585"/>
                </a:cubicBezTo>
                <a:cubicBezTo>
                  <a:pt x="8651" y="73641"/>
                  <a:pt x="8589" y="73752"/>
                  <a:pt x="8526" y="73752"/>
                </a:cubicBezTo>
                <a:cubicBezTo>
                  <a:pt x="8464" y="73807"/>
                  <a:pt x="8433" y="73752"/>
                  <a:pt x="8401" y="73752"/>
                </a:cubicBezTo>
                <a:cubicBezTo>
                  <a:pt x="8370" y="73696"/>
                  <a:pt x="8308" y="73696"/>
                  <a:pt x="8276" y="73696"/>
                </a:cubicBezTo>
                <a:cubicBezTo>
                  <a:pt x="8183" y="73641"/>
                  <a:pt x="8152" y="73475"/>
                  <a:pt x="8089" y="73696"/>
                </a:cubicBezTo>
                <a:cubicBezTo>
                  <a:pt x="8058" y="73807"/>
                  <a:pt x="7964" y="73863"/>
                  <a:pt x="7870" y="73863"/>
                </a:cubicBezTo>
                <a:cubicBezTo>
                  <a:pt x="7808" y="73863"/>
                  <a:pt x="7777" y="73918"/>
                  <a:pt x="7683" y="73974"/>
                </a:cubicBezTo>
                <a:cubicBezTo>
                  <a:pt x="7621" y="74085"/>
                  <a:pt x="7527" y="74140"/>
                  <a:pt x="7433" y="74085"/>
                </a:cubicBezTo>
                <a:cubicBezTo>
                  <a:pt x="7371" y="74029"/>
                  <a:pt x="7308" y="73918"/>
                  <a:pt x="7246" y="73918"/>
                </a:cubicBezTo>
                <a:cubicBezTo>
                  <a:pt x="7090" y="73863"/>
                  <a:pt x="6965" y="73807"/>
                  <a:pt x="6840" y="73807"/>
                </a:cubicBezTo>
                <a:cubicBezTo>
                  <a:pt x="6684" y="73807"/>
                  <a:pt x="6559" y="73807"/>
                  <a:pt x="6434" y="73918"/>
                </a:cubicBezTo>
                <a:cubicBezTo>
                  <a:pt x="6340" y="73974"/>
                  <a:pt x="6246" y="74029"/>
                  <a:pt x="6184" y="73974"/>
                </a:cubicBezTo>
                <a:cubicBezTo>
                  <a:pt x="6121" y="73918"/>
                  <a:pt x="6090" y="73918"/>
                  <a:pt x="6028" y="73918"/>
                </a:cubicBezTo>
                <a:cubicBezTo>
                  <a:pt x="5965" y="74029"/>
                  <a:pt x="5871" y="74085"/>
                  <a:pt x="5809" y="74140"/>
                </a:cubicBezTo>
                <a:cubicBezTo>
                  <a:pt x="5715" y="74251"/>
                  <a:pt x="5653" y="74195"/>
                  <a:pt x="5559" y="74195"/>
                </a:cubicBezTo>
                <a:cubicBezTo>
                  <a:pt x="5465" y="74140"/>
                  <a:pt x="5403" y="74195"/>
                  <a:pt x="5309" y="74251"/>
                </a:cubicBezTo>
                <a:cubicBezTo>
                  <a:pt x="5216" y="74251"/>
                  <a:pt x="5153" y="74251"/>
                  <a:pt x="5059" y="74306"/>
                </a:cubicBezTo>
                <a:cubicBezTo>
                  <a:pt x="4966" y="74306"/>
                  <a:pt x="4903" y="74417"/>
                  <a:pt x="4841" y="74417"/>
                </a:cubicBezTo>
                <a:cubicBezTo>
                  <a:pt x="4747" y="74473"/>
                  <a:pt x="4653" y="74473"/>
                  <a:pt x="4591" y="74528"/>
                </a:cubicBezTo>
                <a:cubicBezTo>
                  <a:pt x="4528" y="74584"/>
                  <a:pt x="4435" y="74695"/>
                  <a:pt x="4372" y="74750"/>
                </a:cubicBezTo>
                <a:cubicBezTo>
                  <a:pt x="4310" y="74861"/>
                  <a:pt x="4216" y="75194"/>
                  <a:pt x="4154" y="75194"/>
                </a:cubicBezTo>
                <a:cubicBezTo>
                  <a:pt x="4091" y="75194"/>
                  <a:pt x="4091" y="75083"/>
                  <a:pt x="4060" y="75027"/>
                </a:cubicBezTo>
                <a:cubicBezTo>
                  <a:pt x="3966" y="74972"/>
                  <a:pt x="3904" y="75083"/>
                  <a:pt x="3841" y="75138"/>
                </a:cubicBezTo>
                <a:cubicBezTo>
                  <a:pt x="3779" y="75249"/>
                  <a:pt x="3685" y="75249"/>
                  <a:pt x="3623" y="75304"/>
                </a:cubicBezTo>
                <a:cubicBezTo>
                  <a:pt x="3466" y="75360"/>
                  <a:pt x="3435" y="75748"/>
                  <a:pt x="3279" y="75859"/>
                </a:cubicBezTo>
                <a:cubicBezTo>
                  <a:pt x="3185" y="75914"/>
                  <a:pt x="3123" y="75859"/>
                  <a:pt x="3029" y="75914"/>
                </a:cubicBezTo>
                <a:cubicBezTo>
                  <a:pt x="2935" y="75970"/>
                  <a:pt x="2904" y="76081"/>
                  <a:pt x="2811" y="76025"/>
                </a:cubicBezTo>
                <a:cubicBezTo>
                  <a:pt x="2717" y="75970"/>
                  <a:pt x="2654" y="75914"/>
                  <a:pt x="2592" y="75914"/>
                </a:cubicBezTo>
                <a:cubicBezTo>
                  <a:pt x="2561" y="75859"/>
                  <a:pt x="2467" y="75859"/>
                  <a:pt x="2436" y="75859"/>
                </a:cubicBezTo>
                <a:cubicBezTo>
                  <a:pt x="2404" y="75804"/>
                  <a:pt x="2436" y="75693"/>
                  <a:pt x="2404" y="75693"/>
                </a:cubicBezTo>
                <a:cubicBezTo>
                  <a:pt x="2373" y="75637"/>
                  <a:pt x="2311" y="75693"/>
                  <a:pt x="2280" y="75693"/>
                </a:cubicBezTo>
                <a:cubicBezTo>
                  <a:pt x="2186" y="75748"/>
                  <a:pt x="2123" y="75804"/>
                  <a:pt x="2030" y="75859"/>
                </a:cubicBezTo>
                <a:cubicBezTo>
                  <a:pt x="1967" y="75859"/>
                  <a:pt x="1874" y="75914"/>
                  <a:pt x="1811" y="75914"/>
                </a:cubicBezTo>
                <a:cubicBezTo>
                  <a:pt x="1749" y="75914"/>
                  <a:pt x="1655" y="75914"/>
                  <a:pt x="1592" y="75914"/>
                </a:cubicBezTo>
                <a:cubicBezTo>
                  <a:pt x="1561" y="75914"/>
                  <a:pt x="1499" y="75914"/>
                  <a:pt x="1467" y="75914"/>
                </a:cubicBezTo>
                <a:cubicBezTo>
                  <a:pt x="1436" y="75914"/>
                  <a:pt x="1405" y="75914"/>
                  <a:pt x="1374" y="75914"/>
                </a:cubicBezTo>
                <a:cubicBezTo>
                  <a:pt x="1343" y="75859"/>
                  <a:pt x="1311" y="75804"/>
                  <a:pt x="1311" y="75804"/>
                </a:cubicBezTo>
                <a:cubicBezTo>
                  <a:pt x="1249" y="75748"/>
                  <a:pt x="1218" y="75693"/>
                  <a:pt x="1155" y="75693"/>
                </a:cubicBezTo>
                <a:cubicBezTo>
                  <a:pt x="1061" y="75582"/>
                  <a:pt x="1061" y="75360"/>
                  <a:pt x="968" y="75249"/>
                </a:cubicBezTo>
                <a:cubicBezTo>
                  <a:pt x="937" y="75194"/>
                  <a:pt x="937" y="75138"/>
                  <a:pt x="968" y="75083"/>
                </a:cubicBezTo>
                <a:cubicBezTo>
                  <a:pt x="999" y="74972"/>
                  <a:pt x="937" y="75027"/>
                  <a:pt x="905" y="75027"/>
                </a:cubicBezTo>
                <a:cubicBezTo>
                  <a:pt x="843" y="75027"/>
                  <a:pt x="843" y="75027"/>
                  <a:pt x="812" y="75083"/>
                </a:cubicBezTo>
                <a:cubicBezTo>
                  <a:pt x="780" y="75138"/>
                  <a:pt x="780" y="75138"/>
                  <a:pt x="749" y="75138"/>
                </a:cubicBezTo>
                <a:cubicBezTo>
                  <a:pt x="687" y="75138"/>
                  <a:pt x="593" y="75138"/>
                  <a:pt x="562" y="75249"/>
                </a:cubicBezTo>
                <a:cubicBezTo>
                  <a:pt x="562" y="75249"/>
                  <a:pt x="562" y="75360"/>
                  <a:pt x="530" y="75415"/>
                </a:cubicBezTo>
                <a:cubicBezTo>
                  <a:pt x="530" y="75526"/>
                  <a:pt x="468" y="75637"/>
                  <a:pt x="437" y="75748"/>
                </a:cubicBezTo>
                <a:cubicBezTo>
                  <a:pt x="406" y="75859"/>
                  <a:pt x="406" y="76025"/>
                  <a:pt x="374" y="76136"/>
                </a:cubicBezTo>
                <a:cubicBezTo>
                  <a:pt x="343" y="76247"/>
                  <a:pt x="312" y="76358"/>
                  <a:pt x="281" y="76524"/>
                </a:cubicBezTo>
                <a:cubicBezTo>
                  <a:pt x="249" y="76635"/>
                  <a:pt x="218" y="76746"/>
                  <a:pt x="187" y="76913"/>
                </a:cubicBezTo>
                <a:cubicBezTo>
                  <a:pt x="124" y="77079"/>
                  <a:pt x="93" y="77245"/>
                  <a:pt x="0" y="77356"/>
                </a:cubicBezTo>
                <a:cubicBezTo>
                  <a:pt x="0" y="110961"/>
                  <a:pt x="0" y="110961"/>
                  <a:pt x="0" y="110961"/>
                </a:cubicBezTo>
                <a:cubicBezTo>
                  <a:pt x="31" y="110961"/>
                  <a:pt x="31" y="110905"/>
                  <a:pt x="62" y="110905"/>
                </a:cubicBezTo>
                <a:cubicBezTo>
                  <a:pt x="156" y="110850"/>
                  <a:pt x="249" y="110850"/>
                  <a:pt x="343" y="110794"/>
                </a:cubicBezTo>
                <a:cubicBezTo>
                  <a:pt x="374" y="110739"/>
                  <a:pt x="406" y="110683"/>
                  <a:pt x="468" y="110628"/>
                </a:cubicBezTo>
                <a:cubicBezTo>
                  <a:pt x="499" y="110628"/>
                  <a:pt x="530" y="110573"/>
                  <a:pt x="593" y="110573"/>
                </a:cubicBezTo>
                <a:cubicBezTo>
                  <a:pt x="687" y="110517"/>
                  <a:pt x="749" y="110462"/>
                  <a:pt x="843" y="110462"/>
                </a:cubicBezTo>
                <a:cubicBezTo>
                  <a:pt x="937" y="110462"/>
                  <a:pt x="999" y="110462"/>
                  <a:pt x="1093" y="110462"/>
                </a:cubicBezTo>
                <a:cubicBezTo>
                  <a:pt x="1093" y="110462"/>
                  <a:pt x="1124" y="110406"/>
                  <a:pt x="1155" y="110406"/>
                </a:cubicBezTo>
                <a:cubicBezTo>
                  <a:pt x="1186" y="110406"/>
                  <a:pt x="1218" y="110406"/>
                  <a:pt x="1280" y="110406"/>
                </a:cubicBezTo>
                <a:cubicBezTo>
                  <a:pt x="1374" y="110406"/>
                  <a:pt x="1467" y="110406"/>
                  <a:pt x="1561" y="110351"/>
                </a:cubicBezTo>
                <a:cubicBezTo>
                  <a:pt x="1592" y="110351"/>
                  <a:pt x="1624" y="110351"/>
                  <a:pt x="1686" y="110351"/>
                </a:cubicBezTo>
                <a:cubicBezTo>
                  <a:pt x="1749" y="110351"/>
                  <a:pt x="1780" y="110295"/>
                  <a:pt x="1811" y="110295"/>
                </a:cubicBezTo>
                <a:cubicBezTo>
                  <a:pt x="1874" y="110351"/>
                  <a:pt x="1905" y="110351"/>
                  <a:pt x="1936" y="110351"/>
                </a:cubicBezTo>
                <a:cubicBezTo>
                  <a:pt x="1998" y="110406"/>
                  <a:pt x="2030" y="110406"/>
                  <a:pt x="2061" y="110406"/>
                </a:cubicBezTo>
                <a:cubicBezTo>
                  <a:pt x="2123" y="110462"/>
                  <a:pt x="2186" y="110462"/>
                  <a:pt x="2217" y="110462"/>
                </a:cubicBezTo>
                <a:cubicBezTo>
                  <a:pt x="2280" y="110462"/>
                  <a:pt x="2311" y="110462"/>
                  <a:pt x="2342" y="110517"/>
                </a:cubicBezTo>
                <a:cubicBezTo>
                  <a:pt x="2373" y="110517"/>
                  <a:pt x="2404" y="110517"/>
                  <a:pt x="2436" y="110573"/>
                </a:cubicBezTo>
                <a:cubicBezTo>
                  <a:pt x="2467" y="110573"/>
                  <a:pt x="2498" y="110573"/>
                  <a:pt x="2529" y="110573"/>
                </a:cubicBezTo>
                <a:cubicBezTo>
                  <a:pt x="2529" y="110628"/>
                  <a:pt x="2561" y="110628"/>
                  <a:pt x="2592" y="110683"/>
                </a:cubicBezTo>
                <a:cubicBezTo>
                  <a:pt x="2623" y="110683"/>
                  <a:pt x="2623" y="110683"/>
                  <a:pt x="2654" y="110683"/>
                </a:cubicBezTo>
                <a:cubicBezTo>
                  <a:pt x="2686" y="110683"/>
                  <a:pt x="2717" y="110739"/>
                  <a:pt x="2779" y="110739"/>
                </a:cubicBezTo>
                <a:cubicBezTo>
                  <a:pt x="2779" y="110794"/>
                  <a:pt x="2811" y="110794"/>
                  <a:pt x="2842" y="110794"/>
                </a:cubicBezTo>
                <a:cubicBezTo>
                  <a:pt x="2842" y="110794"/>
                  <a:pt x="2873" y="110794"/>
                  <a:pt x="2904" y="110850"/>
                </a:cubicBezTo>
                <a:cubicBezTo>
                  <a:pt x="2935" y="110850"/>
                  <a:pt x="2967" y="110850"/>
                  <a:pt x="3029" y="110850"/>
                </a:cubicBezTo>
                <a:cubicBezTo>
                  <a:pt x="3092" y="110794"/>
                  <a:pt x="3154" y="110683"/>
                  <a:pt x="3217" y="110573"/>
                </a:cubicBezTo>
                <a:cubicBezTo>
                  <a:pt x="3248" y="110517"/>
                  <a:pt x="3310" y="110573"/>
                  <a:pt x="3342" y="110517"/>
                </a:cubicBezTo>
                <a:cubicBezTo>
                  <a:pt x="3373" y="110462"/>
                  <a:pt x="3435" y="110462"/>
                  <a:pt x="3466" y="110406"/>
                </a:cubicBezTo>
                <a:cubicBezTo>
                  <a:pt x="3560" y="110406"/>
                  <a:pt x="3654" y="110406"/>
                  <a:pt x="3748" y="110351"/>
                </a:cubicBezTo>
                <a:cubicBezTo>
                  <a:pt x="3748" y="110351"/>
                  <a:pt x="3779" y="110295"/>
                  <a:pt x="3810" y="110295"/>
                </a:cubicBezTo>
                <a:cubicBezTo>
                  <a:pt x="3841" y="110240"/>
                  <a:pt x="3841" y="110240"/>
                  <a:pt x="3872" y="110240"/>
                </a:cubicBezTo>
                <a:cubicBezTo>
                  <a:pt x="3935" y="110184"/>
                  <a:pt x="3966" y="110129"/>
                  <a:pt x="3997" y="110073"/>
                </a:cubicBezTo>
                <a:cubicBezTo>
                  <a:pt x="4060" y="110018"/>
                  <a:pt x="4091" y="109963"/>
                  <a:pt x="4154" y="109907"/>
                </a:cubicBezTo>
                <a:cubicBezTo>
                  <a:pt x="4185" y="109852"/>
                  <a:pt x="4216" y="109852"/>
                  <a:pt x="4279" y="109852"/>
                </a:cubicBezTo>
                <a:cubicBezTo>
                  <a:pt x="4310" y="109852"/>
                  <a:pt x="4372" y="109796"/>
                  <a:pt x="4403" y="109796"/>
                </a:cubicBezTo>
                <a:cubicBezTo>
                  <a:pt x="4466" y="109741"/>
                  <a:pt x="4528" y="109685"/>
                  <a:pt x="4591" y="109685"/>
                </a:cubicBezTo>
                <a:cubicBezTo>
                  <a:pt x="4591" y="109685"/>
                  <a:pt x="4622" y="109685"/>
                  <a:pt x="4622" y="109630"/>
                </a:cubicBezTo>
                <a:cubicBezTo>
                  <a:pt x="4622" y="109630"/>
                  <a:pt x="4591" y="109630"/>
                  <a:pt x="4560" y="109630"/>
                </a:cubicBezTo>
                <a:cubicBezTo>
                  <a:pt x="4528" y="109630"/>
                  <a:pt x="4528" y="109630"/>
                  <a:pt x="4528" y="109574"/>
                </a:cubicBezTo>
                <a:cubicBezTo>
                  <a:pt x="4560" y="109519"/>
                  <a:pt x="4560" y="109519"/>
                  <a:pt x="4528" y="109519"/>
                </a:cubicBezTo>
                <a:cubicBezTo>
                  <a:pt x="4497" y="109519"/>
                  <a:pt x="4466" y="109519"/>
                  <a:pt x="4466" y="109463"/>
                </a:cubicBezTo>
                <a:cubicBezTo>
                  <a:pt x="4435" y="109408"/>
                  <a:pt x="4466" y="109408"/>
                  <a:pt x="4497" y="109408"/>
                </a:cubicBezTo>
                <a:cubicBezTo>
                  <a:pt x="4528" y="109408"/>
                  <a:pt x="4560" y="109463"/>
                  <a:pt x="4591" y="109519"/>
                </a:cubicBezTo>
                <a:cubicBezTo>
                  <a:pt x="4591" y="109519"/>
                  <a:pt x="4622" y="109574"/>
                  <a:pt x="4622" y="109574"/>
                </a:cubicBezTo>
                <a:cubicBezTo>
                  <a:pt x="4653" y="109630"/>
                  <a:pt x="4622" y="109630"/>
                  <a:pt x="4622" y="109685"/>
                </a:cubicBezTo>
                <a:cubicBezTo>
                  <a:pt x="4653" y="109741"/>
                  <a:pt x="4716" y="109741"/>
                  <a:pt x="4747" y="109741"/>
                </a:cubicBezTo>
                <a:cubicBezTo>
                  <a:pt x="4778" y="109741"/>
                  <a:pt x="4841" y="109685"/>
                  <a:pt x="4872" y="109630"/>
                </a:cubicBezTo>
                <a:cubicBezTo>
                  <a:pt x="4903" y="109574"/>
                  <a:pt x="4903" y="109519"/>
                  <a:pt x="4903" y="109519"/>
                </a:cubicBezTo>
                <a:cubicBezTo>
                  <a:pt x="4934" y="109463"/>
                  <a:pt x="4966" y="109408"/>
                  <a:pt x="4966" y="109353"/>
                </a:cubicBezTo>
                <a:cubicBezTo>
                  <a:pt x="4997" y="109297"/>
                  <a:pt x="5059" y="109297"/>
                  <a:pt x="5091" y="109242"/>
                </a:cubicBezTo>
                <a:cubicBezTo>
                  <a:pt x="5122" y="109242"/>
                  <a:pt x="5153" y="109242"/>
                  <a:pt x="5184" y="109242"/>
                </a:cubicBezTo>
                <a:cubicBezTo>
                  <a:pt x="5184" y="109242"/>
                  <a:pt x="5216" y="109242"/>
                  <a:pt x="5247" y="109242"/>
                </a:cubicBezTo>
                <a:cubicBezTo>
                  <a:pt x="5278" y="109242"/>
                  <a:pt x="5340" y="109242"/>
                  <a:pt x="5372" y="109186"/>
                </a:cubicBezTo>
                <a:cubicBezTo>
                  <a:pt x="5372" y="109186"/>
                  <a:pt x="5403" y="109186"/>
                  <a:pt x="5434" y="109186"/>
                </a:cubicBezTo>
                <a:cubicBezTo>
                  <a:pt x="5434" y="109186"/>
                  <a:pt x="5465" y="109186"/>
                  <a:pt x="5497" y="109186"/>
                </a:cubicBezTo>
                <a:cubicBezTo>
                  <a:pt x="5497" y="109186"/>
                  <a:pt x="5528" y="109131"/>
                  <a:pt x="5528" y="109131"/>
                </a:cubicBezTo>
                <a:cubicBezTo>
                  <a:pt x="5559" y="109131"/>
                  <a:pt x="5559" y="109131"/>
                  <a:pt x="5590" y="109131"/>
                </a:cubicBezTo>
                <a:cubicBezTo>
                  <a:pt x="5622" y="109131"/>
                  <a:pt x="5653" y="109131"/>
                  <a:pt x="5684" y="109131"/>
                </a:cubicBezTo>
                <a:cubicBezTo>
                  <a:pt x="5747" y="109131"/>
                  <a:pt x="5809" y="109131"/>
                  <a:pt x="5871" y="109131"/>
                </a:cubicBezTo>
                <a:cubicBezTo>
                  <a:pt x="5903" y="109131"/>
                  <a:pt x="5965" y="109075"/>
                  <a:pt x="5996" y="109075"/>
                </a:cubicBezTo>
                <a:cubicBezTo>
                  <a:pt x="6059" y="109075"/>
                  <a:pt x="6090" y="109075"/>
                  <a:pt x="6121" y="109075"/>
                </a:cubicBezTo>
                <a:cubicBezTo>
                  <a:pt x="6184" y="109075"/>
                  <a:pt x="6215" y="109075"/>
                  <a:pt x="6277" y="109075"/>
                </a:cubicBezTo>
                <a:cubicBezTo>
                  <a:pt x="6309" y="109020"/>
                  <a:pt x="6340" y="109020"/>
                  <a:pt x="6371" y="108964"/>
                </a:cubicBezTo>
                <a:cubicBezTo>
                  <a:pt x="6402" y="108964"/>
                  <a:pt x="6434" y="108964"/>
                  <a:pt x="6434" y="108964"/>
                </a:cubicBezTo>
                <a:cubicBezTo>
                  <a:pt x="6465" y="108964"/>
                  <a:pt x="6465" y="108964"/>
                  <a:pt x="6496" y="108964"/>
                </a:cubicBezTo>
                <a:cubicBezTo>
                  <a:pt x="6590" y="109020"/>
                  <a:pt x="6684" y="108964"/>
                  <a:pt x="6777" y="109020"/>
                </a:cubicBezTo>
                <a:cubicBezTo>
                  <a:pt x="6808" y="109020"/>
                  <a:pt x="6840" y="109020"/>
                  <a:pt x="6902" y="109075"/>
                </a:cubicBezTo>
                <a:cubicBezTo>
                  <a:pt x="6933" y="109075"/>
                  <a:pt x="6965" y="109131"/>
                  <a:pt x="7027" y="109186"/>
                </a:cubicBezTo>
                <a:cubicBezTo>
                  <a:pt x="7090" y="109297"/>
                  <a:pt x="7183" y="109353"/>
                  <a:pt x="7214" y="109519"/>
                </a:cubicBezTo>
                <a:cubicBezTo>
                  <a:pt x="7246" y="109519"/>
                  <a:pt x="7246" y="109574"/>
                  <a:pt x="7277" y="109630"/>
                </a:cubicBezTo>
                <a:cubicBezTo>
                  <a:pt x="7308" y="109685"/>
                  <a:pt x="7308" y="109685"/>
                  <a:pt x="7339" y="109685"/>
                </a:cubicBezTo>
                <a:cubicBezTo>
                  <a:pt x="7371" y="109741"/>
                  <a:pt x="7371" y="109796"/>
                  <a:pt x="7402" y="109796"/>
                </a:cubicBezTo>
                <a:cubicBezTo>
                  <a:pt x="7402" y="109852"/>
                  <a:pt x="7433" y="109852"/>
                  <a:pt x="7464" y="109852"/>
                </a:cubicBezTo>
                <a:cubicBezTo>
                  <a:pt x="7496" y="109852"/>
                  <a:pt x="7527" y="109796"/>
                  <a:pt x="7527" y="109852"/>
                </a:cubicBezTo>
                <a:cubicBezTo>
                  <a:pt x="7558" y="109907"/>
                  <a:pt x="7496" y="109907"/>
                  <a:pt x="7496" y="109907"/>
                </a:cubicBezTo>
                <a:cubicBezTo>
                  <a:pt x="7464" y="109907"/>
                  <a:pt x="7464" y="109907"/>
                  <a:pt x="7433" y="109907"/>
                </a:cubicBezTo>
                <a:cubicBezTo>
                  <a:pt x="7371" y="109963"/>
                  <a:pt x="7464" y="110018"/>
                  <a:pt x="7496" y="110018"/>
                </a:cubicBezTo>
                <a:cubicBezTo>
                  <a:pt x="7496" y="110073"/>
                  <a:pt x="7496" y="110129"/>
                  <a:pt x="7527" y="110129"/>
                </a:cubicBezTo>
                <a:cubicBezTo>
                  <a:pt x="7527" y="110129"/>
                  <a:pt x="7558" y="110129"/>
                  <a:pt x="7589" y="110073"/>
                </a:cubicBezTo>
                <a:cubicBezTo>
                  <a:pt x="7589" y="110073"/>
                  <a:pt x="7621" y="110018"/>
                  <a:pt x="7652" y="110073"/>
                </a:cubicBezTo>
                <a:cubicBezTo>
                  <a:pt x="7652" y="110073"/>
                  <a:pt x="7652" y="110129"/>
                  <a:pt x="7652" y="110129"/>
                </a:cubicBezTo>
                <a:cubicBezTo>
                  <a:pt x="7621" y="110240"/>
                  <a:pt x="7558" y="110240"/>
                  <a:pt x="7558" y="110351"/>
                </a:cubicBezTo>
                <a:cubicBezTo>
                  <a:pt x="7558" y="110406"/>
                  <a:pt x="7589" y="110406"/>
                  <a:pt x="7589" y="110462"/>
                </a:cubicBezTo>
                <a:cubicBezTo>
                  <a:pt x="7621" y="110462"/>
                  <a:pt x="7621" y="110517"/>
                  <a:pt x="7621" y="110573"/>
                </a:cubicBezTo>
                <a:cubicBezTo>
                  <a:pt x="7621" y="110628"/>
                  <a:pt x="7621" y="110683"/>
                  <a:pt x="7652" y="110794"/>
                </a:cubicBezTo>
                <a:cubicBezTo>
                  <a:pt x="7652" y="110850"/>
                  <a:pt x="7652" y="110905"/>
                  <a:pt x="7683" y="110961"/>
                </a:cubicBezTo>
                <a:cubicBezTo>
                  <a:pt x="7714" y="111072"/>
                  <a:pt x="7745" y="111072"/>
                  <a:pt x="7777" y="111127"/>
                </a:cubicBezTo>
                <a:cubicBezTo>
                  <a:pt x="7808" y="111182"/>
                  <a:pt x="7839" y="111238"/>
                  <a:pt x="7870" y="111293"/>
                </a:cubicBezTo>
                <a:cubicBezTo>
                  <a:pt x="7902" y="111349"/>
                  <a:pt x="7933" y="111349"/>
                  <a:pt x="7995" y="111349"/>
                </a:cubicBezTo>
                <a:cubicBezTo>
                  <a:pt x="7995" y="111349"/>
                  <a:pt x="8027" y="111404"/>
                  <a:pt x="8058" y="111349"/>
                </a:cubicBezTo>
                <a:cubicBezTo>
                  <a:pt x="8058" y="111349"/>
                  <a:pt x="8058" y="111293"/>
                  <a:pt x="8089" y="111293"/>
                </a:cubicBezTo>
                <a:cubicBezTo>
                  <a:pt x="8120" y="111349"/>
                  <a:pt x="8120" y="111349"/>
                  <a:pt x="8152" y="111349"/>
                </a:cubicBezTo>
                <a:cubicBezTo>
                  <a:pt x="8183" y="111349"/>
                  <a:pt x="8183" y="111349"/>
                  <a:pt x="8214" y="111293"/>
                </a:cubicBezTo>
                <a:cubicBezTo>
                  <a:pt x="8245" y="111293"/>
                  <a:pt x="8245" y="111127"/>
                  <a:pt x="8276" y="111127"/>
                </a:cubicBezTo>
                <a:cubicBezTo>
                  <a:pt x="8308" y="111127"/>
                  <a:pt x="8339" y="111293"/>
                  <a:pt x="8370" y="111238"/>
                </a:cubicBezTo>
                <a:cubicBezTo>
                  <a:pt x="8370" y="111238"/>
                  <a:pt x="8370" y="111182"/>
                  <a:pt x="8370" y="111182"/>
                </a:cubicBezTo>
                <a:cubicBezTo>
                  <a:pt x="8401" y="111127"/>
                  <a:pt x="8401" y="111293"/>
                  <a:pt x="8433" y="111238"/>
                </a:cubicBezTo>
                <a:cubicBezTo>
                  <a:pt x="8464" y="111238"/>
                  <a:pt x="8433" y="111182"/>
                  <a:pt x="8433" y="111127"/>
                </a:cubicBezTo>
                <a:cubicBezTo>
                  <a:pt x="8464" y="111127"/>
                  <a:pt x="8495" y="111238"/>
                  <a:pt x="8526" y="111238"/>
                </a:cubicBezTo>
                <a:cubicBezTo>
                  <a:pt x="8589" y="111238"/>
                  <a:pt x="8526" y="111127"/>
                  <a:pt x="8526" y="111072"/>
                </a:cubicBezTo>
                <a:cubicBezTo>
                  <a:pt x="8526" y="111016"/>
                  <a:pt x="8526" y="110961"/>
                  <a:pt x="8558" y="110961"/>
                </a:cubicBezTo>
                <a:cubicBezTo>
                  <a:pt x="8558" y="110905"/>
                  <a:pt x="8558" y="111016"/>
                  <a:pt x="8558" y="111072"/>
                </a:cubicBezTo>
                <a:cubicBezTo>
                  <a:pt x="8589" y="111127"/>
                  <a:pt x="8651" y="111182"/>
                  <a:pt x="8682" y="111127"/>
                </a:cubicBezTo>
                <a:cubicBezTo>
                  <a:pt x="8714" y="111016"/>
                  <a:pt x="8620" y="111016"/>
                  <a:pt x="8651" y="110961"/>
                </a:cubicBezTo>
                <a:cubicBezTo>
                  <a:pt x="8682" y="110905"/>
                  <a:pt x="8745" y="111016"/>
                  <a:pt x="8745" y="111016"/>
                </a:cubicBezTo>
                <a:cubicBezTo>
                  <a:pt x="8776" y="111072"/>
                  <a:pt x="8807" y="111072"/>
                  <a:pt x="8807" y="111016"/>
                </a:cubicBezTo>
                <a:cubicBezTo>
                  <a:pt x="8839" y="111016"/>
                  <a:pt x="8839" y="110961"/>
                  <a:pt x="8870" y="110961"/>
                </a:cubicBezTo>
                <a:cubicBezTo>
                  <a:pt x="8901" y="110905"/>
                  <a:pt x="8901" y="111016"/>
                  <a:pt x="8932" y="111016"/>
                </a:cubicBezTo>
                <a:cubicBezTo>
                  <a:pt x="8932" y="111127"/>
                  <a:pt x="8964" y="111127"/>
                  <a:pt x="9026" y="111127"/>
                </a:cubicBezTo>
                <a:cubicBezTo>
                  <a:pt x="9057" y="111127"/>
                  <a:pt x="9057" y="111127"/>
                  <a:pt x="9089" y="111127"/>
                </a:cubicBezTo>
                <a:cubicBezTo>
                  <a:pt x="9120" y="111127"/>
                  <a:pt x="9182" y="111127"/>
                  <a:pt x="9213" y="111127"/>
                </a:cubicBezTo>
                <a:cubicBezTo>
                  <a:pt x="9245" y="111072"/>
                  <a:pt x="9276" y="111072"/>
                  <a:pt x="9276" y="111072"/>
                </a:cubicBezTo>
                <a:cubicBezTo>
                  <a:pt x="9307" y="111072"/>
                  <a:pt x="9338" y="111072"/>
                  <a:pt x="9338" y="111016"/>
                </a:cubicBezTo>
                <a:cubicBezTo>
                  <a:pt x="9370" y="110961"/>
                  <a:pt x="9370" y="110850"/>
                  <a:pt x="9338" y="110794"/>
                </a:cubicBezTo>
                <a:cubicBezTo>
                  <a:pt x="9338" y="110794"/>
                  <a:pt x="9307" y="110739"/>
                  <a:pt x="9338" y="110739"/>
                </a:cubicBezTo>
                <a:cubicBezTo>
                  <a:pt x="9370" y="110683"/>
                  <a:pt x="9370" y="110739"/>
                  <a:pt x="9401" y="110794"/>
                </a:cubicBezTo>
                <a:cubicBezTo>
                  <a:pt x="9401" y="110794"/>
                  <a:pt x="9401" y="110850"/>
                  <a:pt x="9401" y="110850"/>
                </a:cubicBezTo>
                <a:cubicBezTo>
                  <a:pt x="9432" y="110850"/>
                  <a:pt x="9463" y="110850"/>
                  <a:pt x="9463" y="110905"/>
                </a:cubicBezTo>
                <a:cubicBezTo>
                  <a:pt x="9495" y="110961"/>
                  <a:pt x="9463" y="111016"/>
                  <a:pt x="9495" y="111072"/>
                </a:cubicBezTo>
                <a:cubicBezTo>
                  <a:pt x="9557" y="111127"/>
                  <a:pt x="9557" y="111016"/>
                  <a:pt x="9588" y="110961"/>
                </a:cubicBezTo>
                <a:cubicBezTo>
                  <a:pt x="9682" y="110905"/>
                  <a:pt x="9713" y="111238"/>
                  <a:pt x="9713" y="111293"/>
                </a:cubicBezTo>
                <a:cubicBezTo>
                  <a:pt x="9744" y="111404"/>
                  <a:pt x="9744" y="111460"/>
                  <a:pt x="9776" y="111515"/>
                </a:cubicBezTo>
                <a:cubicBezTo>
                  <a:pt x="9807" y="111571"/>
                  <a:pt x="9838" y="111626"/>
                  <a:pt x="9901" y="111626"/>
                </a:cubicBezTo>
                <a:cubicBezTo>
                  <a:pt x="9932" y="111682"/>
                  <a:pt x="9963" y="111737"/>
                  <a:pt x="9994" y="111737"/>
                </a:cubicBezTo>
                <a:cubicBezTo>
                  <a:pt x="10057" y="111737"/>
                  <a:pt x="10057" y="111682"/>
                  <a:pt x="10119" y="111626"/>
                </a:cubicBezTo>
                <a:cubicBezTo>
                  <a:pt x="10119" y="111571"/>
                  <a:pt x="10182" y="111460"/>
                  <a:pt x="10213" y="111571"/>
                </a:cubicBezTo>
                <a:cubicBezTo>
                  <a:pt x="10213" y="111626"/>
                  <a:pt x="10182" y="111626"/>
                  <a:pt x="10150" y="111626"/>
                </a:cubicBezTo>
                <a:cubicBezTo>
                  <a:pt x="10150" y="111682"/>
                  <a:pt x="10150" y="111682"/>
                  <a:pt x="10182" y="111682"/>
                </a:cubicBezTo>
                <a:cubicBezTo>
                  <a:pt x="10244" y="111792"/>
                  <a:pt x="10026" y="111848"/>
                  <a:pt x="10119" y="112014"/>
                </a:cubicBezTo>
                <a:cubicBezTo>
                  <a:pt x="10150" y="112014"/>
                  <a:pt x="10150" y="112014"/>
                  <a:pt x="10150" y="112070"/>
                </a:cubicBezTo>
                <a:cubicBezTo>
                  <a:pt x="10182" y="112125"/>
                  <a:pt x="10150" y="112125"/>
                  <a:pt x="10182" y="112181"/>
                </a:cubicBezTo>
                <a:cubicBezTo>
                  <a:pt x="10182" y="112181"/>
                  <a:pt x="10213" y="112236"/>
                  <a:pt x="10244" y="112236"/>
                </a:cubicBezTo>
                <a:cubicBezTo>
                  <a:pt x="10244" y="112292"/>
                  <a:pt x="10244" y="112292"/>
                  <a:pt x="10275" y="112347"/>
                </a:cubicBezTo>
                <a:cubicBezTo>
                  <a:pt x="10275" y="112347"/>
                  <a:pt x="10307" y="112402"/>
                  <a:pt x="10338" y="112458"/>
                </a:cubicBezTo>
                <a:cubicBezTo>
                  <a:pt x="10338" y="112513"/>
                  <a:pt x="10338" y="112569"/>
                  <a:pt x="10338" y="112624"/>
                </a:cubicBezTo>
                <a:cubicBezTo>
                  <a:pt x="10338" y="112680"/>
                  <a:pt x="10307" y="112735"/>
                  <a:pt x="10307" y="112735"/>
                </a:cubicBezTo>
                <a:cubicBezTo>
                  <a:pt x="10275" y="112846"/>
                  <a:pt x="10307" y="112902"/>
                  <a:pt x="10307" y="113012"/>
                </a:cubicBezTo>
                <a:cubicBezTo>
                  <a:pt x="10307" y="113068"/>
                  <a:pt x="10275" y="113179"/>
                  <a:pt x="10275" y="113234"/>
                </a:cubicBezTo>
                <a:cubicBezTo>
                  <a:pt x="10244" y="113345"/>
                  <a:pt x="10275" y="113401"/>
                  <a:pt x="10275" y="113512"/>
                </a:cubicBezTo>
                <a:cubicBezTo>
                  <a:pt x="10275" y="113622"/>
                  <a:pt x="10275" y="113789"/>
                  <a:pt x="10244" y="113900"/>
                </a:cubicBezTo>
                <a:cubicBezTo>
                  <a:pt x="10213" y="114011"/>
                  <a:pt x="10182" y="114011"/>
                  <a:pt x="10182" y="114121"/>
                </a:cubicBezTo>
                <a:cubicBezTo>
                  <a:pt x="10150" y="114232"/>
                  <a:pt x="10150" y="114399"/>
                  <a:pt x="10088" y="114510"/>
                </a:cubicBezTo>
                <a:cubicBezTo>
                  <a:pt x="10026" y="114565"/>
                  <a:pt x="10026" y="114621"/>
                  <a:pt x="9994" y="114676"/>
                </a:cubicBezTo>
                <a:cubicBezTo>
                  <a:pt x="9963" y="114787"/>
                  <a:pt x="10026" y="114787"/>
                  <a:pt x="10088" y="114787"/>
                </a:cubicBezTo>
                <a:cubicBezTo>
                  <a:pt x="10088" y="114787"/>
                  <a:pt x="10088" y="114842"/>
                  <a:pt x="10119" y="114842"/>
                </a:cubicBezTo>
                <a:cubicBezTo>
                  <a:pt x="10150" y="114898"/>
                  <a:pt x="10150" y="114842"/>
                  <a:pt x="10182" y="114842"/>
                </a:cubicBezTo>
                <a:cubicBezTo>
                  <a:pt x="10213" y="114842"/>
                  <a:pt x="10213" y="114842"/>
                  <a:pt x="10244" y="114898"/>
                </a:cubicBezTo>
                <a:cubicBezTo>
                  <a:pt x="10244" y="114898"/>
                  <a:pt x="10244" y="114898"/>
                  <a:pt x="10213" y="114953"/>
                </a:cubicBezTo>
                <a:cubicBezTo>
                  <a:pt x="10182" y="114953"/>
                  <a:pt x="10182" y="114953"/>
                  <a:pt x="10150" y="114953"/>
                </a:cubicBezTo>
                <a:cubicBezTo>
                  <a:pt x="10119" y="114953"/>
                  <a:pt x="10119" y="114898"/>
                  <a:pt x="10119" y="114953"/>
                </a:cubicBezTo>
                <a:cubicBezTo>
                  <a:pt x="10088" y="115064"/>
                  <a:pt x="10150" y="115120"/>
                  <a:pt x="10150" y="115175"/>
                </a:cubicBezTo>
                <a:cubicBezTo>
                  <a:pt x="10150" y="115231"/>
                  <a:pt x="10150" y="115286"/>
                  <a:pt x="10150" y="115286"/>
                </a:cubicBezTo>
                <a:cubicBezTo>
                  <a:pt x="10150" y="115341"/>
                  <a:pt x="10119" y="115341"/>
                  <a:pt x="10088" y="115341"/>
                </a:cubicBezTo>
                <a:cubicBezTo>
                  <a:pt x="10088" y="115397"/>
                  <a:pt x="10057" y="115341"/>
                  <a:pt x="10057" y="115397"/>
                </a:cubicBezTo>
                <a:cubicBezTo>
                  <a:pt x="10026" y="115397"/>
                  <a:pt x="10026" y="115397"/>
                  <a:pt x="9994" y="115397"/>
                </a:cubicBezTo>
                <a:cubicBezTo>
                  <a:pt x="9932" y="115452"/>
                  <a:pt x="9994" y="115508"/>
                  <a:pt x="10026" y="115508"/>
                </a:cubicBezTo>
                <a:cubicBezTo>
                  <a:pt x="10057" y="115563"/>
                  <a:pt x="10057" y="115674"/>
                  <a:pt x="10088" y="115730"/>
                </a:cubicBezTo>
                <a:cubicBezTo>
                  <a:pt x="10119" y="115730"/>
                  <a:pt x="10150" y="115730"/>
                  <a:pt x="10150" y="115730"/>
                </a:cubicBezTo>
                <a:cubicBezTo>
                  <a:pt x="10182" y="115785"/>
                  <a:pt x="10182" y="115785"/>
                  <a:pt x="10213" y="115841"/>
                </a:cubicBezTo>
                <a:cubicBezTo>
                  <a:pt x="10244" y="115841"/>
                  <a:pt x="10307" y="115785"/>
                  <a:pt x="10275" y="115896"/>
                </a:cubicBezTo>
                <a:cubicBezTo>
                  <a:pt x="10275" y="115951"/>
                  <a:pt x="10244" y="115951"/>
                  <a:pt x="10244" y="115896"/>
                </a:cubicBezTo>
                <a:cubicBezTo>
                  <a:pt x="10213" y="115896"/>
                  <a:pt x="10213" y="115896"/>
                  <a:pt x="10182" y="115896"/>
                </a:cubicBezTo>
                <a:cubicBezTo>
                  <a:pt x="10150" y="115841"/>
                  <a:pt x="10088" y="115896"/>
                  <a:pt x="10057" y="115841"/>
                </a:cubicBezTo>
                <a:cubicBezTo>
                  <a:pt x="10026" y="115841"/>
                  <a:pt x="10026" y="115785"/>
                  <a:pt x="9994" y="115785"/>
                </a:cubicBezTo>
                <a:cubicBezTo>
                  <a:pt x="9994" y="115785"/>
                  <a:pt x="9963" y="115730"/>
                  <a:pt x="9963" y="115730"/>
                </a:cubicBezTo>
                <a:cubicBezTo>
                  <a:pt x="9932" y="115674"/>
                  <a:pt x="9963" y="115951"/>
                  <a:pt x="9963" y="115951"/>
                </a:cubicBezTo>
                <a:cubicBezTo>
                  <a:pt x="9963" y="116007"/>
                  <a:pt x="9963" y="116062"/>
                  <a:pt x="9963" y="116118"/>
                </a:cubicBezTo>
                <a:cubicBezTo>
                  <a:pt x="9963" y="116118"/>
                  <a:pt x="9963" y="116173"/>
                  <a:pt x="9963" y="116229"/>
                </a:cubicBezTo>
                <a:cubicBezTo>
                  <a:pt x="9963" y="116229"/>
                  <a:pt x="9963" y="116284"/>
                  <a:pt x="9932" y="116340"/>
                </a:cubicBezTo>
                <a:cubicBezTo>
                  <a:pt x="9932" y="116395"/>
                  <a:pt x="9932" y="116451"/>
                  <a:pt x="9901" y="116506"/>
                </a:cubicBezTo>
                <a:cubicBezTo>
                  <a:pt x="9869" y="116617"/>
                  <a:pt x="9869" y="116672"/>
                  <a:pt x="9838" y="116728"/>
                </a:cubicBezTo>
                <a:cubicBezTo>
                  <a:pt x="9838" y="116783"/>
                  <a:pt x="9807" y="116839"/>
                  <a:pt x="9776" y="116894"/>
                </a:cubicBezTo>
                <a:cubicBezTo>
                  <a:pt x="9713" y="116894"/>
                  <a:pt x="9682" y="116894"/>
                  <a:pt x="9651" y="116839"/>
                </a:cubicBezTo>
                <a:cubicBezTo>
                  <a:pt x="9651" y="116783"/>
                  <a:pt x="9619" y="116617"/>
                  <a:pt x="9588" y="116672"/>
                </a:cubicBezTo>
                <a:cubicBezTo>
                  <a:pt x="9557" y="116672"/>
                  <a:pt x="9619" y="116783"/>
                  <a:pt x="9619" y="116839"/>
                </a:cubicBezTo>
                <a:cubicBezTo>
                  <a:pt x="9651" y="116894"/>
                  <a:pt x="9651" y="117005"/>
                  <a:pt x="9651" y="117060"/>
                </a:cubicBezTo>
                <a:cubicBezTo>
                  <a:pt x="9651" y="117060"/>
                  <a:pt x="9682" y="117116"/>
                  <a:pt x="9682" y="117116"/>
                </a:cubicBezTo>
                <a:cubicBezTo>
                  <a:pt x="9682" y="117171"/>
                  <a:pt x="9713" y="117171"/>
                  <a:pt x="9713" y="117227"/>
                </a:cubicBezTo>
                <a:cubicBezTo>
                  <a:pt x="9713" y="117338"/>
                  <a:pt x="9744" y="117338"/>
                  <a:pt x="9776" y="117393"/>
                </a:cubicBezTo>
                <a:cubicBezTo>
                  <a:pt x="9838" y="117449"/>
                  <a:pt x="9807" y="117504"/>
                  <a:pt x="9869" y="117560"/>
                </a:cubicBezTo>
                <a:cubicBezTo>
                  <a:pt x="9901" y="117615"/>
                  <a:pt x="9901" y="117560"/>
                  <a:pt x="9932" y="117504"/>
                </a:cubicBezTo>
                <a:cubicBezTo>
                  <a:pt x="9932" y="117449"/>
                  <a:pt x="9963" y="117393"/>
                  <a:pt x="9963" y="117504"/>
                </a:cubicBezTo>
                <a:cubicBezTo>
                  <a:pt x="9963" y="117560"/>
                  <a:pt x="9963" y="117615"/>
                  <a:pt x="9932" y="117615"/>
                </a:cubicBezTo>
                <a:cubicBezTo>
                  <a:pt x="9932" y="117670"/>
                  <a:pt x="9932" y="117670"/>
                  <a:pt x="9901" y="117726"/>
                </a:cubicBezTo>
                <a:cubicBezTo>
                  <a:pt x="9901" y="117781"/>
                  <a:pt x="9901" y="117781"/>
                  <a:pt x="9901" y="117837"/>
                </a:cubicBezTo>
                <a:cubicBezTo>
                  <a:pt x="9901" y="117892"/>
                  <a:pt x="9901" y="118059"/>
                  <a:pt x="9932" y="118059"/>
                </a:cubicBezTo>
                <a:cubicBezTo>
                  <a:pt x="9963" y="118114"/>
                  <a:pt x="9994" y="118114"/>
                  <a:pt x="10057" y="118114"/>
                </a:cubicBezTo>
                <a:cubicBezTo>
                  <a:pt x="10088" y="118170"/>
                  <a:pt x="10119" y="118280"/>
                  <a:pt x="10119" y="118336"/>
                </a:cubicBezTo>
                <a:cubicBezTo>
                  <a:pt x="10119" y="118447"/>
                  <a:pt x="10119" y="118502"/>
                  <a:pt x="10119" y="118613"/>
                </a:cubicBezTo>
                <a:cubicBezTo>
                  <a:pt x="10150" y="118669"/>
                  <a:pt x="10182" y="118669"/>
                  <a:pt x="10182" y="118724"/>
                </a:cubicBezTo>
                <a:cubicBezTo>
                  <a:pt x="10213" y="118724"/>
                  <a:pt x="10244" y="118724"/>
                  <a:pt x="10244" y="118780"/>
                </a:cubicBezTo>
                <a:cubicBezTo>
                  <a:pt x="10275" y="118780"/>
                  <a:pt x="10275" y="118835"/>
                  <a:pt x="10275" y="118890"/>
                </a:cubicBezTo>
                <a:cubicBezTo>
                  <a:pt x="10275" y="118890"/>
                  <a:pt x="10275" y="118890"/>
                  <a:pt x="10307" y="118946"/>
                </a:cubicBezTo>
                <a:cubicBezTo>
                  <a:pt x="10307" y="118946"/>
                  <a:pt x="10338" y="118890"/>
                  <a:pt x="10369" y="118946"/>
                </a:cubicBezTo>
                <a:cubicBezTo>
                  <a:pt x="10369" y="118946"/>
                  <a:pt x="10369" y="119001"/>
                  <a:pt x="10369" y="119001"/>
                </a:cubicBezTo>
                <a:cubicBezTo>
                  <a:pt x="10369" y="119057"/>
                  <a:pt x="10400" y="119057"/>
                  <a:pt x="10400" y="119112"/>
                </a:cubicBezTo>
                <a:cubicBezTo>
                  <a:pt x="10432" y="119168"/>
                  <a:pt x="10463" y="119168"/>
                  <a:pt x="10494" y="119223"/>
                </a:cubicBezTo>
                <a:cubicBezTo>
                  <a:pt x="10525" y="119279"/>
                  <a:pt x="10525" y="119334"/>
                  <a:pt x="10525" y="119334"/>
                </a:cubicBezTo>
                <a:cubicBezTo>
                  <a:pt x="10525" y="119334"/>
                  <a:pt x="10557" y="119334"/>
                  <a:pt x="10557" y="119390"/>
                </a:cubicBezTo>
                <a:cubicBezTo>
                  <a:pt x="28984" y="119390"/>
                  <a:pt x="28984" y="119390"/>
                  <a:pt x="28984" y="119390"/>
                </a:cubicBezTo>
                <a:cubicBezTo>
                  <a:pt x="28984" y="119334"/>
                  <a:pt x="28984" y="119223"/>
                  <a:pt x="28984" y="119168"/>
                </a:cubicBezTo>
                <a:cubicBezTo>
                  <a:pt x="28984" y="119112"/>
                  <a:pt x="29016" y="119001"/>
                  <a:pt x="29047" y="118946"/>
                </a:cubicBezTo>
                <a:cubicBezTo>
                  <a:pt x="29078" y="118890"/>
                  <a:pt x="29141" y="118835"/>
                  <a:pt x="29172" y="118780"/>
                </a:cubicBezTo>
                <a:cubicBezTo>
                  <a:pt x="29203" y="118724"/>
                  <a:pt x="29266" y="118669"/>
                  <a:pt x="29297" y="118613"/>
                </a:cubicBezTo>
                <a:cubicBezTo>
                  <a:pt x="29297" y="118558"/>
                  <a:pt x="29359" y="118502"/>
                  <a:pt x="29390" y="118502"/>
                </a:cubicBezTo>
                <a:cubicBezTo>
                  <a:pt x="29422" y="118502"/>
                  <a:pt x="29422" y="118502"/>
                  <a:pt x="29453" y="118447"/>
                </a:cubicBezTo>
                <a:cubicBezTo>
                  <a:pt x="29484" y="118447"/>
                  <a:pt x="29515" y="118391"/>
                  <a:pt x="29515" y="118391"/>
                </a:cubicBezTo>
                <a:cubicBezTo>
                  <a:pt x="29547" y="118336"/>
                  <a:pt x="29609" y="118280"/>
                  <a:pt x="29547" y="118280"/>
                </a:cubicBezTo>
                <a:cubicBezTo>
                  <a:pt x="29515" y="118280"/>
                  <a:pt x="29515" y="118336"/>
                  <a:pt x="29484" y="118336"/>
                </a:cubicBezTo>
                <a:cubicBezTo>
                  <a:pt x="29484" y="118391"/>
                  <a:pt x="29484" y="118391"/>
                  <a:pt x="29453" y="118391"/>
                </a:cubicBezTo>
                <a:cubicBezTo>
                  <a:pt x="29453" y="118447"/>
                  <a:pt x="29453" y="118447"/>
                  <a:pt x="29422" y="118447"/>
                </a:cubicBezTo>
                <a:cubicBezTo>
                  <a:pt x="29422" y="118447"/>
                  <a:pt x="29422" y="118391"/>
                  <a:pt x="29422" y="118391"/>
                </a:cubicBezTo>
                <a:cubicBezTo>
                  <a:pt x="29422" y="118391"/>
                  <a:pt x="29422" y="118391"/>
                  <a:pt x="29422" y="118336"/>
                </a:cubicBezTo>
                <a:cubicBezTo>
                  <a:pt x="29422" y="118336"/>
                  <a:pt x="29390" y="118280"/>
                  <a:pt x="29390" y="118280"/>
                </a:cubicBezTo>
                <a:cubicBezTo>
                  <a:pt x="29390" y="118225"/>
                  <a:pt x="29422" y="118170"/>
                  <a:pt x="29453" y="118170"/>
                </a:cubicBezTo>
                <a:cubicBezTo>
                  <a:pt x="29453" y="118225"/>
                  <a:pt x="29453" y="118280"/>
                  <a:pt x="29484" y="118280"/>
                </a:cubicBezTo>
                <a:cubicBezTo>
                  <a:pt x="29484" y="118280"/>
                  <a:pt x="29515" y="118225"/>
                  <a:pt x="29515" y="118225"/>
                </a:cubicBezTo>
                <a:cubicBezTo>
                  <a:pt x="29547" y="118170"/>
                  <a:pt x="29547" y="118170"/>
                  <a:pt x="29578" y="118170"/>
                </a:cubicBezTo>
                <a:cubicBezTo>
                  <a:pt x="29640" y="118170"/>
                  <a:pt x="29640" y="118114"/>
                  <a:pt x="29672" y="118059"/>
                </a:cubicBezTo>
                <a:cubicBezTo>
                  <a:pt x="29734" y="118003"/>
                  <a:pt x="29765" y="118003"/>
                  <a:pt x="29796" y="117892"/>
                </a:cubicBezTo>
                <a:cubicBezTo>
                  <a:pt x="29796" y="117837"/>
                  <a:pt x="29796" y="117837"/>
                  <a:pt x="29828" y="117781"/>
                </a:cubicBezTo>
                <a:cubicBezTo>
                  <a:pt x="29828" y="117781"/>
                  <a:pt x="29828" y="117726"/>
                  <a:pt x="29828" y="117726"/>
                </a:cubicBezTo>
                <a:cubicBezTo>
                  <a:pt x="29859" y="117615"/>
                  <a:pt x="29890" y="117615"/>
                  <a:pt x="29890" y="117560"/>
                </a:cubicBezTo>
                <a:cubicBezTo>
                  <a:pt x="29921" y="117449"/>
                  <a:pt x="29953" y="117393"/>
                  <a:pt x="29953" y="117282"/>
                </a:cubicBezTo>
                <a:cubicBezTo>
                  <a:pt x="29984" y="117227"/>
                  <a:pt x="30046" y="117116"/>
                  <a:pt x="30078" y="117060"/>
                </a:cubicBezTo>
                <a:cubicBezTo>
                  <a:pt x="30109" y="117005"/>
                  <a:pt x="30140" y="116894"/>
                  <a:pt x="30203" y="116839"/>
                </a:cubicBezTo>
                <a:cubicBezTo>
                  <a:pt x="30234" y="116783"/>
                  <a:pt x="30265" y="116728"/>
                  <a:pt x="30296" y="116672"/>
                </a:cubicBezTo>
                <a:cubicBezTo>
                  <a:pt x="30359" y="116617"/>
                  <a:pt x="30390" y="116506"/>
                  <a:pt x="30421" y="116395"/>
                </a:cubicBezTo>
                <a:cubicBezTo>
                  <a:pt x="30452" y="116395"/>
                  <a:pt x="30484" y="116340"/>
                  <a:pt x="30515" y="116284"/>
                </a:cubicBezTo>
                <a:cubicBezTo>
                  <a:pt x="30515" y="116284"/>
                  <a:pt x="30546" y="116229"/>
                  <a:pt x="30577" y="116173"/>
                </a:cubicBezTo>
                <a:cubicBezTo>
                  <a:pt x="30577" y="116118"/>
                  <a:pt x="30577" y="116118"/>
                  <a:pt x="30609" y="116062"/>
                </a:cubicBezTo>
                <a:cubicBezTo>
                  <a:pt x="30671" y="115951"/>
                  <a:pt x="30733" y="115841"/>
                  <a:pt x="30796" y="115730"/>
                </a:cubicBezTo>
                <a:cubicBezTo>
                  <a:pt x="30827" y="115619"/>
                  <a:pt x="30858" y="115563"/>
                  <a:pt x="30921" y="115508"/>
                </a:cubicBezTo>
                <a:cubicBezTo>
                  <a:pt x="30921" y="115452"/>
                  <a:pt x="30952" y="115397"/>
                  <a:pt x="30983" y="115397"/>
                </a:cubicBezTo>
                <a:cubicBezTo>
                  <a:pt x="31015" y="115341"/>
                  <a:pt x="31046" y="115286"/>
                  <a:pt x="31077" y="115231"/>
                </a:cubicBezTo>
                <a:cubicBezTo>
                  <a:pt x="31108" y="115175"/>
                  <a:pt x="31108" y="115175"/>
                  <a:pt x="31140" y="115120"/>
                </a:cubicBezTo>
                <a:cubicBezTo>
                  <a:pt x="31171" y="115064"/>
                  <a:pt x="31233" y="115009"/>
                  <a:pt x="31296" y="114953"/>
                </a:cubicBezTo>
                <a:cubicBezTo>
                  <a:pt x="31327" y="114898"/>
                  <a:pt x="31358" y="114842"/>
                  <a:pt x="31389" y="114787"/>
                </a:cubicBezTo>
                <a:cubicBezTo>
                  <a:pt x="31452" y="114676"/>
                  <a:pt x="31514" y="114676"/>
                  <a:pt x="31546" y="114565"/>
                </a:cubicBezTo>
                <a:cubicBezTo>
                  <a:pt x="31608" y="114510"/>
                  <a:pt x="31639" y="114454"/>
                  <a:pt x="31671" y="114399"/>
                </a:cubicBezTo>
                <a:cubicBezTo>
                  <a:pt x="31733" y="114288"/>
                  <a:pt x="31795" y="114232"/>
                  <a:pt x="31827" y="114177"/>
                </a:cubicBezTo>
                <a:cubicBezTo>
                  <a:pt x="31920" y="114011"/>
                  <a:pt x="32014" y="113900"/>
                  <a:pt x="32139" y="113844"/>
                </a:cubicBezTo>
                <a:cubicBezTo>
                  <a:pt x="32201" y="113789"/>
                  <a:pt x="32233" y="113678"/>
                  <a:pt x="32295" y="113622"/>
                </a:cubicBezTo>
                <a:cubicBezTo>
                  <a:pt x="32326" y="113567"/>
                  <a:pt x="32389" y="113512"/>
                  <a:pt x="32420" y="113456"/>
                </a:cubicBezTo>
                <a:cubicBezTo>
                  <a:pt x="32514" y="113290"/>
                  <a:pt x="32639" y="113123"/>
                  <a:pt x="32732" y="112957"/>
                </a:cubicBezTo>
                <a:cubicBezTo>
                  <a:pt x="32764" y="112902"/>
                  <a:pt x="32795" y="112846"/>
                  <a:pt x="32826" y="112791"/>
                </a:cubicBezTo>
                <a:cubicBezTo>
                  <a:pt x="32857" y="112735"/>
                  <a:pt x="32920" y="112680"/>
                  <a:pt x="32951" y="112624"/>
                </a:cubicBezTo>
                <a:cubicBezTo>
                  <a:pt x="32982" y="112569"/>
                  <a:pt x="32982" y="112513"/>
                  <a:pt x="33014" y="112458"/>
                </a:cubicBezTo>
                <a:cubicBezTo>
                  <a:pt x="33045" y="112402"/>
                  <a:pt x="33107" y="112347"/>
                  <a:pt x="33170" y="112236"/>
                </a:cubicBezTo>
                <a:cubicBezTo>
                  <a:pt x="33201" y="112181"/>
                  <a:pt x="33263" y="112125"/>
                  <a:pt x="33295" y="112014"/>
                </a:cubicBezTo>
                <a:cubicBezTo>
                  <a:pt x="33388" y="111903"/>
                  <a:pt x="33451" y="111737"/>
                  <a:pt x="33513" y="111626"/>
                </a:cubicBezTo>
                <a:cubicBezTo>
                  <a:pt x="33576" y="111460"/>
                  <a:pt x="33701" y="111349"/>
                  <a:pt x="33763" y="111182"/>
                </a:cubicBezTo>
                <a:cubicBezTo>
                  <a:pt x="33763" y="111072"/>
                  <a:pt x="33826" y="111016"/>
                  <a:pt x="33857" y="110905"/>
                </a:cubicBezTo>
                <a:cubicBezTo>
                  <a:pt x="33888" y="110850"/>
                  <a:pt x="33888" y="110794"/>
                  <a:pt x="33919" y="110683"/>
                </a:cubicBezTo>
                <a:cubicBezTo>
                  <a:pt x="34013" y="110517"/>
                  <a:pt x="34076" y="110295"/>
                  <a:pt x="34138" y="110073"/>
                </a:cubicBezTo>
                <a:cubicBezTo>
                  <a:pt x="34169" y="109963"/>
                  <a:pt x="34200" y="109907"/>
                  <a:pt x="34232" y="109852"/>
                </a:cubicBezTo>
                <a:cubicBezTo>
                  <a:pt x="34263" y="109741"/>
                  <a:pt x="34294" y="109630"/>
                  <a:pt x="34325" y="109519"/>
                </a:cubicBezTo>
                <a:cubicBezTo>
                  <a:pt x="34388" y="109408"/>
                  <a:pt x="34450" y="109242"/>
                  <a:pt x="34482" y="109075"/>
                </a:cubicBezTo>
                <a:cubicBezTo>
                  <a:pt x="34513" y="108964"/>
                  <a:pt x="34544" y="108853"/>
                  <a:pt x="34575" y="108743"/>
                </a:cubicBezTo>
                <a:cubicBezTo>
                  <a:pt x="34606" y="108632"/>
                  <a:pt x="34606" y="108521"/>
                  <a:pt x="34638" y="108465"/>
                </a:cubicBezTo>
                <a:cubicBezTo>
                  <a:pt x="34669" y="108354"/>
                  <a:pt x="34700" y="108299"/>
                  <a:pt x="34700" y="108188"/>
                </a:cubicBezTo>
                <a:cubicBezTo>
                  <a:pt x="34794" y="108022"/>
                  <a:pt x="34825" y="107800"/>
                  <a:pt x="34856" y="107578"/>
                </a:cubicBezTo>
                <a:cubicBezTo>
                  <a:pt x="34888" y="107523"/>
                  <a:pt x="34888" y="107412"/>
                  <a:pt x="34888" y="107356"/>
                </a:cubicBezTo>
                <a:cubicBezTo>
                  <a:pt x="34919" y="107301"/>
                  <a:pt x="34950" y="107190"/>
                  <a:pt x="34981" y="107134"/>
                </a:cubicBezTo>
                <a:cubicBezTo>
                  <a:pt x="35013" y="107079"/>
                  <a:pt x="35044" y="107079"/>
                  <a:pt x="35075" y="106968"/>
                </a:cubicBezTo>
                <a:cubicBezTo>
                  <a:pt x="35106" y="106913"/>
                  <a:pt x="35137" y="106857"/>
                  <a:pt x="35169" y="106802"/>
                </a:cubicBezTo>
                <a:cubicBezTo>
                  <a:pt x="35169" y="106746"/>
                  <a:pt x="35200" y="106691"/>
                  <a:pt x="35231" y="106635"/>
                </a:cubicBezTo>
                <a:cubicBezTo>
                  <a:pt x="35262" y="106524"/>
                  <a:pt x="35262" y="106469"/>
                  <a:pt x="35294" y="106358"/>
                </a:cubicBezTo>
                <a:cubicBezTo>
                  <a:pt x="35356" y="106192"/>
                  <a:pt x="35419" y="106025"/>
                  <a:pt x="35481" y="105804"/>
                </a:cubicBezTo>
                <a:cubicBezTo>
                  <a:pt x="35512" y="105748"/>
                  <a:pt x="35512" y="105637"/>
                  <a:pt x="35512" y="105582"/>
                </a:cubicBezTo>
                <a:cubicBezTo>
                  <a:pt x="35543" y="105471"/>
                  <a:pt x="35512" y="105360"/>
                  <a:pt x="35543" y="105304"/>
                </a:cubicBezTo>
                <a:cubicBezTo>
                  <a:pt x="35543" y="105138"/>
                  <a:pt x="35543" y="104972"/>
                  <a:pt x="35575" y="104805"/>
                </a:cubicBezTo>
                <a:cubicBezTo>
                  <a:pt x="35575" y="104695"/>
                  <a:pt x="35637" y="104639"/>
                  <a:pt x="35700" y="104584"/>
                </a:cubicBezTo>
                <a:cubicBezTo>
                  <a:pt x="35731" y="104584"/>
                  <a:pt x="35887" y="104639"/>
                  <a:pt x="35887" y="104584"/>
                </a:cubicBezTo>
                <a:cubicBezTo>
                  <a:pt x="35856" y="104528"/>
                  <a:pt x="35825" y="104528"/>
                  <a:pt x="35825" y="104528"/>
                </a:cubicBezTo>
                <a:cubicBezTo>
                  <a:pt x="35793" y="104528"/>
                  <a:pt x="35793" y="104473"/>
                  <a:pt x="35762" y="104473"/>
                </a:cubicBezTo>
                <a:cubicBezTo>
                  <a:pt x="35731" y="104417"/>
                  <a:pt x="35700" y="104417"/>
                  <a:pt x="35700" y="104362"/>
                </a:cubicBezTo>
                <a:cubicBezTo>
                  <a:pt x="35668" y="104306"/>
                  <a:pt x="35668" y="104195"/>
                  <a:pt x="35668" y="104140"/>
                </a:cubicBezTo>
                <a:cubicBezTo>
                  <a:pt x="35668" y="104085"/>
                  <a:pt x="35668" y="104085"/>
                  <a:pt x="35668" y="104029"/>
                </a:cubicBezTo>
                <a:cubicBezTo>
                  <a:pt x="35668" y="103974"/>
                  <a:pt x="35668" y="103974"/>
                  <a:pt x="35668" y="103918"/>
                </a:cubicBezTo>
                <a:cubicBezTo>
                  <a:pt x="35637" y="103863"/>
                  <a:pt x="35637" y="103752"/>
                  <a:pt x="35668" y="103641"/>
                </a:cubicBezTo>
                <a:cubicBezTo>
                  <a:pt x="35668" y="103585"/>
                  <a:pt x="35700" y="103530"/>
                  <a:pt x="35700" y="103419"/>
                </a:cubicBezTo>
                <a:cubicBezTo>
                  <a:pt x="35700" y="103364"/>
                  <a:pt x="35700" y="103308"/>
                  <a:pt x="35731" y="103253"/>
                </a:cubicBezTo>
                <a:cubicBezTo>
                  <a:pt x="35731" y="103197"/>
                  <a:pt x="35762" y="103197"/>
                  <a:pt x="35762" y="103142"/>
                </a:cubicBezTo>
                <a:cubicBezTo>
                  <a:pt x="35793" y="103086"/>
                  <a:pt x="35793" y="103031"/>
                  <a:pt x="35762" y="103031"/>
                </a:cubicBezTo>
                <a:cubicBezTo>
                  <a:pt x="35731" y="102975"/>
                  <a:pt x="35700" y="102975"/>
                  <a:pt x="35668" y="102975"/>
                </a:cubicBezTo>
                <a:cubicBezTo>
                  <a:pt x="35668" y="102975"/>
                  <a:pt x="35668" y="102920"/>
                  <a:pt x="35637" y="102920"/>
                </a:cubicBezTo>
                <a:cubicBezTo>
                  <a:pt x="35637" y="102920"/>
                  <a:pt x="35637" y="102920"/>
                  <a:pt x="35606" y="102920"/>
                </a:cubicBezTo>
                <a:cubicBezTo>
                  <a:pt x="35575" y="102920"/>
                  <a:pt x="35543" y="102865"/>
                  <a:pt x="35481" y="102809"/>
                </a:cubicBezTo>
                <a:cubicBezTo>
                  <a:pt x="35450" y="102809"/>
                  <a:pt x="35387" y="102865"/>
                  <a:pt x="35387" y="102920"/>
                </a:cubicBezTo>
                <a:cubicBezTo>
                  <a:pt x="35356" y="103031"/>
                  <a:pt x="35325" y="103142"/>
                  <a:pt x="35262" y="103197"/>
                </a:cubicBezTo>
                <a:cubicBezTo>
                  <a:pt x="35231" y="103197"/>
                  <a:pt x="35200" y="103197"/>
                  <a:pt x="35200" y="103197"/>
                </a:cubicBezTo>
                <a:cubicBezTo>
                  <a:pt x="35137" y="103253"/>
                  <a:pt x="35075" y="103253"/>
                  <a:pt x="35013" y="103308"/>
                </a:cubicBezTo>
                <a:cubicBezTo>
                  <a:pt x="34950" y="103308"/>
                  <a:pt x="34888" y="103308"/>
                  <a:pt x="34856" y="103364"/>
                </a:cubicBezTo>
                <a:cubicBezTo>
                  <a:pt x="34825" y="103364"/>
                  <a:pt x="34794" y="103419"/>
                  <a:pt x="34731" y="103419"/>
                </a:cubicBezTo>
                <a:cubicBezTo>
                  <a:pt x="34700" y="103475"/>
                  <a:pt x="34638" y="103475"/>
                  <a:pt x="34575" y="103530"/>
                </a:cubicBezTo>
                <a:cubicBezTo>
                  <a:pt x="34575" y="103530"/>
                  <a:pt x="34544" y="103530"/>
                  <a:pt x="34513" y="103585"/>
                </a:cubicBezTo>
                <a:cubicBezTo>
                  <a:pt x="34513" y="103585"/>
                  <a:pt x="34482" y="103585"/>
                  <a:pt x="34450" y="103585"/>
                </a:cubicBezTo>
                <a:cubicBezTo>
                  <a:pt x="34419" y="103641"/>
                  <a:pt x="34357" y="103641"/>
                  <a:pt x="34325" y="103696"/>
                </a:cubicBezTo>
                <a:cubicBezTo>
                  <a:pt x="34263" y="103696"/>
                  <a:pt x="34200" y="103696"/>
                  <a:pt x="34169" y="103696"/>
                </a:cubicBezTo>
                <a:cubicBezTo>
                  <a:pt x="34107" y="103696"/>
                  <a:pt x="34076" y="103696"/>
                  <a:pt x="34044" y="103696"/>
                </a:cubicBezTo>
                <a:cubicBezTo>
                  <a:pt x="33951" y="103696"/>
                  <a:pt x="33888" y="103696"/>
                  <a:pt x="33794" y="103696"/>
                </a:cubicBezTo>
                <a:cubicBezTo>
                  <a:pt x="33669" y="103696"/>
                  <a:pt x="33513" y="103696"/>
                  <a:pt x="33388" y="103752"/>
                </a:cubicBezTo>
                <a:cubicBezTo>
                  <a:pt x="33326" y="103807"/>
                  <a:pt x="33263" y="103863"/>
                  <a:pt x="33232" y="103918"/>
                </a:cubicBezTo>
                <a:cubicBezTo>
                  <a:pt x="33170" y="103974"/>
                  <a:pt x="33107" y="104085"/>
                  <a:pt x="33045" y="104140"/>
                </a:cubicBezTo>
                <a:cubicBezTo>
                  <a:pt x="32951" y="104195"/>
                  <a:pt x="32857" y="104306"/>
                  <a:pt x="32764" y="104306"/>
                </a:cubicBezTo>
                <a:cubicBezTo>
                  <a:pt x="32701" y="104306"/>
                  <a:pt x="32670" y="104195"/>
                  <a:pt x="32608" y="104140"/>
                </a:cubicBezTo>
                <a:cubicBezTo>
                  <a:pt x="32576" y="104140"/>
                  <a:pt x="32514" y="104140"/>
                  <a:pt x="32483" y="104140"/>
                </a:cubicBezTo>
                <a:cubicBezTo>
                  <a:pt x="32420" y="104140"/>
                  <a:pt x="32389" y="104195"/>
                  <a:pt x="32326" y="104251"/>
                </a:cubicBezTo>
                <a:cubicBezTo>
                  <a:pt x="32264" y="104306"/>
                  <a:pt x="32170" y="104306"/>
                  <a:pt x="32108" y="104417"/>
                </a:cubicBezTo>
                <a:cubicBezTo>
                  <a:pt x="32014" y="104528"/>
                  <a:pt x="31920" y="104584"/>
                  <a:pt x="31795" y="104584"/>
                </a:cubicBezTo>
                <a:cubicBezTo>
                  <a:pt x="31702" y="104584"/>
                  <a:pt x="31608" y="104639"/>
                  <a:pt x="31514" y="104584"/>
                </a:cubicBezTo>
                <a:cubicBezTo>
                  <a:pt x="31452" y="104528"/>
                  <a:pt x="31358" y="104417"/>
                  <a:pt x="31296" y="104306"/>
                </a:cubicBezTo>
                <a:cubicBezTo>
                  <a:pt x="31233" y="104195"/>
                  <a:pt x="31171" y="104085"/>
                  <a:pt x="31108" y="103974"/>
                </a:cubicBezTo>
                <a:cubicBezTo>
                  <a:pt x="31108" y="103918"/>
                  <a:pt x="31077" y="103863"/>
                  <a:pt x="31046" y="103807"/>
                </a:cubicBezTo>
                <a:cubicBezTo>
                  <a:pt x="31015" y="103752"/>
                  <a:pt x="30983" y="103641"/>
                  <a:pt x="30983" y="103585"/>
                </a:cubicBezTo>
                <a:cubicBezTo>
                  <a:pt x="30952" y="103530"/>
                  <a:pt x="30921" y="103475"/>
                  <a:pt x="30890" y="103475"/>
                </a:cubicBezTo>
                <a:cubicBezTo>
                  <a:pt x="30858" y="103419"/>
                  <a:pt x="30827" y="103364"/>
                  <a:pt x="30765" y="103308"/>
                </a:cubicBezTo>
                <a:cubicBezTo>
                  <a:pt x="30733" y="103308"/>
                  <a:pt x="30671" y="103308"/>
                  <a:pt x="30640" y="103308"/>
                </a:cubicBezTo>
                <a:cubicBezTo>
                  <a:pt x="30609" y="103308"/>
                  <a:pt x="30609" y="103253"/>
                  <a:pt x="30577" y="103308"/>
                </a:cubicBezTo>
                <a:cubicBezTo>
                  <a:pt x="30546" y="103308"/>
                  <a:pt x="30546" y="103308"/>
                  <a:pt x="30515" y="103308"/>
                </a:cubicBezTo>
                <a:cubicBezTo>
                  <a:pt x="30484" y="103308"/>
                  <a:pt x="30484" y="103308"/>
                  <a:pt x="30515" y="103253"/>
                </a:cubicBezTo>
                <a:cubicBezTo>
                  <a:pt x="30515" y="103253"/>
                  <a:pt x="30546" y="103253"/>
                  <a:pt x="30577" y="103253"/>
                </a:cubicBezTo>
                <a:cubicBezTo>
                  <a:pt x="30609" y="103197"/>
                  <a:pt x="30640" y="103197"/>
                  <a:pt x="30671" y="103142"/>
                </a:cubicBezTo>
                <a:cubicBezTo>
                  <a:pt x="30702" y="103086"/>
                  <a:pt x="30733" y="103031"/>
                  <a:pt x="30765" y="102975"/>
                </a:cubicBezTo>
                <a:cubicBezTo>
                  <a:pt x="30827" y="102975"/>
                  <a:pt x="30858" y="102920"/>
                  <a:pt x="30890" y="102920"/>
                </a:cubicBezTo>
                <a:cubicBezTo>
                  <a:pt x="30952" y="102865"/>
                  <a:pt x="30952" y="102698"/>
                  <a:pt x="30952" y="102587"/>
                </a:cubicBezTo>
                <a:cubicBezTo>
                  <a:pt x="30952" y="102476"/>
                  <a:pt x="30921" y="102365"/>
                  <a:pt x="30890" y="102255"/>
                </a:cubicBezTo>
                <a:cubicBezTo>
                  <a:pt x="30858" y="102144"/>
                  <a:pt x="30827" y="102088"/>
                  <a:pt x="30796" y="102088"/>
                </a:cubicBezTo>
                <a:cubicBezTo>
                  <a:pt x="30765" y="102033"/>
                  <a:pt x="30733" y="101977"/>
                  <a:pt x="30702" y="101866"/>
                </a:cubicBezTo>
                <a:cubicBezTo>
                  <a:pt x="30671" y="101811"/>
                  <a:pt x="30640" y="101922"/>
                  <a:pt x="30609" y="101922"/>
                </a:cubicBezTo>
                <a:cubicBezTo>
                  <a:pt x="30577" y="101922"/>
                  <a:pt x="30515" y="101866"/>
                  <a:pt x="30515" y="101811"/>
                </a:cubicBezTo>
                <a:cubicBezTo>
                  <a:pt x="30484" y="101756"/>
                  <a:pt x="30452" y="101700"/>
                  <a:pt x="30421" y="101645"/>
                </a:cubicBezTo>
                <a:cubicBezTo>
                  <a:pt x="30421" y="101534"/>
                  <a:pt x="30390" y="101534"/>
                  <a:pt x="30359" y="101478"/>
                </a:cubicBezTo>
                <a:cubicBezTo>
                  <a:pt x="30296" y="101423"/>
                  <a:pt x="30296" y="101367"/>
                  <a:pt x="30296" y="101312"/>
                </a:cubicBezTo>
                <a:cubicBezTo>
                  <a:pt x="30296" y="101201"/>
                  <a:pt x="30265" y="101146"/>
                  <a:pt x="30234" y="101090"/>
                </a:cubicBezTo>
                <a:cubicBezTo>
                  <a:pt x="30203" y="100979"/>
                  <a:pt x="30140" y="100813"/>
                  <a:pt x="30046" y="100757"/>
                </a:cubicBezTo>
                <a:cubicBezTo>
                  <a:pt x="29984" y="100702"/>
                  <a:pt x="29890" y="100702"/>
                  <a:pt x="29828" y="100591"/>
                </a:cubicBezTo>
                <a:cubicBezTo>
                  <a:pt x="29796" y="100480"/>
                  <a:pt x="29765" y="100369"/>
                  <a:pt x="29765" y="100314"/>
                </a:cubicBezTo>
                <a:cubicBezTo>
                  <a:pt x="29734" y="100258"/>
                  <a:pt x="29734" y="100258"/>
                  <a:pt x="29703" y="100203"/>
                </a:cubicBezTo>
                <a:cubicBezTo>
                  <a:pt x="29703" y="100147"/>
                  <a:pt x="29703" y="100147"/>
                  <a:pt x="29672" y="100092"/>
                </a:cubicBezTo>
                <a:cubicBezTo>
                  <a:pt x="29640" y="100036"/>
                  <a:pt x="29609" y="99981"/>
                  <a:pt x="29578" y="99926"/>
                </a:cubicBezTo>
                <a:cubicBezTo>
                  <a:pt x="29484" y="99870"/>
                  <a:pt x="29390" y="99815"/>
                  <a:pt x="29328" y="99704"/>
                </a:cubicBezTo>
                <a:cubicBezTo>
                  <a:pt x="29266" y="99593"/>
                  <a:pt x="29172" y="99537"/>
                  <a:pt x="29078" y="99537"/>
                </a:cubicBezTo>
                <a:cubicBezTo>
                  <a:pt x="29016" y="99537"/>
                  <a:pt x="28922" y="99537"/>
                  <a:pt x="28891" y="99371"/>
                </a:cubicBezTo>
                <a:cubicBezTo>
                  <a:pt x="28891" y="99316"/>
                  <a:pt x="28859" y="99260"/>
                  <a:pt x="28859" y="99205"/>
                </a:cubicBezTo>
                <a:cubicBezTo>
                  <a:pt x="28859" y="99205"/>
                  <a:pt x="28828" y="99205"/>
                  <a:pt x="28828" y="99149"/>
                </a:cubicBezTo>
                <a:cubicBezTo>
                  <a:pt x="28797" y="99094"/>
                  <a:pt x="28797" y="98983"/>
                  <a:pt x="28766" y="98983"/>
                </a:cubicBezTo>
                <a:cubicBezTo>
                  <a:pt x="28735" y="98927"/>
                  <a:pt x="28703" y="99094"/>
                  <a:pt x="28703" y="99149"/>
                </a:cubicBezTo>
                <a:cubicBezTo>
                  <a:pt x="28735" y="99205"/>
                  <a:pt x="28766" y="99260"/>
                  <a:pt x="28735" y="99316"/>
                </a:cubicBezTo>
                <a:cubicBezTo>
                  <a:pt x="28735" y="99371"/>
                  <a:pt x="28703" y="99371"/>
                  <a:pt x="28703" y="99371"/>
                </a:cubicBezTo>
                <a:cubicBezTo>
                  <a:pt x="28672" y="99371"/>
                  <a:pt x="28672" y="99316"/>
                  <a:pt x="28672" y="99260"/>
                </a:cubicBezTo>
                <a:cubicBezTo>
                  <a:pt x="28672" y="99205"/>
                  <a:pt x="28641" y="99149"/>
                  <a:pt x="28610" y="99094"/>
                </a:cubicBezTo>
                <a:cubicBezTo>
                  <a:pt x="28578" y="99094"/>
                  <a:pt x="28547" y="98983"/>
                  <a:pt x="28516" y="98927"/>
                </a:cubicBezTo>
                <a:cubicBezTo>
                  <a:pt x="28516" y="98872"/>
                  <a:pt x="28547" y="98761"/>
                  <a:pt x="28516" y="98706"/>
                </a:cubicBezTo>
                <a:cubicBezTo>
                  <a:pt x="28485" y="98595"/>
                  <a:pt x="28453" y="98539"/>
                  <a:pt x="28453" y="98484"/>
                </a:cubicBezTo>
                <a:cubicBezTo>
                  <a:pt x="28422" y="98373"/>
                  <a:pt x="28360" y="98317"/>
                  <a:pt x="28360" y="98207"/>
                </a:cubicBezTo>
                <a:cubicBezTo>
                  <a:pt x="28360" y="98096"/>
                  <a:pt x="28360" y="98040"/>
                  <a:pt x="28360" y="97985"/>
                </a:cubicBezTo>
                <a:cubicBezTo>
                  <a:pt x="28360" y="97707"/>
                  <a:pt x="28328" y="97486"/>
                  <a:pt x="28266" y="97208"/>
                </a:cubicBezTo>
                <a:cubicBezTo>
                  <a:pt x="28235" y="97042"/>
                  <a:pt x="28204" y="96931"/>
                  <a:pt x="28172" y="96765"/>
                </a:cubicBezTo>
                <a:cubicBezTo>
                  <a:pt x="28110" y="96654"/>
                  <a:pt x="28110" y="96487"/>
                  <a:pt x="28047" y="96321"/>
                </a:cubicBezTo>
                <a:cubicBezTo>
                  <a:pt x="28047" y="96266"/>
                  <a:pt x="28016" y="96210"/>
                  <a:pt x="27985" y="96155"/>
                </a:cubicBezTo>
                <a:cubicBezTo>
                  <a:pt x="27985" y="96099"/>
                  <a:pt x="27954" y="96044"/>
                  <a:pt x="27922" y="96044"/>
                </a:cubicBezTo>
                <a:cubicBezTo>
                  <a:pt x="27891" y="95988"/>
                  <a:pt x="27891" y="95988"/>
                  <a:pt x="27860" y="95988"/>
                </a:cubicBezTo>
                <a:cubicBezTo>
                  <a:pt x="27860" y="95988"/>
                  <a:pt x="27860" y="95933"/>
                  <a:pt x="27829" y="95933"/>
                </a:cubicBezTo>
                <a:cubicBezTo>
                  <a:pt x="27798" y="95822"/>
                  <a:pt x="27735" y="95822"/>
                  <a:pt x="27673" y="95767"/>
                </a:cubicBezTo>
                <a:cubicBezTo>
                  <a:pt x="27641" y="95711"/>
                  <a:pt x="27610" y="95711"/>
                  <a:pt x="27610" y="95656"/>
                </a:cubicBezTo>
                <a:cubicBezTo>
                  <a:pt x="27548" y="95600"/>
                  <a:pt x="27516" y="95545"/>
                  <a:pt x="27485" y="95489"/>
                </a:cubicBezTo>
                <a:cubicBezTo>
                  <a:pt x="27391" y="95378"/>
                  <a:pt x="27329" y="95323"/>
                  <a:pt x="27267" y="95157"/>
                </a:cubicBezTo>
                <a:cubicBezTo>
                  <a:pt x="27267" y="95046"/>
                  <a:pt x="27235" y="94990"/>
                  <a:pt x="27204" y="94879"/>
                </a:cubicBezTo>
                <a:cubicBezTo>
                  <a:pt x="27204" y="94824"/>
                  <a:pt x="27204" y="94713"/>
                  <a:pt x="27204" y="94658"/>
                </a:cubicBezTo>
                <a:cubicBezTo>
                  <a:pt x="27173" y="94602"/>
                  <a:pt x="27173" y="94491"/>
                  <a:pt x="27173" y="94436"/>
                </a:cubicBezTo>
                <a:cubicBezTo>
                  <a:pt x="27173" y="94325"/>
                  <a:pt x="27173" y="94269"/>
                  <a:pt x="27142" y="94158"/>
                </a:cubicBezTo>
                <a:cubicBezTo>
                  <a:pt x="27142" y="93881"/>
                  <a:pt x="27173" y="93548"/>
                  <a:pt x="27142" y="93216"/>
                </a:cubicBezTo>
                <a:cubicBezTo>
                  <a:pt x="27142" y="93160"/>
                  <a:pt x="27142" y="93049"/>
                  <a:pt x="27110" y="92994"/>
                </a:cubicBezTo>
                <a:cubicBezTo>
                  <a:pt x="27110" y="92939"/>
                  <a:pt x="27110" y="92828"/>
                  <a:pt x="27110" y="92772"/>
                </a:cubicBezTo>
                <a:cubicBezTo>
                  <a:pt x="27110" y="92661"/>
                  <a:pt x="27079" y="92495"/>
                  <a:pt x="27142" y="92661"/>
                </a:cubicBezTo>
                <a:cubicBezTo>
                  <a:pt x="27173" y="92661"/>
                  <a:pt x="27173" y="92717"/>
                  <a:pt x="27204" y="92717"/>
                </a:cubicBezTo>
                <a:cubicBezTo>
                  <a:pt x="27204" y="92717"/>
                  <a:pt x="27204" y="92717"/>
                  <a:pt x="27204" y="92717"/>
                </a:cubicBezTo>
                <a:cubicBezTo>
                  <a:pt x="27204" y="92717"/>
                  <a:pt x="27173" y="92606"/>
                  <a:pt x="27173" y="92550"/>
                </a:cubicBezTo>
                <a:cubicBezTo>
                  <a:pt x="27142" y="92550"/>
                  <a:pt x="27142" y="92495"/>
                  <a:pt x="27110" y="92439"/>
                </a:cubicBezTo>
                <a:cubicBezTo>
                  <a:pt x="27110" y="92439"/>
                  <a:pt x="27079" y="92439"/>
                  <a:pt x="27079" y="92439"/>
                </a:cubicBezTo>
                <a:cubicBezTo>
                  <a:pt x="27017" y="92384"/>
                  <a:pt x="26985" y="92218"/>
                  <a:pt x="26954" y="92107"/>
                </a:cubicBezTo>
                <a:cubicBezTo>
                  <a:pt x="26954" y="92051"/>
                  <a:pt x="26923" y="91940"/>
                  <a:pt x="26923" y="91885"/>
                </a:cubicBezTo>
                <a:cubicBezTo>
                  <a:pt x="26923" y="91829"/>
                  <a:pt x="26954" y="91829"/>
                  <a:pt x="26954" y="91774"/>
                </a:cubicBezTo>
                <a:cubicBezTo>
                  <a:pt x="26954" y="91719"/>
                  <a:pt x="26954" y="91663"/>
                  <a:pt x="26923" y="91663"/>
                </a:cubicBezTo>
                <a:cubicBezTo>
                  <a:pt x="26923" y="91552"/>
                  <a:pt x="26861" y="91497"/>
                  <a:pt x="26829" y="91441"/>
                </a:cubicBezTo>
                <a:cubicBezTo>
                  <a:pt x="26798" y="91386"/>
                  <a:pt x="26767" y="91330"/>
                  <a:pt x="26736" y="91275"/>
                </a:cubicBezTo>
                <a:cubicBezTo>
                  <a:pt x="26642" y="91219"/>
                  <a:pt x="26579" y="91053"/>
                  <a:pt x="26517" y="90998"/>
                </a:cubicBezTo>
                <a:cubicBezTo>
                  <a:pt x="26486" y="90942"/>
                  <a:pt x="26423" y="90887"/>
                  <a:pt x="26392" y="90831"/>
                </a:cubicBezTo>
                <a:cubicBezTo>
                  <a:pt x="26361" y="90776"/>
                  <a:pt x="26330" y="90720"/>
                  <a:pt x="26298" y="90665"/>
                </a:cubicBezTo>
                <a:cubicBezTo>
                  <a:pt x="26236" y="90609"/>
                  <a:pt x="26205" y="90443"/>
                  <a:pt x="26173" y="90277"/>
                </a:cubicBezTo>
                <a:cubicBezTo>
                  <a:pt x="26142" y="90166"/>
                  <a:pt x="26142" y="89944"/>
                  <a:pt x="26111" y="89833"/>
                </a:cubicBezTo>
                <a:cubicBezTo>
                  <a:pt x="26111" y="89722"/>
                  <a:pt x="26080" y="89667"/>
                  <a:pt x="26080" y="89556"/>
                </a:cubicBezTo>
                <a:cubicBezTo>
                  <a:pt x="26080" y="89500"/>
                  <a:pt x="26048" y="89390"/>
                  <a:pt x="26080" y="89334"/>
                </a:cubicBezTo>
                <a:cubicBezTo>
                  <a:pt x="26080" y="89279"/>
                  <a:pt x="26142" y="89390"/>
                  <a:pt x="26173" y="89390"/>
                </a:cubicBezTo>
                <a:cubicBezTo>
                  <a:pt x="26236" y="89390"/>
                  <a:pt x="26205" y="89279"/>
                  <a:pt x="26173" y="89279"/>
                </a:cubicBezTo>
                <a:cubicBezTo>
                  <a:pt x="26142" y="89223"/>
                  <a:pt x="26111" y="89168"/>
                  <a:pt x="26080" y="89168"/>
                </a:cubicBezTo>
                <a:cubicBezTo>
                  <a:pt x="26048" y="89112"/>
                  <a:pt x="26017" y="89057"/>
                  <a:pt x="26017" y="89057"/>
                </a:cubicBezTo>
                <a:cubicBezTo>
                  <a:pt x="25986" y="89001"/>
                  <a:pt x="25986" y="88946"/>
                  <a:pt x="25986" y="88890"/>
                </a:cubicBezTo>
                <a:cubicBezTo>
                  <a:pt x="25923" y="88780"/>
                  <a:pt x="25892" y="88780"/>
                  <a:pt x="25861" y="88669"/>
                </a:cubicBezTo>
                <a:cubicBezTo>
                  <a:pt x="25830" y="88613"/>
                  <a:pt x="25830" y="88502"/>
                  <a:pt x="25799" y="88391"/>
                </a:cubicBezTo>
                <a:cubicBezTo>
                  <a:pt x="25767" y="88336"/>
                  <a:pt x="25736" y="88225"/>
                  <a:pt x="25736" y="88170"/>
                </a:cubicBezTo>
                <a:cubicBezTo>
                  <a:pt x="25674" y="87948"/>
                  <a:pt x="25642" y="87781"/>
                  <a:pt x="25580" y="87615"/>
                </a:cubicBezTo>
                <a:cubicBezTo>
                  <a:pt x="25549" y="87560"/>
                  <a:pt x="25549" y="87449"/>
                  <a:pt x="25517" y="87393"/>
                </a:cubicBezTo>
                <a:cubicBezTo>
                  <a:pt x="25486" y="87282"/>
                  <a:pt x="25455" y="87227"/>
                  <a:pt x="25424" y="87171"/>
                </a:cubicBezTo>
                <a:cubicBezTo>
                  <a:pt x="25393" y="86950"/>
                  <a:pt x="25330" y="86783"/>
                  <a:pt x="25268" y="86617"/>
                </a:cubicBezTo>
                <a:cubicBezTo>
                  <a:pt x="25236" y="86561"/>
                  <a:pt x="25205" y="86506"/>
                  <a:pt x="25205" y="86395"/>
                </a:cubicBezTo>
                <a:cubicBezTo>
                  <a:pt x="25174" y="86340"/>
                  <a:pt x="25143" y="86284"/>
                  <a:pt x="25143" y="86229"/>
                </a:cubicBezTo>
                <a:cubicBezTo>
                  <a:pt x="25111" y="86118"/>
                  <a:pt x="25143" y="86007"/>
                  <a:pt x="25143" y="85951"/>
                </a:cubicBezTo>
                <a:cubicBezTo>
                  <a:pt x="25143" y="85841"/>
                  <a:pt x="25111" y="85730"/>
                  <a:pt x="25111" y="85619"/>
                </a:cubicBezTo>
                <a:cubicBezTo>
                  <a:pt x="25080" y="85508"/>
                  <a:pt x="25080" y="85452"/>
                  <a:pt x="25049" y="85341"/>
                </a:cubicBezTo>
                <a:cubicBezTo>
                  <a:pt x="25018" y="85286"/>
                  <a:pt x="24986" y="85231"/>
                  <a:pt x="24986" y="85120"/>
                </a:cubicBezTo>
                <a:cubicBezTo>
                  <a:pt x="24955" y="85064"/>
                  <a:pt x="24955" y="84953"/>
                  <a:pt x="24924" y="84842"/>
                </a:cubicBezTo>
                <a:cubicBezTo>
                  <a:pt x="24893" y="84787"/>
                  <a:pt x="24893" y="84731"/>
                  <a:pt x="24862" y="84676"/>
                </a:cubicBezTo>
                <a:cubicBezTo>
                  <a:pt x="24799" y="84565"/>
                  <a:pt x="24705" y="84454"/>
                  <a:pt x="24643" y="84343"/>
                </a:cubicBezTo>
                <a:cubicBezTo>
                  <a:pt x="24580" y="84232"/>
                  <a:pt x="24518" y="84066"/>
                  <a:pt x="24456" y="83955"/>
                </a:cubicBezTo>
                <a:cubicBezTo>
                  <a:pt x="24424" y="83844"/>
                  <a:pt x="24424" y="83789"/>
                  <a:pt x="24393" y="83678"/>
                </a:cubicBezTo>
                <a:cubicBezTo>
                  <a:pt x="24393" y="83622"/>
                  <a:pt x="24362" y="83512"/>
                  <a:pt x="24362" y="83456"/>
                </a:cubicBezTo>
                <a:cubicBezTo>
                  <a:pt x="24331" y="83345"/>
                  <a:pt x="24331" y="83290"/>
                  <a:pt x="24299" y="83179"/>
                </a:cubicBezTo>
                <a:cubicBezTo>
                  <a:pt x="24268" y="83123"/>
                  <a:pt x="24237" y="83068"/>
                  <a:pt x="24237" y="83012"/>
                </a:cubicBezTo>
                <a:cubicBezTo>
                  <a:pt x="24206" y="82902"/>
                  <a:pt x="24174" y="82902"/>
                  <a:pt x="24143" y="82846"/>
                </a:cubicBezTo>
                <a:cubicBezTo>
                  <a:pt x="24143" y="82735"/>
                  <a:pt x="24143" y="82680"/>
                  <a:pt x="24174" y="82624"/>
                </a:cubicBezTo>
                <a:cubicBezTo>
                  <a:pt x="24206" y="82569"/>
                  <a:pt x="24206" y="82458"/>
                  <a:pt x="24206" y="82402"/>
                </a:cubicBezTo>
                <a:cubicBezTo>
                  <a:pt x="24237" y="82347"/>
                  <a:pt x="24268" y="82292"/>
                  <a:pt x="24299" y="82402"/>
                </a:cubicBezTo>
                <a:cubicBezTo>
                  <a:pt x="24299" y="82402"/>
                  <a:pt x="24299" y="82458"/>
                  <a:pt x="24299" y="82513"/>
                </a:cubicBezTo>
                <a:cubicBezTo>
                  <a:pt x="24299" y="82569"/>
                  <a:pt x="24331" y="82569"/>
                  <a:pt x="24331" y="82624"/>
                </a:cubicBezTo>
                <a:cubicBezTo>
                  <a:pt x="24362" y="82680"/>
                  <a:pt x="24331" y="82735"/>
                  <a:pt x="24331" y="82846"/>
                </a:cubicBezTo>
                <a:cubicBezTo>
                  <a:pt x="24331" y="82902"/>
                  <a:pt x="24393" y="82902"/>
                  <a:pt x="24393" y="82957"/>
                </a:cubicBezTo>
                <a:cubicBezTo>
                  <a:pt x="24424" y="83068"/>
                  <a:pt x="24424" y="83123"/>
                  <a:pt x="24456" y="83179"/>
                </a:cubicBezTo>
                <a:cubicBezTo>
                  <a:pt x="24518" y="83234"/>
                  <a:pt x="24612" y="83290"/>
                  <a:pt x="24643" y="83456"/>
                </a:cubicBezTo>
                <a:cubicBezTo>
                  <a:pt x="24674" y="83622"/>
                  <a:pt x="24643" y="83789"/>
                  <a:pt x="24674" y="83955"/>
                </a:cubicBezTo>
                <a:cubicBezTo>
                  <a:pt x="24705" y="84011"/>
                  <a:pt x="24737" y="84066"/>
                  <a:pt x="24737" y="84121"/>
                </a:cubicBezTo>
                <a:cubicBezTo>
                  <a:pt x="24799" y="84177"/>
                  <a:pt x="24830" y="84232"/>
                  <a:pt x="24862" y="84343"/>
                </a:cubicBezTo>
                <a:cubicBezTo>
                  <a:pt x="24924" y="84399"/>
                  <a:pt x="24955" y="84454"/>
                  <a:pt x="25018" y="84510"/>
                </a:cubicBezTo>
                <a:cubicBezTo>
                  <a:pt x="25049" y="84565"/>
                  <a:pt x="25080" y="84676"/>
                  <a:pt x="25111" y="84731"/>
                </a:cubicBezTo>
                <a:cubicBezTo>
                  <a:pt x="25143" y="84787"/>
                  <a:pt x="25174" y="84842"/>
                  <a:pt x="25236" y="84842"/>
                </a:cubicBezTo>
                <a:cubicBezTo>
                  <a:pt x="25236" y="84898"/>
                  <a:pt x="25299" y="85009"/>
                  <a:pt x="25330" y="84953"/>
                </a:cubicBezTo>
                <a:cubicBezTo>
                  <a:pt x="25330" y="84898"/>
                  <a:pt x="25330" y="84842"/>
                  <a:pt x="25330" y="84842"/>
                </a:cubicBezTo>
                <a:cubicBezTo>
                  <a:pt x="25361" y="84787"/>
                  <a:pt x="25361" y="84731"/>
                  <a:pt x="25361" y="84676"/>
                </a:cubicBezTo>
                <a:cubicBezTo>
                  <a:pt x="25361" y="84621"/>
                  <a:pt x="25393" y="84565"/>
                  <a:pt x="25393" y="84454"/>
                </a:cubicBezTo>
                <a:cubicBezTo>
                  <a:pt x="25455" y="84288"/>
                  <a:pt x="25455" y="84121"/>
                  <a:pt x="25486" y="83955"/>
                </a:cubicBezTo>
                <a:cubicBezTo>
                  <a:pt x="25517" y="83900"/>
                  <a:pt x="25549" y="83844"/>
                  <a:pt x="25549" y="83733"/>
                </a:cubicBezTo>
                <a:cubicBezTo>
                  <a:pt x="25549" y="83678"/>
                  <a:pt x="25549" y="83567"/>
                  <a:pt x="25580" y="83512"/>
                </a:cubicBezTo>
                <a:cubicBezTo>
                  <a:pt x="25611" y="83345"/>
                  <a:pt x="25642" y="83234"/>
                  <a:pt x="25674" y="83068"/>
                </a:cubicBezTo>
                <a:cubicBezTo>
                  <a:pt x="25705" y="83012"/>
                  <a:pt x="25705" y="82957"/>
                  <a:pt x="25705" y="82846"/>
                </a:cubicBezTo>
                <a:cubicBezTo>
                  <a:pt x="25705" y="82846"/>
                  <a:pt x="25705" y="82791"/>
                  <a:pt x="25736" y="82846"/>
                </a:cubicBezTo>
                <a:cubicBezTo>
                  <a:pt x="25736" y="82902"/>
                  <a:pt x="25736" y="82957"/>
                  <a:pt x="25736" y="82957"/>
                </a:cubicBezTo>
                <a:cubicBezTo>
                  <a:pt x="25736" y="83068"/>
                  <a:pt x="25736" y="83123"/>
                  <a:pt x="25736" y="83179"/>
                </a:cubicBezTo>
                <a:cubicBezTo>
                  <a:pt x="25705" y="83290"/>
                  <a:pt x="25674" y="83345"/>
                  <a:pt x="25674" y="83401"/>
                </a:cubicBezTo>
                <a:cubicBezTo>
                  <a:pt x="25674" y="83456"/>
                  <a:pt x="25642" y="83567"/>
                  <a:pt x="25642" y="83622"/>
                </a:cubicBezTo>
                <a:cubicBezTo>
                  <a:pt x="25642" y="83733"/>
                  <a:pt x="25642" y="83789"/>
                  <a:pt x="25611" y="83844"/>
                </a:cubicBezTo>
                <a:cubicBezTo>
                  <a:pt x="25580" y="84011"/>
                  <a:pt x="25580" y="84177"/>
                  <a:pt x="25549" y="84288"/>
                </a:cubicBezTo>
                <a:cubicBezTo>
                  <a:pt x="25517" y="84343"/>
                  <a:pt x="25517" y="84399"/>
                  <a:pt x="25517" y="84454"/>
                </a:cubicBezTo>
                <a:cubicBezTo>
                  <a:pt x="25517" y="84454"/>
                  <a:pt x="25517" y="84565"/>
                  <a:pt x="25517" y="84621"/>
                </a:cubicBezTo>
                <a:cubicBezTo>
                  <a:pt x="25549" y="84621"/>
                  <a:pt x="25549" y="84565"/>
                  <a:pt x="25580" y="84565"/>
                </a:cubicBezTo>
                <a:cubicBezTo>
                  <a:pt x="25611" y="84454"/>
                  <a:pt x="25705" y="84565"/>
                  <a:pt x="25736" y="84510"/>
                </a:cubicBezTo>
                <a:cubicBezTo>
                  <a:pt x="25799" y="84510"/>
                  <a:pt x="25830" y="84510"/>
                  <a:pt x="25861" y="84565"/>
                </a:cubicBezTo>
                <a:cubicBezTo>
                  <a:pt x="25923" y="84621"/>
                  <a:pt x="25923" y="84676"/>
                  <a:pt x="25955" y="84787"/>
                </a:cubicBezTo>
                <a:cubicBezTo>
                  <a:pt x="25955" y="84898"/>
                  <a:pt x="26017" y="84953"/>
                  <a:pt x="26048" y="85009"/>
                </a:cubicBezTo>
                <a:cubicBezTo>
                  <a:pt x="26048" y="85064"/>
                  <a:pt x="26080" y="85175"/>
                  <a:pt x="26111" y="85231"/>
                </a:cubicBezTo>
                <a:cubicBezTo>
                  <a:pt x="26111" y="85341"/>
                  <a:pt x="26142" y="85397"/>
                  <a:pt x="26173" y="85452"/>
                </a:cubicBezTo>
                <a:cubicBezTo>
                  <a:pt x="26267" y="85563"/>
                  <a:pt x="26298" y="85730"/>
                  <a:pt x="26361" y="85896"/>
                </a:cubicBezTo>
                <a:cubicBezTo>
                  <a:pt x="26392" y="86007"/>
                  <a:pt x="26454" y="86118"/>
                  <a:pt x="26486" y="86284"/>
                </a:cubicBezTo>
                <a:cubicBezTo>
                  <a:pt x="26486" y="86284"/>
                  <a:pt x="26486" y="86340"/>
                  <a:pt x="26517" y="86395"/>
                </a:cubicBezTo>
                <a:cubicBezTo>
                  <a:pt x="26548" y="86451"/>
                  <a:pt x="26579" y="86451"/>
                  <a:pt x="26611" y="86561"/>
                </a:cubicBezTo>
                <a:cubicBezTo>
                  <a:pt x="26611" y="86617"/>
                  <a:pt x="26611" y="86672"/>
                  <a:pt x="26642" y="86728"/>
                </a:cubicBezTo>
                <a:cubicBezTo>
                  <a:pt x="26704" y="86783"/>
                  <a:pt x="26704" y="86894"/>
                  <a:pt x="26767" y="86894"/>
                </a:cubicBezTo>
                <a:cubicBezTo>
                  <a:pt x="26798" y="86950"/>
                  <a:pt x="26798" y="87005"/>
                  <a:pt x="26829" y="87116"/>
                </a:cubicBezTo>
                <a:cubicBezTo>
                  <a:pt x="26829" y="87171"/>
                  <a:pt x="26829" y="87227"/>
                  <a:pt x="26861" y="87338"/>
                </a:cubicBezTo>
                <a:cubicBezTo>
                  <a:pt x="26892" y="87393"/>
                  <a:pt x="26923" y="87393"/>
                  <a:pt x="26923" y="87449"/>
                </a:cubicBezTo>
                <a:cubicBezTo>
                  <a:pt x="26954" y="87560"/>
                  <a:pt x="26985" y="87615"/>
                  <a:pt x="27017" y="87670"/>
                </a:cubicBezTo>
                <a:cubicBezTo>
                  <a:pt x="27079" y="87726"/>
                  <a:pt x="27079" y="87781"/>
                  <a:pt x="27110" y="87837"/>
                </a:cubicBezTo>
                <a:cubicBezTo>
                  <a:pt x="27110" y="87892"/>
                  <a:pt x="27110" y="87892"/>
                  <a:pt x="27142" y="87948"/>
                </a:cubicBezTo>
                <a:cubicBezTo>
                  <a:pt x="27142" y="88003"/>
                  <a:pt x="27173" y="88003"/>
                  <a:pt x="27173" y="88059"/>
                </a:cubicBezTo>
                <a:cubicBezTo>
                  <a:pt x="27204" y="88225"/>
                  <a:pt x="27173" y="88447"/>
                  <a:pt x="27235" y="88613"/>
                </a:cubicBezTo>
                <a:cubicBezTo>
                  <a:pt x="27235" y="88724"/>
                  <a:pt x="27298" y="88780"/>
                  <a:pt x="27329" y="88890"/>
                </a:cubicBezTo>
                <a:cubicBezTo>
                  <a:pt x="27329" y="88946"/>
                  <a:pt x="27391" y="89001"/>
                  <a:pt x="27454" y="89057"/>
                </a:cubicBezTo>
                <a:cubicBezTo>
                  <a:pt x="27485" y="89057"/>
                  <a:pt x="27548" y="89057"/>
                  <a:pt x="27579" y="89057"/>
                </a:cubicBezTo>
                <a:cubicBezTo>
                  <a:pt x="27610" y="89112"/>
                  <a:pt x="27641" y="89168"/>
                  <a:pt x="27704" y="89223"/>
                </a:cubicBezTo>
                <a:cubicBezTo>
                  <a:pt x="27735" y="89279"/>
                  <a:pt x="27766" y="89334"/>
                  <a:pt x="27798" y="89390"/>
                </a:cubicBezTo>
                <a:cubicBezTo>
                  <a:pt x="27829" y="89500"/>
                  <a:pt x="27860" y="89556"/>
                  <a:pt x="27891" y="89611"/>
                </a:cubicBezTo>
                <a:cubicBezTo>
                  <a:pt x="27922" y="89722"/>
                  <a:pt x="27954" y="89778"/>
                  <a:pt x="27985" y="89833"/>
                </a:cubicBezTo>
                <a:cubicBezTo>
                  <a:pt x="28047" y="90000"/>
                  <a:pt x="28079" y="90221"/>
                  <a:pt x="28141" y="90388"/>
                </a:cubicBezTo>
                <a:cubicBezTo>
                  <a:pt x="28172" y="90443"/>
                  <a:pt x="28172" y="90554"/>
                  <a:pt x="28204" y="90665"/>
                </a:cubicBezTo>
                <a:cubicBezTo>
                  <a:pt x="28204" y="90720"/>
                  <a:pt x="28235" y="90831"/>
                  <a:pt x="28266" y="90942"/>
                </a:cubicBezTo>
                <a:cubicBezTo>
                  <a:pt x="28297" y="90998"/>
                  <a:pt x="28297" y="91053"/>
                  <a:pt x="28297" y="91109"/>
                </a:cubicBezTo>
                <a:cubicBezTo>
                  <a:pt x="28297" y="91219"/>
                  <a:pt x="28266" y="91275"/>
                  <a:pt x="28266" y="91330"/>
                </a:cubicBezTo>
                <a:cubicBezTo>
                  <a:pt x="28235" y="91386"/>
                  <a:pt x="28235" y="91497"/>
                  <a:pt x="28235" y="91552"/>
                </a:cubicBezTo>
                <a:cubicBezTo>
                  <a:pt x="28266" y="91663"/>
                  <a:pt x="28266" y="91719"/>
                  <a:pt x="28297" y="91774"/>
                </a:cubicBezTo>
                <a:cubicBezTo>
                  <a:pt x="28297" y="91829"/>
                  <a:pt x="28297" y="91885"/>
                  <a:pt x="28297" y="91940"/>
                </a:cubicBezTo>
                <a:cubicBezTo>
                  <a:pt x="28297" y="92107"/>
                  <a:pt x="28297" y="92218"/>
                  <a:pt x="28297" y="92384"/>
                </a:cubicBezTo>
                <a:cubicBezTo>
                  <a:pt x="28297" y="92439"/>
                  <a:pt x="28328" y="92550"/>
                  <a:pt x="28328" y="92661"/>
                </a:cubicBezTo>
                <a:cubicBezTo>
                  <a:pt x="28391" y="92828"/>
                  <a:pt x="28453" y="92939"/>
                  <a:pt x="28516" y="93105"/>
                </a:cubicBezTo>
                <a:cubicBezTo>
                  <a:pt x="28547" y="93160"/>
                  <a:pt x="28578" y="93271"/>
                  <a:pt x="28610" y="93327"/>
                </a:cubicBezTo>
                <a:cubicBezTo>
                  <a:pt x="28610" y="93382"/>
                  <a:pt x="28672" y="93438"/>
                  <a:pt x="28703" y="93493"/>
                </a:cubicBezTo>
                <a:cubicBezTo>
                  <a:pt x="28766" y="93604"/>
                  <a:pt x="28859" y="93548"/>
                  <a:pt x="28953" y="93604"/>
                </a:cubicBezTo>
                <a:cubicBezTo>
                  <a:pt x="28984" y="93659"/>
                  <a:pt x="29016" y="93715"/>
                  <a:pt x="29047" y="93770"/>
                </a:cubicBezTo>
                <a:cubicBezTo>
                  <a:pt x="29078" y="93881"/>
                  <a:pt x="29109" y="93937"/>
                  <a:pt x="29141" y="93992"/>
                </a:cubicBezTo>
                <a:cubicBezTo>
                  <a:pt x="29203" y="94103"/>
                  <a:pt x="29266" y="94269"/>
                  <a:pt x="29297" y="94436"/>
                </a:cubicBezTo>
                <a:cubicBezTo>
                  <a:pt x="29328" y="94547"/>
                  <a:pt x="29390" y="94658"/>
                  <a:pt x="29422" y="94768"/>
                </a:cubicBezTo>
                <a:cubicBezTo>
                  <a:pt x="29453" y="94824"/>
                  <a:pt x="29484" y="94935"/>
                  <a:pt x="29484" y="95046"/>
                </a:cubicBezTo>
                <a:cubicBezTo>
                  <a:pt x="29547" y="95212"/>
                  <a:pt x="29609" y="95378"/>
                  <a:pt x="29672" y="95545"/>
                </a:cubicBezTo>
                <a:cubicBezTo>
                  <a:pt x="29765" y="95767"/>
                  <a:pt x="29796" y="95933"/>
                  <a:pt x="29859" y="96099"/>
                </a:cubicBezTo>
                <a:cubicBezTo>
                  <a:pt x="29921" y="96266"/>
                  <a:pt x="30015" y="96377"/>
                  <a:pt x="30078" y="96487"/>
                </a:cubicBezTo>
                <a:cubicBezTo>
                  <a:pt x="30140" y="96543"/>
                  <a:pt x="30203" y="96654"/>
                  <a:pt x="30234" y="96765"/>
                </a:cubicBezTo>
                <a:cubicBezTo>
                  <a:pt x="30265" y="96820"/>
                  <a:pt x="30296" y="96876"/>
                  <a:pt x="30296" y="96931"/>
                </a:cubicBezTo>
                <a:cubicBezTo>
                  <a:pt x="30296" y="96987"/>
                  <a:pt x="30265" y="97097"/>
                  <a:pt x="30296" y="97208"/>
                </a:cubicBezTo>
                <a:cubicBezTo>
                  <a:pt x="30327" y="97264"/>
                  <a:pt x="30359" y="97208"/>
                  <a:pt x="30390" y="97264"/>
                </a:cubicBezTo>
                <a:cubicBezTo>
                  <a:pt x="30421" y="97319"/>
                  <a:pt x="30421" y="97375"/>
                  <a:pt x="30421" y="97375"/>
                </a:cubicBezTo>
                <a:cubicBezTo>
                  <a:pt x="30452" y="97430"/>
                  <a:pt x="30452" y="97430"/>
                  <a:pt x="30484" y="97430"/>
                </a:cubicBezTo>
                <a:cubicBezTo>
                  <a:pt x="30515" y="97486"/>
                  <a:pt x="30515" y="97597"/>
                  <a:pt x="30546" y="97652"/>
                </a:cubicBezTo>
                <a:cubicBezTo>
                  <a:pt x="30546" y="97763"/>
                  <a:pt x="30546" y="97818"/>
                  <a:pt x="30546" y="97929"/>
                </a:cubicBezTo>
                <a:cubicBezTo>
                  <a:pt x="30546" y="97985"/>
                  <a:pt x="30546" y="98040"/>
                  <a:pt x="30546" y="98096"/>
                </a:cubicBezTo>
                <a:cubicBezTo>
                  <a:pt x="30546" y="98151"/>
                  <a:pt x="30546" y="98151"/>
                  <a:pt x="30546" y="98207"/>
                </a:cubicBezTo>
                <a:cubicBezTo>
                  <a:pt x="30577" y="98262"/>
                  <a:pt x="30577" y="98262"/>
                  <a:pt x="30577" y="98317"/>
                </a:cubicBezTo>
                <a:cubicBezTo>
                  <a:pt x="30577" y="98373"/>
                  <a:pt x="30577" y="98428"/>
                  <a:pt x="30577" y="98428"/>
                </a:cubicBezTo>
                <a:cubicBezTo>
                  <a:pt x="30577" y="98539"/>
                  <a:pt x="30546" y="98595"/>
                  <a:pt x="30546" y="98650"/>
                </a:cubicBezTo>
                <a:cubicBezTo>
                  <a:pt x="30515" y="98761"/>
                  <a:pt x="30546" y="98817"/>
                  <a:pt x="30546" y="98872"/>
                </a:cubicBezTo>
                <a:cubicBezTo>
                  <a:pt x="30577" y="98983"/>
                  <a:pt x="30577" y="99094"/>
                  <a:pt x="30546" y="99149"/>
                </a:cubicBezTo>
                <a:cubicBezTo>
                  <a:pt x="30546" y="99205"/>
                  <a:pt x="30484" y="99205"/>
                  <a:pt x="30484" y="99260"/>
                </a:cubicBezTo>
                <a:cubicBezTo>
                  <a:pt x="30452" y="99316"/>
                  <a:pt x="30546" y="99260"/>
                  <a:pt x="30577" y="99316"/>
                </a:cubicBezTo>
                <a:cubicBezTo>
                  <a:pt x="30577" y="99316"/>
                  <a:pt x="30577" y="99371"/>
                  <a:pt x="30577" y="99426"/>
                </a:cubicBezTo>
                <a:cubicBezTo>
                  <a:pt x="30577" y="99537"/>
                  <a:pt x="30609" y="99593"/>
                  <a:pt x="30609" y="99648"/>
                </a:cubicBezTo>
                <a:cubicBezTo>
                  <a:pt x="30640" y="99759"/>
                  <a:pt x="30609" y="99815"/>
                  <a:pt x="30640" y="99926"/>
                </a:cubicBezTo>
                <a:cubicBezTo>
                  <a:pt x="30640" y="99981"/>
                  <a:pt x="30671" y="100036"/>
                  <a:pt x="30671" y="100147"/>
                </a:cubicBezTo>
                <a:cubicBezTo>
                  <a:pt x="30671" y="100203"/>
                  <a:pt x="30702" y="100314"/>
                  <a:pt x="30702" y="100369"/>
                </a:cubicBezTo>
                <a:cubicBezTo>
                  <a:pt x="30702" y="100425"/>
                  <a:pt x="30733" y="100536"/>
                  <a:pt x="30733" y="100591"/>
                </a:cubicBezTo>
                <a:cubicBezTo>
                  <a:pt x="30733" y="100702"/>
                  <a:pt x="30765" y="100757"/>
                  <a:pt x="30796" y="100813"/>
                </a:cubicBezTo>
                <a:cubicBezTo>
                  <a:pt x="30827" y="100868"/>
                  <a:pt x="30858" y="100979"/>
                  <a:pt x="30858" y="101035"/>
                </a:cubicBezTo>
                <a:cubicBezTo>
                  <a:pt x="30858" y="101146"/>
                  <a:pt x="30858" y="101256"/>
                  <a:pt x="30858" y="101312"/>
                </a:cubicBezTo>
                <a:cubicBezTo>
                  <a:pt x="30827" y="101367"/>
                  <a:pt x="30827" y="101423"/>
                  <a:pt x="30827" y="101423"/>
                </a:cubicBezTo>
                <a:cubicBezTo>
                  <a:pt x="30827" y="101534"/>
                  <a:pt x="30858" y="101534"/>
                  <a:pt x="30890" y="101589"/>
                </a:cubicBezTo>
                <a:cubicBezTo>
                  <a:pt x="30890" y="101645"/>
                  <a:pt x="30890" y="101700"/>
                  <a:pt x="30890" y="101756"/>
                </a:cubicBezTo>
                <a:cubicBezTo>
                  <a:pt x="30921" y="101866"/>
                  <a:pt x="30921" y="101922"/>
                  <a:pt x="30952" y="101977"/>
                </a:cubicBezTo>
                <a:cubicBezTo>
                  <a:pt x="30983" y="102088"/>
                  <a:pt x="30952" y="102088"/>
                  <a:pt x="31015" y="102144"/>
                </a:cubicBezTo>
                <a:cubicBezTo>
                  <a:pt x="31077" y="102144"/>
                  <a:pt x="31108" y="102144"/>
                  <a:pt x="31171" y="102144"/>
                </a:cubicBezTo>
                <a:cubicBezTo>
                  <a:pt x="31264" y="102144"/>
                  <a:pt x="31327" y="102144"/>
                  <a:pt x="31421" y="102144"/>
                </a:cubicBezTo>
                <a:cubicBezTo>
                  <a:pt x="31483" y="102144"/>
                  <a:pt x="31514" y="102144"/>
                  <a:pt x="31577" y="102088"/>
                </a:cubicBezTo>
                <a:cubicBezTo>
                  <a:pt x="31608" y="102088"/>
                  <a:pt x="31639" y="102033"/>
                  <a:pt x="31702" y="102033"/>
                </a:cubicBezTo>
                <a:cubicBezTo>
                  <a:pt x="31733" y="101977"/>
                  <a:pt x="31764" y="102033"/>
                  <a:pt x="31827" y="102033"/>
                </a:cubicBezTo>
                <a:cubicBezTo>
                  <a:pt x="31858" y="102033"/>
                  <a:pt x="31920" y="102033"/>
                  <a:pt x="31952" y="102033"/>
                </a:cubicBezTo>
                <a:cubicBezTo>
                  <a:pt x="31983" y="101977"/>
                  <a:pt x="31983" y="101866"/>
                  <a:pt x="32014" y="101811"/>
                </a:cubicBezTo>
                <a:cubicBezTo>
                  <a:pt x="32045" y="101756"/>
                  <a:pt x="32077" y="101700"/>
                  <a:pt x="32108" y="101700"/>
                </a:cubicBezTo>
                <a:cubicBezTo>
                  <a:pt x="32139" y="101645"/>
                  <a:pt x="32170" y="101645"/>
                  <a:pt x="32233" y="101589"/>
                </a:cubicBezTo>
                <a:cubicBezTo>
                  <a:pt x="32264" y="101534"/>
                  <a:pt x="32295" y="101478"/>
                  <a:pt x="32326" y="101423"/>
                </a:cubicBezTo>
                <a:cubicBezTo>
                  <a:pt x="32358" y="101423"/>
                  <a:pt x="32389" y="101367"/>
                  <a:pt x="32420" y="101367"/>
                </a:cubicBezTo>
                <a:cubicBezTo>
                  <a:pt x="32483" y="101312"/>
                  <a:pt x="32514" y="101312"/>
                  <a:pt x="32545" y="101312"/>
                </a:cubicBezTo>
                <a:cubicBezTo>
                  <a:pt x="32639" y="101312"/>
                  <a:pt x="32732" y="101201"/>
                  <a:pt x="32826" y="101201"/>
                </a:cubicBezTo>
                <a:cubicBezTo>
                  <a:pt x="32889" y="101201"/>
                  <a:pt x="32920" y="101201"/>
                  <a:pt x="32982" y="101201"/>
                </a:cubicBezTo>
                <a:cubicBezTo>
                  <a:pt x="33014" y="101201"/>
                  <a:pt x="33014" y="101146"/>
                  <a:pt x="33045" y="101146"/>
                </a:cubicBezTo>
                <a:cubicBezTo>
                  <a:pt x="33076" y="101146"/>
                  <a:pt x="33107" y="101146"/>
                  <a:pt x="33138" y="101146"/>
                </a:cubicBezTo>
                <a:cubicBezTo>
                  <a:pt x="33201" y="101090"/>
                  <a:pt x="33263" y="101090"/>
                  <a:pt x="33295" y="101090"/>
                </a:cubicBezTo>
                <a:cubicBezTo>
                  <a:pt x="33357" y="101035"/>
                  <a:pt x="33388" y="101035"/>
                  <a:pt x="33451" y="100979"/>
                </a:cubicBezTo>
                <a:cubicBezTo>
                  <a:pt x="33482" y="100924"/>
                  <a:pt x="33545" y="100868"/>
                  <a:pt x="33576" y="100813"/>
                </a:cubicBezTo>
                <a:cubicBezTo>
                  <a:pt x="33607" y="100757"/>
                  <a:pt x="33638" y="100702"/>
                  <a:pt x="33701" y="100702"/>
                </a:cubicBezTo>
                <a:cubicBezTo>
                  <a:pt x="33763" y="100646"/>
                  <a:pt x="33794" y="100646"/>
                  <a:pt x="33826" y="100646"/>
                </a:cubicBezTo>
                <a:cubicBezTo>
                  <a:pt x="33919" y="100646"/>
                  <a:pt x="34044" y="100646"/>
                  <a:pt x="34107" y="100646"/>
                </a:cubicBezTo>
                <a:cubicBezTo>
                  <a:pt x="34169" y="100646"/>
                  <a:pt x="34200" y="100591"/>
                  <a:pt x="34232" y="100480"/>
                </a:cubicBezTo>
                <a:cubicBezTo>
                  <a:pt x="34263" y="100425"/>
                  <a:pt x="34294" y="100314"/>
                  <a:pt x="34357" y="100258"/>
                </a:cubicBezTo>
                <a:cubicBezTo>
                  <a:pt x="34419" y="100147"/>
                  <a:pt x="34450" y="100092"/>
                  <a:pt x="34513" y="100036"/>
                </a:cubicBezTo>
                <a:cubicBezTo>
                  <a:pt x="34575" y="99981"/>
                  <a:pt x="34638" y="99926"/>
                  <a:pt x="34700" y="99870"/>
                </a:cubicBezTo>
                <a:cubicBezTo>
                  <a:pt x="34731" y="99815"/>
                  <a:pt x="34825" y="99759"/>
                  <a:pt x="34888" y="99759"/>
                </a:cubicBezTo>
                <a:cubicBezTo>
                  <a:pt x="34950" y="99704"/>
                  <a:pt x="35013" y="99704"/>
                  <a:pt x="35075" y="99648"/>
                </a:cubicBezTo>
                <a:cubicBezTo>
                  <a:pt x="35106" y="99648"/>
                  <a:pt x="35137" y="99593"/>
                  <a:pt x="35169" y="99593"/>
                </a:cubicBezTo>
                <a:cubicBezTo>
                  <a:pt x="35231" y="99593"/>
                  <a:pt x="35294" y="99537"/>
                  <a:pt x="35356" y="99537"/>
                </a:cubicBezTo>
                <a:cubicBezTo>
                  <a:pt x="35419" y="99482"/>
                  <a:pt x="35481" y="99426"/>
                  <a:pt x="35575" y="99371"/>
                </a:cubicBezTo>
                <a:cubicBezTo>
                  <a:pt x="35668" y="99371"/>
                  <a:pt x="35793" y="99316"/>
                  <a:pt x="35887" y="99205"/>
                </a:cubicBezTo>
                <a:cubicBezTo>
                  <a:pt x="35950" y="99149"/>
                  <a:pt x="35981" y="99149"/>
                  <a:pt x="36012" y="99094"/>
                </a:cubicBezTo>
                <a:cubicBezTo>
                  <a:pt x="36074" y="99038"/>
                  <a:pt x="36106" y="99038"/>
                  <a:pt x="36168" y="99038"/>
                </a:cubicBezTo>
                <a:cubicBezTo>
                  <a:pt x="36199" y="98983"/>
                  <a:pt x="36231" y="98927"/>
                  <a:pt x="36293" y="98927"/>
                </a:cubicBezTo>
                <a:cubicBezTo>
                  <a:pt x="36324" y="98872"/>
                  <a:pt x="36356" y="98872"/>
                  <a:pt x="36387" y="98761"/>
                </a:cubicBezTo>
                <a:cubicBezTo>
                  <a:pt x="36418" y="98595"/>
                  <a:pt x="36324" y="98484"/>
                  <a:pt x="36387" y="98317"/>
                </a:cubicBezTo>
                <a:cubicBezTo>
                  <a:pt x="36387" y="98262"/>
                  <a:pt x="36449" y="98207"/>
                  <a:pt x="36480" y="98151"/>
                </a:cubicBezTo>
                <a:cubicBezTo>
                  <a:pt x="36512" y="98096"/>
                  <a:pt x="36512" y="97985"/>
                  <a:pt x="36543" y="97929"/>
                </a:cubicBezTo>
                <a:cubicBezTo>
                  <a:pt x="36574" y="97874"/>
                  <a:pt x="36637" y="97874"/>
                  <a:pt x="36668" y="97874"/>
                </a:cubicBezTo>
                <a:cubicBezTo>
                  <a:pt x="36699" y="97818"/>
                  <a:pt x="36730" y="97818"/>
                  <a:pt x="36793" y="97763"/>
                </a:cubicBezTo>
                <a:cubicBezTo>
                  <a:pt x="36824" y="97763"/>
                  <a:pt x="36887" y="97707"/>
                  <a:pt x="36918" y="97707"/>
                </a:cubicBezTo>
                <a:cubicBezTo>
                  <a:pt x="37011" y="97597"/>
                  <a:pt x="37136" y="97597"/>
                  <a:pt x="37230" y="97486"/>
                </a:cubicBezTo>
                <a:cubicBezTo>
                  <a:pt x="37261" y="97486"/>
                  <a:pt x="37293" y="97430"/>
                  <a:pt x="37355" y="97375"/>
                </a:cubicBezTo>
                <a:cubicBezTo>
                  <a:pt x="37386" y="97375"/>
                  <a:pt x="37449" y="97375"/>
                  <a:pt x="37480" y="97319"/>
                </a:cubicBezTo>
                <a:cubicBezTo>
                  <a:pt x="37511" y="97319"/>
                  <a:pt x="37574" y="97264"/>
                  <a:pt x="37605" y="97264"/>
                </a:cubicBezTo>
                <a:cubicBezTo>
                  <a:pt x="37667" y="97264"/>
                  <a:pt x="37699" y="97208"/>
                  <a:pt x="37730" y="97264"/>
                </a:cubicBezTo>
                <a:cubicBezTo>
                  <a:pt x="37824" y="97264"/>
                  <a:pt x="37917" y="97319"/>
                  <a:pt x="38011" y="97319"/>
                </a:cubicBezTo>
                <a:cubicBezTo>
                  <a:pt x="38042" y="97319"/>
                  <a:pt x="38105" y="97319"/>
                  <a:pt x="38136" y="97264"/>
                </a:cubicBezTo>
                <a:cubicBezTo>
                  <a:pt x="38167" y="97208"/>
                  <a:pt x="38198" y="97153"/>
                  <a:pt x="38198" y="97097"/>
                </a:cubicBezTo>
                <a:cubicBezTo>
                  <a:pt x="38230" y="96987"/>
                  <a:pt x="38230" y="96931"/>
                  <a:pt x="38230" y="96820"/>
                </a:cubicBezTo>
                <a:cubicBezTo>
                  <a:pt x="38230" y="96765"/>
                  <a:pt x="38261" y="96654"/>
                  <a:pt x="38261" y="96598"/>
                </a:cubicBezTo>
                <a:cubicBezTo>
                  <a:pt x="38292" y="96543"/>
                  <a:pt x="38292" y="96432"/>
                  <a:pt x="38355" y="96377"/>
                </a:cubicBezTo>
                <a:cubicBezTo>
                  <a:pt x="38355" y="96377"/>
                  <a:pt x="38386" y="96377"/>
                  <a:pt x="38386" y="96321"/>
                </a:cubicBezTo>
                <a:cubicBezTo>
                  <a:pt x="38417" y="96321"/>
                  <a:pt x="38417" y="96266"/>
                  <a:pt x="38448" y="96266"/>
                </a:cubicBezTo>
                <a:cubicBezTo>
                  <a:pt x="38542" y="96155"/>
                  <a:pt x="38636" y="96321"/>
                  <a:pt x="38729" y="96266"/>
                </a:cubicBezTo>
                <a:cubicBezTo>
                  <a:pt x="38761" y="96266"/>
                  <a:pt x="38792" y="96210"/>
                  <a:pt x="38854" y="96210"/>
                </a:cubicBezTo>
                <a:cubicBezTo>
                  <a:pt x="38885" y="96155"/>
                  <a:pt x="38917" y="96155"/>
                  <a:pt x="38979" y="96099"/>
                </a:cubicBezTo>
                <a:cubicBezTo>
                  <a:pt x="39010" y="96099"/>
                  <a:pt x="39010" y="96044"/>
                  <a:pt x="39042" y="95933"/>
                </a:cubicBezTo>
                <a:cubicBezTo>
                  <a:pt x="39042" y="95878"/>
                  <a:pt x="39042" y="95878"/>
                  <a:pt x="39042" y="95822"/>
                </a:cubicBezTo>
                <a:cubicBezTo>
                  <a:pt x="39073" y="95767"/>
                  <a:pt x="39104" y="95711"/>
                  <a:pt x="39104" y="95656"/>
                </a:cubicBezTo>
                <a:cubicBezTo>
                  <a:pt x="39104" y="95600"/>
                  <a:pt x="39104" y="95600"/>
                  <a:pt x="39135" y="95545"/>
                </a:cubicBezTo>
                <a:cubicBezTo>
                  <a:pt x="39135" y="95434"/>
                  <a:pt x="39167" y="95378"/>
                  <a:pt x="39229" y="95323"/>
                </a:cubicBezTo>
                <a:cubicBezTo>
                  <a:pt x="39229" y="95323"/>
                  <a:pt x="39260" y="95268"/>
                  <a:pt x="39292" y="95268"/>
                </a:cubicBezTo>
                <a:cubicBezTo>
                  <a:pt x="39323" y="95268"/>
                  <a:pt x="39323" y="95268"/>
                  <a:pt x="39354" y="95268"/>
                </a:cubicBezTo>
                <a:cubicBezTo>
                  <a:pt x="39416" y="95268"/>
                  <a:pt x="39448" y="95157"/>
                  <a:pt x="39479" y="95157"/>
                </a:cubicBezTo>
                <a:cubicBezTo>
                  <a:pt x="39573" y="95101"/>
                  <a:pt x="39666" y="95157"/>
                  <a:pt x="39760" y="95046"/>
                </a:cubicBezTo>
                <a:cubicBezTo>
                  <a:pt x="39791" y="95046"/>
                  <a:pt x="39823" y="94990"/>
                  <a:pt x="39823" y="94879"/>
                </a:cubicBezTo>
                <a:cubicBezTo>
                  <a:pt x="39823" y="94768"/>
                  <a:pt x="39760" y="94768"/>
                  <a:pt x="39760" y="94658"/>
                </a:cubicBezTo>
                <a:cubicBezTo>
                  <a:pt x="39760" y="94602"/>
                  <a:pt x="39791" y="94547"/>
                  <a:pt x="39791" y="94491"/>
                </a:cubicBezTo>
                <a:cubicBezTo>
                  <a:pt x="39791" y="94491"/>
                  <a:pt x="39760" y="94436"/>
                  <a:pt x="39760" y="94436"/>
                </a:cubicBezTo>
                <a:cubicBezTo>
                  <a:pt x="39760" y="94325"/>
                  <a:pt x="39760" y="94214"/>
                  <a:pt x="39760" y="94103"/>
                </a:cubicBezTo>
                <a:cubicBezTo>
                  <a:pt x="39760" y="93992"/>
                  <a:pt x="39791" y="93937"/>
                  <a:pt x="39823" y="93881"/>
                </a:cubicBezTo>
                <a:cubicBezTo>
                  <a:pt x="39854" y="93770"/>
                  <a:pt x="39854" y="93715"/>
                  <a:pt x="39854" y="93604"/>
                </a:cubicBezTo>
                <a:cubicBezTo>
                  <a:pt x="39885" y="93548"/>
                  <a:pt x="39916" y="93493"/>
                  <a:pt x="39947" y="93438"/>
                </a:cubicBezTo>
                <a:cubicBezTo>
                  <a:pt x="39947" y="93382"/>
                  <a:pt x="39979" y="93271"/>
                  <a:pt x="40010" y="93216"/>
                </a:cubicBezTo>
                <a:cubicBezTo>
                  <a:pt x="40041" y="93216"/>
                  <a:pt x="40104" y="93216"/>
                  <a:pt x="40072" y="93271"/>
                </a:cubicBezTo>
                <a:cubicBezTo>
                  <a:pt x="40072" y="93327"/>
                  <a:pt x="40041" y="93327"/>
                  <a:pt x="40041" y="93382"/>
                </a:cubicBezTo>
                <a:cubicBezTo>
                  <a:pt x="40072" y="93438"/>
                  <a:pt x="40072" y="93438"/>
                  <a:pt x="40104" y="93438"/>
                </a:cubicBezTo>
                <a:cubicBezTo>
                  <a:pt x="40135" y="93438"/>
                  <a:pt x="40135" y="93382"/>
                  <a:pt x="40166" y="93438"/>
                </a:cubicBezTo>
                <a:cubicBezTo>
                  <a:pt x="40197" y="93438"/>
                  <a:pt x="40197" y="93438"/>
                  <a:pt x="40229" y="93438"/>
                </a:cubicBezTo>
                <a:cubicBezTo>
                  <a:pt x="40291" y="93382"/>
                  <a:pt x="40291" y="93160"/>
                  <a:pt x="40353" y="93105"/>
                </a:cubicBezTo>
                <a:cubicBezTo>
                  <a:pt x="40385" y="93049"/>
                  <a:pt x="40416" y="92994"/>
                  <a:pt x="40416" y="92939"/>
                </a:cubicBezTo>
                <a:cubicBezTo>
                  <a:pt x="40416" y="92883"/>
                  <a:pt x="40416" y="92828"/>
                  <a:pt x="40447" y="92828"/>
                </a:cubicBezTo>
                <a:cubicBezTo>
                  <a:pt x="40447" y="92717"/>
                  <a:pt x="40510" y="92550"/>
                  <a:pt x="40541" y="92495"/>
                </a:cubicBezTo>
                <a:cubicBezTo>
                  <a:pt x="40603" y="92495"/>
                  <a:pt x="40635" y="92439"/>
                  <a:pt x="40666" y="92384"/>
                </a:cubicBezTo>
                <a:cubicBezTo>
                  <a:pt x="40697" y="92329"/>
                  <a:pt x="40728" y="92273"/>
                  <a:pt x="40760" y="92218"/>
                </a:cubicBezTo>
                <a:cubicBezTo>
                  <a:pt x="40791" y="92107"/>
                  <a:pt x="40822" y="92051"/>
                  <a:pt x="40853" y="91940"/>
                </a:cubicBezTo>
                <a:cubicBezTo>
                  <a:pt x="40853" y="91885"/>
                  <a:pt x="40884" y="91829"/>
                  <a:pt x="40916" y="91774"/>
                </a:cubicBezTo>
                <a:cubicBezTo>
                  <a:pt x="40947" y="91719"/>
                  <a:pt x="40947" y="91663"/>
                  <a:pt x="40978" y="91552"/>
                </a:cubicBezTo>
                <a:cubicBezTo>
                  <a:pt x="40978" y="91552"/>
                  <a:pt x="40978" y="91497"/>
                  <a:pt x="41009" y="91497"/>
                </a:cubicBezTo>
                <a:cubicBezTo>
                  <a:pt x="41009" y="91441"/>
                  <a:pt x="41009" y="91386"/>
                  <a:pt x="41009" y="91386"/>
                </a:cubicBezTo>
                <a:cubicBezTo>
                  <a:pt x="41041" y="91275"/>
                  <a:pt x="41072" y="91219"/>
                  <a:pt x="41072" y="91164"/>
                </a:cubicBezTo>
                <a:cubicBezTo>
                  <a:pt x="41072" y="91109"/>
                  <a:pt x="41041" y="91109"/>
                  <a:pt x="41041" y="91053"/>
                </a:cubicBezTo>
                <a:cubicBezTo>
                  <a:pt x="41041" y="90998"/>
                  <a:pt x="41072" y="90998"/>
                  <a:pt x="41041" y="90942"/>
                </a:cubicBezTo>
                <a:cubicBezTo>
                  <a:pt x="41041" y="90942"/>
                  <a:pt x="41009" y="90942"/>
                  <a:pt x="41009" y="90942"/>
                </a:cubicBezTo>
                <a:cubicBezTo>
                  <a:pt x="40978" y="90942"/>
                  <a:pt x="40978" y="90942"/>
                  <a:pt x="40947" y="90942"/>
                </a:cubicBezTo>
                <a:cubicBezTo>
                  <a:pt x="40916" y="90942"/>
                  <a:pt x="40916" y="90942"/>
                  <a:pt x="40884" y="90942"/>
                </a:cubicBezTo>
                <a:cubicBezTo>
                  <a:pt x="40853" y="90887"/>
                  <a:pt x="40822" y="90887"/>
                  <a:pt x="40822" y="90831"/>
                </a:cubicBezTo>
                <a:cubicBezTo>
                  <a:pt x="40791" y="90776"/>
                  <a:pt x="40728" y="90720"/>
                  <a:pt x="40697" y="90665"/>
                </a:cubicBezTo>
                <a:cubicBezTo>
                  <a:pt x="40666" y="90609"/>
                  <a:pt x="40666" y="90499"/>
                  <a:pt x="40635" y="90443"/>
                </a:cubicBezTo>
                <a:cubicBezTo>
                  <a:pt x="40603" y="90388"/>
                  <a:pt x="40572" y="90332"/>
                  <a:pt x="40541" y="90277"/>
                </a:cubicBezTo>
                <a:cubicBezTo>
                  <a:pt x="40510" y="90221"/>
                  <a:pt x="40478" y="90166"/>
                  <a:pt x="40447" y="90110"/>
                </a:cubicBezTo>
                <a:cubicBezTo>
                  <a:pt x="40447" y="90000"/>
                  <a:pt x="40416" y="89944"/>
                  <a:pt x="40385" y="89889"/>
                </a:cubicBezTo>
                <a:cubicBezTo>
                  <a:pt x="40353" y="89833"/>
                  <a:pt x="40322" y="89778"/>
                  <a:pt x="40291" y="89722"/>
                </a:cubicBezTo>
                <a:cubicBezTo>
                  <a:pt x="40229" y="89667"/>
                  <a:pt x="40197" y="89722"/>
                  <a:pt x="40135" y="89722"/>
                </a:cubicBezTo>
                <a:cubicBezTo>
                  <a:pt x="40072" y="89722"/>
                  <a:pt x="40010" y="89611"/>
                  <a:pt x="39916" y="89556"/>
                </a:cubicBezTo>
                <a:cubicBezTo>
                  <a:pt x="39885" y="89556"/>
                  <a:pt x="39823" y="89556"/>
                  <a:pt x="39791" y="89556"/>
                </a:cubicBezTo>
                <a:cubicBezTo>
                  <a:pt x="39760" y="89500"/>
                  <a:pt x="39729" y="89445"/>
                  <a:pt x="39698" y="89445"/>
                </a:cubicBezTo>
                <a:cubicBezTo>
                  <a:pt x="39604" y="89445"/>
                  <a:pt x="39510" y="89390"/>
                  <a:pt x="39416" y="89334"/>
                </a:cubicBezTo>
                <a:cubicBezTo>
                  <a:pt x="39354" y="89279"/>
                  <a:pt x="39292" y="89168"/>
                  <a:pt x="39229" y="89001"/>
                </a:cubicBezTo>
                <a:cubicBezTo>
                  <a:pt x="39198" y="88946"/>
                  <a:pt x="39135" y="88890"/>
                  <a:pt x="39104" y="88780"/>
                </a:cubicBezTo>
                <a:cubicBezTo>
                  <a:pt x="39073" y="88724"/>
                  <a:pt x="39042" y="88613"/>
                  <a:pt x="39010" y="88558"/>
                </a:cubicBezTo>
                <a:cubicBezTo>
                  <a:pt x="39010" y="88447"/>
                  <a:pt x="38979" y="88391"/>
                  <a:pt x="38979" y="88336"/>
                </a:cubicBezTo>
                <a:cubicBezTo>
                  <a:pt x="38979" y="88336"/>
                  <a:pt x="38948" y="88280"/>
                  <a:pt x="38948" y="88225"/>
                </a:cubicBezTo>
                <a:cubicBezTo>
                  <a:pt x="38948" y="88170"/>
                  <a:pt x="38948" y="88170"/>
                  <a:pt x="38948" y="88114"/>
                </a:cubicBezTo>
                <a:cubicBezTo>
                  <a:pt x="38948" y="88003"/>
                  <a:pt x="38948" y="87837"/>
                  <a:pt x="38948" y="87670"/>
                </a:cubicBezTo>
                <a:cubicBezTo>
                  <a:pt x="38917" y="87615"/>
                  <a:pt x="38917" y="87560"/>
                  <a:pt x="38885" y="87504"/>
                </a:cubicBezTo>
                <a:cubicBezTo>
                  <a:pt x="38854" y="87449"/>
                  <a:pt x="38854" y="87393"/>
                  <a:pt x="38885" y="87338"/>
                </a:cubicBezTo>
                <a:cubicBezTo>
                  <a:pt x="38917" y="87282"/>
                  <a:pt x="38917" y="87227"/>
                  <a:pt x="38917" y="87116"/>
                </a:cubicBezTo>
                <a:cubicBezTo>
                  <a:pt x="38948" y="87116"/>
                  <a:pt x="38948" y="87116"/>
                  <a:pt x="38948" y="87060"/>
                </a:cubicBezTo>
                <a:cubicBezTo>
                  <a:pt x="38948" y="87005"/>
                  <a:pt x="38948" y="87005"/>
                  <a:pt x="38979" y="86950"/>
                </a:cubicBezTo>
                <a:cubicBezTo>
                  <a:pt x="38979" y="86894"/>
                  <a:pt x="39010" y="86894"/>
                  <a:pt x="39010" y="86839"/>
                </a:cubicBezTo>
                <a:cubicBezTo>
                  <a:pt x="39010" y="86783"/>
                  <a:pt x="38917" y="86839"/>
                  <a:pt x="38948" y="86728"/>
                </a:cubicBezTo>
                <a:cubicBezTo>
                  <a:pt x="38979" y="86728"/>
                  <a:pt x="38979" y="86728"/>
                  <a:pt x="38979" y="86728"/>
                </a:cubicBezTo>
                <a:cubicBezTo>
                  <a:pt x="39010" y="86728"/>
                  <a:pt x="39010" y="86672"/>
                  <a:pt x="39010" y="86672"/>
                </a:cubicBezTo>
                <a:cubicBezTo>
                  <a:pt x="39010" y="86617"/>
                  <a:pt x="39042" y="86617"/>
                  <a:pt x="39042" y="86561"/>
                </a:cubicBezTo>
                <a:cubicBezTo>
                  <a:pt x="39010" y="86506"/>
                  <a:pt x="39010" y="86561"/>
                  <a:pt x="38979" y="86561"/>
                </a:cubicBezTo>
                <a:cubicBezTo>
                  <a:pt x="38979" y="86617"/>
                  <a:pt x="38948" y="86561"/>
                  <a:pt x="38948" y="86561"/>
                </a:cubicBezTo>
                <a:cubicBezTo>
                  <a:pt x="38885" y="86506"/>
                  <a:pt x="38885" y="86561"/>
                  <a:pt x="38854" y="86617"/>
                </a:cubicBezTo>
                <a:cubicBezTo>
                  <a:pt x="38823" y="86672"/>
                  <a:pt x="38792" y="86728"/>
                  <a:pt x="38761" y="86783"/>
                </a:cubicBezTo>
                <a:cubicBezTo>
                  <a:pt x="38729" y="86839"/>
                  <a:pt x="38729" y="86950"/>
                  <a:pt x="38698" y="87005"/>
                </a:cubicBezTo>
                <a:cubicBezTo>
                  <a:pt x="38636" y="87060"/>
                  <a:pt x="38636" y="87116"/>
                  <a:pt x="38604" y="87227"/>
                </a:cubicBezTo>
                <a:cubicBezTo>
                  <a:pt x="38573" y="87338"/>
                  <a:pt x="38511" y="87393"/>
                  <a:pt x="38448" y="87504"/>
                </a:cubicBezTo>
                <a:cubicBezTo>
                  <a:pt x="38386" y="87560"/>
                  <a:pt x="38355" y="87615"/>
                  <a:pt x="38292" y="87670"/>
                </a:cubicBezTo>
                <a:cubicBezTo>
                  <a:pt x="38261" y="87726"/>
                  <a:pt x="38230" y="87837"/>
                  <a:pt x="38198" y="87892"/>
                </a:cubicBezTo>
                <a:cubicBezTo>
                  <a:pt x="38136" y="88003"/>
                  <a:pt x="38105" y="88059"/>
                  <a:pt x="38042" y="88170"/>
                </a:cubicBezTo>
                <a:cubicBezTo>
                  <a:pt x="37948" y="88280"/>
                  <a:pt x="37855" y="88391"/>
                  <a:pt x="37824" y="88558"/>
                </a:cubicBezTo>
                <a:cubicBezTo>
                  <a:pt x="37792" y="88613"/>
                  <a:pt x="37792" y="88724"/>
                  <a:pt x="37761" y="88780"/>
                </a:cubicBezTo>
                <a:cubicBezTo>
                  <a:pt x="37730" y="88890"/>
                  <a:pt x="37699" y="89057"/>
                  <a:pt x="37605" y="89057"/>
                </a:cubicBezTo>
                <a:cubicBezTo>
                  <a:pt x="37605" y="89001"/>
                  <a:pt x="37605" y="89001"/>
                  <a:pt x="37574" y="89001"/>
                </a:cubicBezTo>
                <a:cubicBezTo>
                  <a:pt x="37574" y="88946"/>
                  <a:pt x="37542" y="88946"/>
                  <a:pt x="37511" y="89001"/>
                </a:cubicBezTo>
                <a:cubicBezTo>
                  <a:pt x="37480" y="89001"/>
                  <a:pt x="37480" y="89001"/>
                  <a:pt x="37480" y="89057"/>
                </a:cubicBezTo>
                <a:cubicBezTo>
                  <a:pt x="37480" y="89057"/>
                  <a:pt x="37511" y="89057"/>
                  <a:pt x="37511" y="89057"/>
                </a:cubicBezTo>
                <a:cubicBezTo>
                  <a:pt x="37542" y="89112"/>
                  <a:pt x="37386" y="89223"/>
                  <a:pt x="37386" y="89168"/>
                </a:cubicBezTo>
                <a:cubicBezTo>
                  <a:pt x="37386" y="89112"/>
                  <a:pt x="37418" y="89112"/>
                  <a:pt x="37449" y="89057"/>
                </a:cubicBezTo>
                <a:cubicBezTo>
                  <a:pt x="37449" y="89001"/>
                  <a:pt x="37418" y="89001"/>
                  <a:pt x="37386" y="89001"/>
                </a:cubicBezTo>
                <a:cubicBezTo>
                  <a:pt x="37324" y="88946"/>
                  <a:pt x="37324" y="89001"/>
                  <a:pt x="37261" y="89057"/>
                </a:cubicBezTo>
                <a:cubicBezTo>
                  <a:pt x="37261" y="89057"/>
                  <a:pt x="37230" y="89057"/>
                  <a:pt x="37230" y="89112"/>
                </a:cubicBezTo>
                <a:cubicBezTo>
                  <a:pt x="37230" y="89168"/>
                  <a:pt x="37261" y="89168"/>
                  <a:pt x="37293" y="89112"/>
                </a:cubicBezTo>
                <a:cubicBezTo>
                  <a:pt x="37293" y="89112"/>
                  <a:pt x="37324" y="89112"/>
                  <a:pt x="37324" y="89168"/>
                </a:cubicBezTo>
                <a:cubicBezTo>
                  <a:pt x="37355" y="89168"/>
                  <a:pt x="37386" y="89168"/>
                  <a:pt x="37355" y="89223"/>
                </a:cubicBezTo>
                <a:cubicBezTo>
                  <a:pt x="37355" y="89223"/>
                  <a:pt x="37324" y="89223"/>
                  <a:pt x="37324" y="89223"/>
                </a:cubicBezTo>
                <a:cubicBezTo>
                  <a:pt x="37293" y="89223"/>
                  <a:pt x="37293" y="89279"/>
                  <a:pt x="37261" y="89279"/>
                </a:cubicBezTo>
                <a:cubicBezTo>
                  <a:pt x="37261" y="89223"/>
                  <a:pt x="37261" y="89168"/>
                  <a:pt x="37230" y="89168"/>
                </a:cubicBezTo>
                <a:cubicBezTo>
                  <a:pt x="37199" y="89168"/>
                  <a:pt x="37199" y="89223"/>
                  <a:pt x="37168" y="89223"/>
                </a:cubicBezTo>
                <a:cubicBezTo>
                  <a:pt x="37136" y="89168"/>
                  <a:pt x="37136" y="89168"/>
                  <a:pt x="37136" y="89168"/>
                </a:cubicBezTo>
                <a:cubicBezTo>
                  <a:pt x="37105" y="89112"/>
                  <a:pt x="37043" y="89112"/>
                  <a:pt x="36980" y="89112"/>
                </a:cubicBezTo>
                <a:cubicBezTo>
                  <a:pt x="36949" y="89112"/>
                  <a:pt x="36887" y="89112"/>
                  <a:pt x="36824" y="89112"/>
                </a:cubicBezTo>
                <a:cubicBezTo>
                  <a:pt x="36730" y="89168"/>
                  <a:pt x="36668" y="89168"/>
                  <a:pt x="36574" y="89223"/>
                </a:cubicBezTo>
                <a:cubicBezTo>
                  <a:pt x="36512" y="89279"/>
                  <a:pt x="36449" y="89279"/>
                  <a:pt x="36387" y="89334"/>
                </a:cubicBezTo>
                <a:cubicBezTo>
                  <a:pt x="36324" y="89390"/>
                  <a:pt x="36231" y="89390"/>
                  <a:pt x="36168" y="89334"/>
                </a:cubicBezTo>
                <a:cubicBezTo>
                  <a:pt x="36137" y="89334"/>
                  <a:pt x="36137" y="89279"/>
                  <a:pt x="36106" y="89223"/>
                </a:cubicBezTo>
                <a:cubicBezTo>
                  <a:pt x="36106" y="89223"/>
                  <a:pt x="36074" y="89223"/>
                  <a:pt x="36074" y="89168"/>
                </a:cubicBezTo>
                <a:cubicBezTo>
                  <a:pt x="36074" y="89112"/>
                  <a:pt x="36074" y="89057"/>
                  <a:pt x="36074" y="89001"/>
                </a:cubicBezTo>
                <a:cubicBezTo>
                  <a:pt x="36074" y="88890"/>
                  <a:pt x="36043" y="89001"/>
                  <a:pt x="36043" y="89057"/>
                </a:cubicBezTo>
                <a:cubicBezTo>
                  <a:pt x="36012" y="89112"/>
                  <a:pt x="36012" y="89001"/>
                  <a:pt x="36012" y="88946"/>
                </a:cubicBezTo>
                <a:cubicBezTo>
                  <a:pt x="35981" y="88946"/>
                  <a:pt x="36012" y="88780"/>
                  <a:pt x="35981" y="88835"/>
                </a:cubicBezTo>
                <a:cubicBezTo>
                  <a:pt x="35950" y="88890"/>
                  <a:pt x="35981" y="88946"/>
                  <a:pt x="35950" y="89001"/>
                </a:cubicBezTo>
                <a:cubicBezTo>
                  <a:pt x="35918" y="89001"/>
                  <a:pt x="35887" y="89001"/>
                  <a:pt x="35887" y="88946"/>
                </a:cubicBezTo>
                <a:cubicBezTo>
                  <a:pt x="35856" y="88946"/>
                  <a:pt x="35793" y="89001"/>
                  <a:pt x="35793" y="88946"/>
                </a:cubicBezTo>
                <a:cubicBezTo>
                  <a:pt x="35793" y="88890"/>
                  <a:pt x="35793" y="88835"/>
                  <a:pt x="35825" y="88835"/>
                </a:cubicBezTo>
                <a:cubicBezTo>
                  <a:pt x="35825" y="88780"/>
                  <a:pt x="35856" y="88724"/>
                  <a:pt x="35887" y="88669"/>
                </a:cubicBezTo>
                <a:cubicBezTo>
                  <a:pt x="35950" y="88613"/>
                  <a:pt x="35856" y="88558"/>
                  <a:pt x="35887" y="88447"/>
                </a:cubicBezTo>
                <a:cubicBezTo>
                  <a:pt x="35918" y="88447"/>
                  <a:pt x="35918" y="88391"/>
                  <a:pt x="35918" y="88391"/>
                </a:cubicBezTo>
                <a:cubicBezTo>
                  <a:pt x="35950" y="88336"/>
                  <a:pt x="35918" y="88280"/>
                  <a:pt x="35950" y="88225"/>
                </a:cubicBezTo>
                <a:cubicBezTo>
                  <a:pt x="35950" y="88225"/>
                  <a:pt x="35950" y="88170"/>
                  <a:pt x="35950" y="88170"/>
                </a:cubicBezTo>
                <a:cubicBezTo>
                  <a:pt x="35981" y="88059"/>
                  <a:pt x="35981" y="88003"/>
                  <a:pt x="35981" y="87948"/>
                </a:cubicBezTo>
                <a:cubicBezTo>
                  <a:pt x="36012" y="87892"/>
                  <a:pt x="36012" y="87892"/>
                  <a:pt x="36012" y="87837"/>
                </a:cubicBezTo>
                <a:cubicBezTo>
                  <a:pt x="35981" y="87781"/>
                  <a:pt x="35981" y="87781"/>
                  <a:pt x="35981" y="87726"/>
                </a:cubicBezTo>
                <a:cubicBezTo>
                  <a:pt x="35950" y="87726"/>
                  <a:pt x="35950" y="87670"/>
                  <a:pt x="35950" y="87670"/>
                </a:cubicBezTo>
                <a:cubicBezTo>
                  <a:pt x="35918" y="87615"/>
                  <a:pt x="35887" y="87504"/>
                  <a:pt x="35918" y="87449"/>
                </a:cubicBezTo>
                <a:cubicBezTo>
                  <a:pt x="35918" y="87393"/>
                  <a:pt x="35950" y="87393"/>
                  <a:pt x="35950" y="87338"/>
                </a:cubicBezTo>
                <a:cubicBezTo>
                  <a:pt x="35950" y="87338"/>
                  <a:pt x="35950" y="87282"/>
                  <a:pt x="35950" y="87227"/>
                </a:cubicBezTo>
                <a:cubicBezTo>
                  <a:pt x="35950" y="87171"/>
                  <a:pt x="35981" y="87060"/>
                  <a:pt x="35918" y="87005"/>
                </a:cubicBezTo>
                <a:cubicBezTo>
                  <a:pt x="35918" y="87005"/>
                  <a:pt x="35887" y="87060"/>
                  <a:pt x="35856" y="87005"/>
                </a:cubicBezTo>
                <a:cubicBezTo>
                  <a:pt x="35856" y="87005"/>
                  <a:pt x="35825" y="86894"/>
                  <a:pt x="35825" y="86839"/>
                </a:cubicBezTo>
                <a:cubicBezTo>
                  <a:pt x="35793" y="86839"/>
                  <a:pt x="35793" y="86839"/>
                  <a:pt x="35762" y="86783"/>
                </a:cubicBezTo>
                <a:cubicBezTo>
                  <a:pt x="35731" y="86783"/>
                  <a:pt x="35700" y="86839"/>
                  <a:pt x="35668" y="86894"/>
                </a:cubicBezTo>
                <a:cubicBezTo>
                  <a:pt x="35606" y="86950"/>
                  <a:pt x="35606" y="87005"/>
                  <a:pt x="35606" y="87116"/>
                </a:cubicBezTo>
                <a:cubicBezTo>
                  <a:pt x="35606" y="87171"/>
                  <a:pt x="35606" y="87227"/>
                  <a:pt x="35543" y="87282"/>
                </a:cubicBezTo>
                <a:cubicBezTo>
                  <a:pt x="35543" y="87338"/>
                  <a:pt x="35543" y="87393"/>
                  <a:pt x="35512" y="87449"/>
                </a:cubicBezTo>
                <a:cubicBezTo>
                  <a:pt x="35512" y="87504"/>
                  <a:pt x="35512" y="87615"/>
                  <a:pt x="35512" y="87670"/>
                </a:cubicBezTo>
                <a:cubicBezTo>
                  <a:pt x="35481" y="87726"/>
                  <a:pt x="35481" y="87726"/>
                  <a:pt x="35481" y="87837"/>
                </a:cubicBezTo>
                <a:cubicBezTo>
                  <a:pt x="35481" y="87892"/>
                  <a:pt x="35450" y="87948"/>
                  <a:pt x="35450" y="88003"/>
                </a:cubicBezTo>
                <a:cubicBezTo>
                  <a:pt x="35512" y="88003"/>
                  <a:pt x="35481" y="88170"/>
                  <a:pt x="35481" y="88225"/>
                </a:cubicBezTo>
                <a:cubicBezTo>
                  <a:pt x="35481" y="88225"/>
                  <a:pt x="35481" y="88280"/>
                  <a:pt x="35481" y="88280"/>
                </a:cubicBezTo>
                <a:cubicBezTo>
                  <a:pt x="35450" y="88336"/>
                  <a:pt x="35450" y="88225"/>
                  <a:pt x="35450" y="88225"/>
                </a:cubicBezTo>
                <a:cubicBezTo>
                  <a:pt x="35419" y="88170"/>
                  <a:pt x="35387" y="88059"/>
                  <a:pt x="35387" y="88003"/>
                </a:cubicBezTo>
                <a:cubicBezTo>
                  <a:pt x="35356" y="87948"/>
                  <a:pt x="35356" y="87892"/>
                  <a:pt x="35325" y="87837"/>
                </a:cubicBezTo>
                <a:cubicBezTo>
                  <a:pt x="35294" y="87670"/>
                  <a:pt x="35231" y="87560"/>
                  <a:pt x="35169" y="87449"/>
                </a:cubicBezTo>
                <a:cubicBezTo>
                  <a:pt x="35106" y="87338"/>
                  <a:pt x="35106" y="87227"/>
                  <a:pt x="35044" y="87116"/>
                </a:cubicBezTo>
                <a:cubicBezTo>
                  <a:pt x="35013" y="87060"/>
                  <a:pt x="34981" y="87005"/>
                  <a:pt x="34981" y="86950"/>
                </a:cubicBezTo>
                <a:cubicBezTo>
                  <a:pt x="34981" y="86894"/>
                  <a:pt x="34981" y="86839"/>
                  <a:pt x="34981" y="86839"/>
                </a:cubicBezTo>
                <a:cubicBezTo>
                  <a:pt x="35013" y="86783"/>
                  <a:pt x="35013" y="86839"/>
                  <a:pt x="35044" y="86839"/>
                </a:cubicBezTo>
                <a:cubicBezTo>
                  <a:pt x="35044" y="86839"/>
                  <a:pt x="35075" y="86839"/>
                  <a:pt x="35075" y="86839"/>
                </a:cubicBezTo>
                <a:cubicBezTo>
                  <a:pt x="35075" y="86894"/>
                  <a:pt x="35075" y="86894"/>
                  <a:pt x="35075" y="86894"/>
                </a:cubicBezTo>
                <a:cubicBezTo>
                  <a:pt x="35106" y="86950"/>
                  <a:pt x="35106" y="86950"/>
                  <a:pt x="35106" y="86894"/>
                </a:cubicBezTo>
                <a:cubicBezTo>
                  <a:pt x="35106" y="86894"/>
                  <a:pt x="35106" y="86839"/>
                  <a:pt x="35106" y="86783"/>
                </a:cubicBezTo>
                <a:cubicBezTo>
                  <a:pt x="35106" y="86728"/>
                  <a:pt x="35137" y="86728"/>
                  <a:pt x="35137" y="86672"/>
                </a:cubicBezTo>
                <a:cubicBezTo>
                  <a:pt x="35137" y="86672"/>
                  <a:pt x="35137" y="86672"/>
                  <a:pt x="35137" y="86617"/>
                </a:cubicBezTo>
                <a:cubicBezTo>
                  <a:pt x="35137" y="86617"/>
                  <a:pt x="35137" y="86617"/>
                  <a:pt x="35169" y="86617"/>
                </a:cubicBezTo>
                <a:cubicBezTo>
                  <a:pt x="35169" y="86561"/>
                  <a:pt x="35137" y="86561"/>
                  <a:pt x="35137" y="86506"/>
                </a:cubicBezTo>
                <a:cubicBezTo>
                  <a:pt x="35106" y="86506"/>
                  <a:pt x="35106" y="86451"/>
                  <a:pt x="35106" y="86451"/>
                </a:cubicBezTo>
                <a:cubicBezTo>
                  <a:pt x="35106" y="86395"/>
                  <a:pt x="35075" y="86395"/>
                  <a:pt x="35044" y="86340"/>
                </a:cubicBezTo>
                <a:cubicBezTo>
                  <a:pt x="35013" y="86340"/>
                  <a:pt x="34981" y="86284"/>
                  <a:pt x="35013" y="86173"/>
                </a:cubicBezTo>
                <a:cubicBezTo>
                  <a:pt x="35013" y="86062"/>
                  <a:pt x="35044" y="86229"/>
                  <a:pt x="35075" y="86229"/>
                </a:cubicBezTo>
                <a:cubicBezTo>
                  <a:pt x="35106" y="86173"/>
                  <a:pt x="35075" y="86173"/>
                  <a:pt x="35075" y="86173"/>
                </a:cubicBezTo>
                <a:cubicBezTo>
                  <a:pt x="35044" y="86118"/>
                  <a:pt x="35044" y="86118"/>
                  <a:pt x="35044" y="86062"/>
                </a:cubicBezTo>
                <a:cubicBezTo>
                  <a:pt x="35044" y="86062"/>
                  <a:pt x="35013" y="86062"/>
                  <a:pt x="35013" y="86007"/>
                </a:cubicBezTo>
                <a:cubicBezTo>
                  <a:pt x="34981" y="86007"/>
                  <a:pt x="34981" y="85951"/>
                  <a:pt x="34950" y="85951"/>
                </a:cubicBezTo>
                <a:cubicBezTo>
                  <a:pt x="34919" y="85951"/>
                  <a:pt x="34888" y="85951"/>
                  <a:pt x="34856" y="85951"/>
                </a:cubicBezTo>
                <a:cubicBezTo>
                  <a:pt x="34825" y="85896"/>
                  <a:pt x="34825" y="85785"/>
                  <a:pt x="34794" y="85730"/>
                </a:cubicBezTo>
                <a:cubicBezTo>
                  <a:pt x="34794" y="85730"/>
                  <a:pt x="34763" y="85674"/>
                  <a:pt x="34763" y="85619"/>
                </a:cubicBezTo>
                <a:cubicBezTo>
                  <a:pt x="34763" y="85619"/>
                  <a:pt x="34731" y="85563"/>
                  <a:pt x="34731" y="85563"/>
                </a:cubicBezTo>
                <a:cubicBezTo>
                  <a:pt x="34700" y="85563"/>
                  <a:pt x="34669" y="85619"/>
                  <a:pt x="34669" y="85619"/>
                </a:cubicBezTo>
                <a:cubicBezTo>
                  <a:pt x="34638" y="85563"/>
                  <a:pt x="34638" y="85563"/>
                  <a:pt x="34606" y="85508"/>
                </a:cubicBezTo>
                <a:cubicBezTo>
                  <a:pt x="34606" y="85452"/>
                  <a:pt x="34575" y="85397"/>
                  <a:pt x="34544" y="85341"/>
                </a:cubicBezTo>
                <a:cubicBezTo>
                  <a:pt x="34513" y="85341"/>
                  <a:pt x="34482" y="85286"/>
                  <a:pt x="34513" y="85231"/>
                </a:cubicBezTo>
                <a:cubicBezTo>
                  <a:pt x="34544" y="85231"/>
                  <a:pt x="34606" y="85286"/>
                  <a:pt x="34575" y="85175"/>
                </a:cubicBezTo>
                <a:cubicBezTo>
                  <a:pt x="34544" y="85175"/>
                  <a:pt x="34513" y="85175"/>
                  <a:pt x="34482" y="85175"/>
                </a:cubicBezTo>
                <a:cubicBezTo>
                  <a:pt x="34450" y="85175"/>
                  <a:pt x="34419" y="85175"/>
                  <a:pt x="34419" y="85175"/>
                </a:cubicBezTo>
                <a:cubicBezTo>
                  <a:pt x="34388" y="85120"/>
                  <a:pt x="34419" y="85120"/>
                  <a:pt x="34388" y="85064"/>
                </a:cubicBezTo>
                <a:cubicBezTo>
                  <a:pt x="34388" y="85064"/>
                  <a:pt x="34357" y="85064"/>
                  <a:pt x="34325" y="85064"/>
                </a:cubicBezTo>
                <a:cubicBezTo>
                  <a:pt x="34294" y="85064"/>
                  <a:pt x="34294" y="85064"/>
                  <a:pt x="34294" y="85009"/>
                </a:cubicBezTo>
                <a:cubicBezTo>
                  <a:pt x="34232" y="84953"/>
                  <a:pt x="34232" y="84898"/>
                  <a:pt x="34232" y="84787"/>
                </a:cubicBezTo>
                <a:cubicBezTo>
                  <a:pt x="34200" y="84676"/>
                  <a:pt x="34200" y="84621"/>
                  <a:pt x="34200" y="84510"/>
                </a:cubicBezTo>
                <a:cubicBezTo>
                  <a:pt x="34169" y="84454"/>
                  <a:pt x="34138" y="84399"/>
                  <a:pt x="34138" y="84343"/>
                </a:cubicBezTo>
                <a:cubicBezTo>
                  <a:pt x="34107" y="84232"/>
                  <a:pt x="34076" y="84177"/>
                  <a:pt x="34076" y="84121"/>
                </a:cubicBezTo>
                <a:cubicBezTo>
                  <a:pt x="34044" y="84011"/>
                  <a:pt x="34013" y="83955"/>
                  <a:pt x="34013" y="83900"/>
                </a:cubicBezTo>
                <a:cubicBezTo>
                  <a:pt x="34013" y="83844"/>
                  <a:pt x="34013" y="83789"/>
                  <a:pt x="33982" y="83789"/>
                </a:cubicBezTo>
                <a:cubicBezTo>
                  <a:pt x="33982" y="83733"/>
                  <a:pt x="33951" y="83733"/>
                  <a:pt x="33951" y="83678"/>
                </a:cubicBezTo>
                <a:cubicBezTo>
                  <a:pt x="33951" y="83622"/>
                  <a:pt x="33919" y="83567"/>
                  <a:pt x="33919" y="83512"/>
                </a:cubicBezTo>
                <a:cubicBezTo>
                  <a:pt x="33888" y="83456"/>
                  <a:pt x="33888" y="83345"/>
                  <a:pt x="33857" y="83290"/>
                </a:cubicBezTo>
                <a:cubicBezTo>
                  <a:pt x="33857" y="83290"/>
                  <a:pt x="33857" y="83234"/>
                  <a:pt x="33826" y="83234"/>
                </a:cubicBezTo>
                <a:cubicBezTo>
                  <a:pt x="33826" y="83179"/>
                  <a:pt x="33826" y="83123"/>
                  <a:pt x="33826" y="83068"/>
                </a:cubicBezTo>
                <a:cubicBezTo>
                  <a:pt x="33794" y="83012"/>
                  <a:pt x="33763" y="83012"/>
                  <a:pt x="33732" y="82957"/>
                </a:cubicBezTo>
                <a:cubicBezTo>
                  <a:pt x="33701" y="82957"/>
                  <a:pt x="33701" y="82957"/>
                  <a:pt x="33669" y="82957"/>
                </a:cubicBezTo>
                <a:cubicBezTo>
                  <a:pt x="33669" y="82957"/>
                  <a:pt x="33607" y="82957"/>
                  <a:pt x="33638" y="82902"/>
                </a:cubicBezTo>
                <a:cubicBezTo>
                  <a:pt x="33638" y="82902"/>
                  <a:pt x="33669" y="82902"/>
                  <a:pt x="33701" y="82846"/>
                </a:cubicBezTo>
                <a:cubicBezTo>
                  <a:pt x="33701" y="82846"/>
                  <a:pt x="33701" y="82791"/>
                  <a:pt x="33701" y="82791"/>
                </a:cubicBezTo>
                <a:cubicBezTo>
                  <a:pt x="33732" y="82735"/>
                  <a:pt x="33763" y="82680"/>
                  <a:pt x="33794" y="82735"/>
                </a:cubicBezTo>
                <a:cubicBezTo>
                  <a:pt x="33826" y="82735"/>
                  <a:pt x="33826" y="82791"/>
                  <a:pt x="33857" y="82791"/>
                </a:cubicBezTo>
                <a:cubicBezTo>
                  <a:pt x="33888" y="82735"/>
                  <a:pt x="33888" y="82680"/>
                  <a:pt x="33919" y="82680"/>
                </a:cubicBezTo>
                <a:cubicBezTo>
                  <a:pt x="33951" y="82680"/>
                  <a:pt x="34013" y="82680"/>
                  <a:pt x="34013" y="82569"/>
                </a:cubicBezTo>
                <a:cubicBezTo>
                  <a:pt x="34013" y="82569"/>
                  <a:pt x="33982" y="82513"/>
                  <a:pt x="33982" y="82513"/>
                </a:cubicBezTo>
                <a:cubicBezTo>
                  <a:pt x="33982" y="82458"/>
                  <a:pt x="33982" y="82402"/>
                  <a:pt x="33951" y="82402"/>
                </a:cubicBezTo>
                <a:cubicBezTo>
                  <a:pt x="33951" y="82347"/>
                  <a:pt x="33951" y="82347"/>
                  <a:pt x="33951" y="82347"/>
                </a:cubicBezTo>
                <a:cubicBezTo>
                  <a:pt x="33919" y="82347"/>
                  <a:pt x="33919" y="82347"/>
                  <a:pt x="33919" y="82347"/>
                </a:cubicBezTo>
                <a:cubicBezTo>
                  <a:pt x="33919" y="82292"/>
                  <a:pt x="33888" y="82292"/>
                  <a:pt x="33888" y="82292"/>
                </a:cubicBezTo>
                <a:cubicBezTo>
                  <a:pt x="33857" y="82292"/>
                  <a:pt x="33857" y="82292"/>
                  <a:pt x="33826" y="82347"/>
                </a:cubicBezTo>
                <a:cubicBezTo>
                  <a:pt x="33826" y="82347"/>
                  <a:pt x="33794" y="82347"/>
                  <a:pt x="33763" y="82347"/>
                </a:cubicBezTo>
                <a:cubicBezTo>
                  <a:pt x="33763" y="82347"/>
                  <a:pt x="33763" y="82292"/>
                  <a:pt x="33732" y="82236"/>
                </a:cubicBezTo>
                <a:cubicBezTo>
                  <a:pt x="33732" y="82236"/>
                  <a:pt x="33732" y="82181"/>
                  <a:pt x="33763" y="82181"/>
                </a:cubicBezTo>
                <a:cubicBezTo>
                  <a:pt x="33763" y="82181"/>
                  <a:pt x="33763" y="82181"/>
                  <a:pt x="33763" y="82236"/>
                </a:cubicBezTo>
                <a:cubicBezTo>
                  <a:pt x="33794" y="82236"/>
                  <a:pt x="33794" y="82236"/>
                  <a:pt x="33794" y="82236"/>
                </a:cubicBezTo>
                <a:cubicBezTo>
                  <a:pt x="33857" y="82236"/>
                  <a:pt x="33888" y="82236"/>
                  <a:pt x="33919" y="82292"/>
                </a:cubicBezTo>
                <a:cubicBezTo>
                  <a:pt x="33951" y="82292"/>
                  <a:pt x="33951" y="82292"/>
                  <a:pt x="33982" y="82292"/>
                </a:cubicBezTo>
                <a:cubicBezTo>
                  <a:pt x="34013" y="82292"/>
                  <a:pt x="34013" y="82292"/>
                  <a:pt x="34044" y="82292"/>
                </a:cubicBezTo>
                <a:cubicBezTo>
                  <a:pt x="34107" y="82347"/>
                  <a:pt x="34107" y="82292"/>
                  <a:pt x="34138" y="82292"/>
                </a:cubicBezTo>
                <a:cubicBezTo>
                  <a:pt x="34200" y="82236"/>
                  <a:pt x="34232" y="82292"/>
                  <a:pt x="34263" y="82236"/>
                </a:cubicBezTo>
                <a:cubicBezTo>
                  <a:pt x="34325" y="82236"/>
                  <a:pt x="34357" y="82236"/>
                  <a:pt x="34357" y="82181"/>
                </a:cubicBezTo>
                <a:cubicBezTo>
                  <a:pt x="34357" y="82070"/>
                  <a:pt x="34357" y="82014"/>
                  <a:pt x="34325" y="81959"/>
                </a:cubicBezTo>
                <a:cubicBezTo>
                  <a:pt x="34325" y="81903"/>
                  <a:pt x="34294" y="81903"/>
                  <a:pt x="34325" y="81848"/>
                </a:cubicBezTo>
                <a:cubicBezTo>
                  <a:pt x="34357" y="81848"/>
                  <a:pt x="34357" y="81848"/>
                  <a:pt x="34388" y="81792"/>
                </a:cubicBezTo>
                <a:cubicBezTo>
                  <a:pt x="34419" y="81792"/>
                  <a:pt x="34388" y="81682"/>
                  <a:pt x="34450" y="81682"/>
                </a:cubicBezTo>
                <a:cubicBezTo>
                  <a:pt x="34450" y="81682"/>
                  <a:pt x="34513" y="81682"/>
                  <a:pt x="34513" y="81682"/>
                </a:cubicBezTo>
                <a:cubicBezTo>
                  <a:pt x="34544" y="81737"/>
                  <a:pt x="34513" y="81737"/>
                  <a:pt x="34513" y="81737"/>
                </a:cubicBezTo>
                <a:cubicBezTo>
                  <a:pt x="34482" y="81792"/>
                  <a:pt x="34388" y="81792"/>
                  <a:pt x="34419" y="81848"/>
                </a:cubicBezTo>
                <a:cubicBezTo>
                  <a:pt x="34419" y="81903"/>
                  <a:pt x="34482" y="81903"/>
                  <a:pt x="34482" y="81903"/>
                </a:cubicBezTo>
                <a:cubicBezTo>
                  <a:pt x="34513" y="81903"/>
                  <a:pt x="34513" y="81959"/>
                  <a:pt x="34544" y="81959"/>
                </a:cubicBezTo>
                <a:cubicBezTo>
                  <a:pt x="34575" y="81959"/>
                  <a:pt x="34606" y="82014"/>
                  <a:pt x="34669" y="82070"/>
                </a:cubicBezTo>
                <a:cubicBezTo>
                  <a:pt x="34669" y="82125"/>
                  <a:pt x="34700" y="82181"/>
                  <a:pt x="34731" y="82236"/>
                </a:cubicBezTo>
                <a:cubicBezTo>
                  <a:pt x="34763" y="82236"/>
                  <a:pt x="34763" y="82236"/>
                  <a:pt x="34794" y="82181"/>
                </a:cubicBezTo>
                <a:cubicBezTo>
                  <a:pt x="34794" y="82181"/>
                  <a:pt x="34825" y="82181"/>
                  <a:pt x="34856" y="82125"/>
                </a:cubicBezTo>
                <a:cubicBezTo>
                  <a:pt x="34856" y="82125"/>
                  <a:pt x="34888" y="82125"/>
                  <a:pt x="34888" y="82125"/>
                </a:cubicBezTo>
                <a:cubicBezTo>
                  <a:pt x="34919" y="82070"/>
                  <a:pt x="34950" y="82125"/>
                  <a:pt x="34950" y="82070"/>
                </a:cubicBezTo>
                <a:cubicBezTo>
                  <a:pt x="34981" y="82070"/>
                  <a:pt x="35013" y="82070"/>
                  <a:pt x="35013" y="82070"/>
                </a:cubicBezTo>
                <a:cubicBezTo>
                  <a:pt x="35044" y="82070"/>
                  <a:pt x="35075" y="82070"/>
                  <a:pt x="35075" y="82125"/>
                </a:cubicBezTo>
                <a:cubicBezTo>
                  <a:pt x="35075" y="82181"/>
                  <a:pt x="35075" y="82181"/>
                  <a:pt x="35106" y="82181"/>
                </a:cubicBezTo>
                <a:cubicBezTo>
                  <a:pt x="35106" y="82236"/>
                  <a:pt x="35137" y="82236"/>
                  <a:pt x="35137" y="82292"/>
                </a:cubicBezTo>
                <a:cubicBezTo>
                  <a:pt x="35137" y="82347"/>
                  <a:pt x="35106" y="82458"/>
                  <a:pt x="35169" y="82513"/>
                </a:cubicBezTo>
                <a:cubicBezTo>
                  <a:pt x="35169" y="82513"/>
                  <a:pt x="35200" y="82513"/>
                  <a:pt x="35231" y="82513"/>
                </a:cubicBezTo>
                <a:cubicBezTo>
                  <a:pt x="35231" y="82569"/>
                  <a:pt x="35231" y="82569"/>
                  <a:pt x="35262" y="82624"/>
                </a:cubicBezTo>
                <a:cubicBezTo>
                  <a:pt x="35262" y="82680"/>
                  <a:pt x="35294" y="82735"/>
                  <a:pt x="35325" y="82791"/>
                </a:cubicBezTo>
                <a:cubicBezTo>
                  <a:pt x="35356" y="82846"/>
                  <a:pt x="35387" y="82902"/>
                  <a:pt x="35419" y="82957"/>
                </a:cubicBezTo>
                <a:cubicBezTo>
                  <a:pt x="35419" y="83012"/>
                  <a:pt x="35419" y="83068"/>
                  <a:pt x="35419" y="83068"/>
                </a:cubicBezTo>
                <a:cubicBezTo>
                  <a:pt x="35419" y="83123"/>
                  <a:pt x="35387" y="83179"/>
                  <a:pt x="35387" y="83234"/>
                </a:cubicBezTo>
                <a:cubicBezTo>
                  <a:pt x="35387" y="83234"/>
                  <a:pt x="35419" y="83234"/>
                  <a:pt x="35450" y="83234"/>
                </a:cubicBezTo>
                <a:cubicBezTo>
                  <a:pt x="35450" y="83234"/>
                  <a:pt x="35450" y="83290"/>
                  <a:pt x="35481" y="83290"/>
                </a:cubicBezTo>
                <a:cubicBezTo>
                  <a:pt x="35512" y="83345"/>
                  <a:pt x="35543" y="83345"/>
                  <a:pt x="35543" y="83401"/>
                </a:cubicBezTo>
                <a:cubicBezTo>
                  <a:pt x="35575" y="83456"/>
                  <a:pt x="35543" y="83567"/>
                  <a:pt x="35575" y="83622"/>
                </a:cubicBezTo>
                <a:cubicBezTo>
                  <a:pt x="35575" y="83678"/>
                  <a:pt x="35575" y="83678"/>
                  <a:pt x="35606" y="83678"/>
                </a:cubicBezTo>
                <a:cubicBezTo>
                  <a:pt x="35606" y="83733"/>
                  <a:pt x="35606" y="83789"/>
                  <a:pt x="35606" y="83789"/>
                </a:cubicBezTo>
                <a:cubicBezTo>
                  <a:pt x="35637" y="83844"/>
                  <a:pt x="35637" y="83900"/>
                  <a:pt x="35637" y="83900"/>
                </a:cubicBezTo>
                <a:cubicBezTo>
                  <a:pt x="35637" y="83955"/>
                  <a:pt x="35668" y="84011"/>
                  <a:pt x="35668" y="84011"/>
                </a:cubicBezTo>
                <a:cubicBezTo>
                  <a:pt x="35700" y="84066"/>
                  <a:pt x="35700" y="84177"/>
                  <a:pt x="35700" y="84232"/>
                </a:cubicBezTo>
                <a:cubicBezTo>
                  <a:pt x="35731" y="84288"/>
                  <a:pt x="35762" y="84343"/>
                  <a:pt x="35793" y="84399"/>
                </a:cubicBezTo>
                <a:cubicBezTo>
                  <a:pt x="35825" y="84565"/>
                  <a:pt x="35856" y="84731"/>
                  <a:pt x="35950" y="84787"/>
                </a:cubicBezTo>
                <a:cubicBezTo>
                  <a:pt x="36043" y="84787"/>
                  <a:pt x="36137" y="84787"/>
                  <a:pt x="36231" y="84842"/>
                </a:cubicBezTo>
                <a:cubicBezTo>
                  <a:pt x="36231" y="84842"/>
                  <a:pt x="36262" y="84842"/>
                  <a:pt x="36293" y="84898"/>
                </a:cubicBezTo>
                <a:cubicBezTo>
                  <a:pt x="36293" y="84898"/>
                  <a:pt x="36324" y="84898"/>
                  <a:pt x="36356" y="84898"/>
                </a:cubicBezTo>
                <a:cubicBezTo>
                  <a:pt x="36356" y="84898"/>
                  <a:pt x="36356" y="84953"/>
                  <a:pt x="36387" y="84953"/>
                </a:cubicBezTo>
                <a:cubicBezTo>
                  <a:pt x="36418" y="85009"/>
                  <a:pt x="36418" y="85009"/>
                  <a:pt x="36449" y="85009"/>
                </a:cubicBezTo>
                <a:cubicBezTo>
                  <a:pt x="36480" y="85009"/>
                  <a:pt x="36512" y="85064"/>
                  <a:pt x="36543" y="85120"/>
                </a:cubicBezTo>
                <a:cubicBezTo>
                  <a:pt x="36574" y="85175"/>
                  <a:pt x="36605" y="85231"/>
                  <a:pt x="36637" y="85286"/>
                </a:cubicBezTo>
                <a:cubicBezTo>
                  <a:pt x="36668" y="85341"/>
                  <a:pt x="36699" y="85397"/>
                  <a:pt x="36730" y="85508"/>
                </a:cubicBezTo>
                <a:cubicBezTo>
                  <a:pt x="36762" y="85563"/>
                  <a:pt x="36793" y="85563"/>
                  <a:pt x="36824" y="85619"/>
                </a:cubicBezTo>
                <a:cubicBezTo>
                  <a:pt x="36855" y="85619"/>
                  <a:pt x="36887" y="85674"/>
                  <a:pt x="36887" y="85674"/>
                </a:cubicBezTo>
                <a:cubicBezTo>
                  <a:pt x="36918" y="85730"/>
                  <a:pt x="36949" y="85730"/>
                  <a:pt x="36980" y="85730"/>
                </a:cubicBezTo>
                <a:cubicBezTo>
                  <a:pt x="37043" y="85785"/>
                  <a:pt x="37074" y="85785"/>
                  <a:pt x="37136" y="85841"/>
                </a:cubicBezTo>
                <a:cubicBezTo>
                  <a:pt x="37136" y="85951"/>
                  <a:pt x="37168" y="86007"/>
                  <a:pt x="37199" y="86062"/>
                </a:cubicBezTo>
                <a:cubicBezTo>
                  <a:pt x="37230" y="86118"/>
                  <a:pt x="37261" y="86173"/>
                  <a:pt x="37324" y="86173"/>
                </a:cubicBezTo>
                <a:cubicBezTo>
                  <a:pt x="37355" y="86173"/>
                  <a:pt x="37418" y="86173"/>
                  <a:pt x="37449" y="86229"/>
                </a:cubicBezTo>
                <a:cubicBezTo>
                  <a:pt x="37542" y="86229"/>
                  <a:pt x="37636" y="86284"/>
                  <a:pt x="37730" y="86284"/>
                </a:cubicBezTo>
                <a:cubicBezTo>
                  <a:pt x="37761" y="86284"/>
                  <a:pt x="37792" y="86284"/>
                  <a:pt x="37824" y="86340"/>
                </a:cubicBezTo>
                <a:cubicBezTo>
                  <a:pt x="37855" y="86395"/>
                  <a:pt x="37917" y="86395"/>
                  <a:pt x="37948" y="86340"/>
                </a:cubicBezTo>
                <a:cubicBezTo>
                  <a:pt x="37980" y="86340"/>
                  <a:pt x="38011" y="86284"/>
                  <a:pt x="38073" y="86284"/>
                </a:cubicBezTo>
                <a:cubicBezTo>
                  <a:pt x="38105" y="86284"/>
                  <a:pt x="38136" y="86229"/>
                  <a:pt x="38167" y="86229"/>
                </a:cubicBezTo>
                <a:cubicBezTo>
                  <a:pt x="38198" y="86173"/>
                  <a:pt x="38230" y="86173"/>
                  <a:pt x="38261" y="86173"/>
                </a:cubicBezTo>
                <a:cubicBezTo>
                  <a:pt x="38292" y="86173"/>
                  <a:pt x="38292" y="86118"/>
                  <a:pt x="38323" y="86118"/>
                </a:cubicBezTo>
                <a:cubicBezTo>
                  <a:pt x="38355" y="86062"/>
                  <a:pt x="38355" y="86062"/>
                  <a:pt x="38355" y="86062"/>
                </a:cubicBezTo>
                <a:cubicBezTo>
                  <a:pt x="38386" y="86062"/>
                  <a:pt x="38386" y="86118"/>
                  <a:pt x="38386" y="86118"/>
                </a:cubicBezTo>
                <a:cubicBezTo>
                  <a:pt x="38355" y="86118"/>
                  <a:pt x="38355" y="86118"/>
                  <a:pt x="38323" y="86173"/>
                </a:cubicBezTo>
                <a:cubicBezTo>
                  <a:pt x="38323" y="86173"/>
                  <a:pt x="38323" y="86173"/>
                  <a:pt x="38292" y="86229"/>
                </a:cubicBezTo>
                <a:cubicBezTo>
                  <a:pt x="38261" y="86284"/>
                  <a:pt x="38261" y="86284"/>
                  <a:pt x="38261" y="86395"/>
                </a:cubicBezTo>
                <a:cubicBezTo>
                  <a:pt x="38323" y="86395"/>
                  <a:pt x="38292" y="86284"/>
                  <a:pt x="38355" y="86284"/>
                </a:cubicBezTo>
                <a:cubicBezTo>
                  <a:pt x="38386" y="86284"/>
                  <a:pt x="38386" y="86284"/>
                  <a:pt x="38417" y="86229"/>
                </a:cubicBezTo>
                <a:cubicBezTo>
                  <a:pt x="38448" y="86229"/>
                  <a:pt x="38448" y="86173"/>
                  <a:pt x="38479" y="86173"/>
                </a:cubicBezTo>
                <a:cubicBezTo>
                  <a:pt x="38511" y="86173"/>
                  <a:pt x="38511" y="86173"/>
                  <a:pt x="38542" y="86173"/>
                </a:cubicBezTo>
                <a:cubicBezTo>
                  <a:pt x="38542" y="86173"/>
                  <a:pt x="38573" y="86118"/>
                  <a:pt x="38573" y="86118"/>
                </a:cubicBezTo>
                <a:cubicBezTo>
                  <a:pt x="38604" y="86118"/>
                  <a:pt x="38604" y="86062"/>
                  <a:pt x="38636" y="86062"/>
                </a:cubicBezTo>
                <a:cubicBezTo>
                  <a:pt x="38667" y="86062"/>
                  <a:pt x="38636" y="86118"/>
                  <a:pt x="38667" y="86173"/>
                </a:cubicBezTo>
                <a:cubicBezTo>
                  <a:pt x="38667" y="86173"/>
                  <a:pt x="38698" y="86173"/>
                  <a:pt x="38729" y="86173"/>
                </a:cubicBezTo>
                <a:cubicBezTo>
                  <a:pt x="38729" y="86118"/>
                  <a:pt x="38729" y="86062"/>
                  <a:pt x="38761" y="86062"/>
                </a:cubicBezTo>
                <a:cubicBezTo>
                  <a:pt x="38761" y="85951"/>
                  <a:pt x="38792" y="85896"/>
                  <a:pt x="38854" y="85896"/>
                </a:cubicBezTo>
                <a:cubicBezTo>
                  <a:pt x="38854" y="85896"/>
                  <a:pt x="38917" y="85896"/>
                  <a:pt x="38885" y="85841"/>
                </a:cubicBezTo>
                <a:cubicBezTo>
                  <a:pt x="38854" y="85841"/>
                  <a:pt x="38823" y="85841"/>
                  <a:pt x="38823" y="85841"/>
                </a:cubicBezTo>
                <a:cubicBezTo>
                  <a:pt x="38792" y="85841"/>
                  <a:pt x="38761" y="85785"/>
                  <a:pt x="38761" y="85785"/>
                </a:cubicBezTo>
                <a:cubicBezTo>
                  <a:pt x="38729" y="85785"/>
                  <a:pt x="38729" y="85841"/>
                  <a:pt x="38698" y="85841"/>
                </a:cubicBezTo>
                <a:cubicBezTo>
                  <a:pt x="38636" y="85896"/>
                  <a:pt x="38604" y="85841"/>
                  <a:pt x="38573" y="85841"/>
                </a:cubicBezTo>
                <a:cubicBezTo>
                  <a:pt x="38511" y="85841"/>
                  <a:pt x="38542" y="85951"/>
                  <a:pt x="38542" y="86007"/>
                </a:cubicBezTo>
                <a:cubicBezTo>
                  <a:pt x="38511" y="86062"/>
                  <a:pt x="38479" y="86062"/>
                  <a:pt x="38448" y="86118"/>
                </a:cubicBezTo>
                <a:cubicBezTo>
                  <a:pt x="38417" y="86118"/>
                  <a:pt x="38386" y="86062"/>
                  <a:pt x="38386" y="86007"/>
                </a:cubicBezTo>
                <a:cubicBezTo>
                  <a:pt x="38386" y="85951"/>
                  <a:pt x="38448" y="85951"/>
                  <a:pt x="38448" y="85896"/>
                </a:cubicBezTo>
                <a:cubicBezTo>
                  <a:pt x="38448" y="85896"/>
                  <a:pt x="38448" y="85841"/>
                  <a:pt x="38448" y="85841"/>
                </a:cubicBezTo>
                <a:cubicBezTo>
                  <a:pt x="38479" y="85785"/>
                  <a:pt x="38511" y="85841"/>
                  <a:pt x="38511" y="85785"/>
                </a:cubicBezTo>
                <a:cubicBezTo>
                  <a:pt x="38542" y="85785"/>
                  <a:pt x="38573" y="85730"/>
                  <a:pt x="38573" y="85730"/>
                </a:cubicBezTo>
                <a:cubicBezTo>
                  <a:pt x="38604" y="85674"/>
                  <a:pt x="38667" y="85674"/>
                  <a:pt x="38698" y="85674"/>
                </a:cubicBezTo>
                <a:cubicBezTo>
                  <a:pt x="38761" y="85674"/>
                  <a:pt x="38792" y="85619"/>
                  <a:pt x="38823" y="85619"/>
                </a:cubicBezTo>
                <a:cubicBezTo>
                  <a:pt x="38885" y="85619"/>
                  <a:pt x="38917" y="85619"/>
                  <a:pt x="38979" y="85619"/>
                </a:cubicBezTo>
                <a:cubicBezTo>
                  <a:pt x="39010" y="85619"/>
                  <a:pt x="39042" y="85619"/>
                  <a:pt x="39104" y="85619"/>
                </a:cubicBezTo>
                <a:cubicBezTo>
                  <a:pt x="39135" y="85674"/>
                  <a:pt x="39167" y="85674"/>
                  <a:pt x="39229" y="85674"/>
                </a:cubicBezTo>
                <a:cubicBezTo>
                  <a:pt x="39323" y="85785"/>
                  <a:pt x="39292" y="85951"/>
                  <a:pt x="39323" y="86062"/>
                </a:cubicBezTo>
                <a:cubicBezTo>
                  <a:pt x="39323" y="86118"/>
                  <a:pt x="39323" y="86173"/>
                  <a:pt x="39354" y="86229"/>
                </a:cubicBezTo>
                <a:cubicBezTo>
                  <a:pt x="39354" y="86284"/>
                  <a:pt x="39354" y="86340"/>
                  <a:pt x="39354" y="86395"/>
                </a:cubicBezTo>
                <a:cubicBezTo>
                  <a:pt x="39354" y="86451"/>
                  <a:pt x="39354" y="86506"/>
                  <a:pt x="39354" y="86561"/>
                </a:cubicBezTo>
                <a:cubicBezTo>
                  <a:pt x="39354" y="86672"/>
                  <a:pt x="39416" y="86728"/>
                  <a:pt x="39416" y="86839"/>
                </a:cubicBezTo>
                <a:cubicBezTo>
                  <a:pt x="39416" y="86950"/>
                  <a:pt x="39448" y="87171"/>
                  <a:pt x="39510" y="87282"/>
                </a:cubicBezTo>
                <a:cubicBezTo>
                  <a:pt x="39541" y="87282"/>
                  <a:pt x="39604" y="87282"/>
                  <a:pt x="39635" y="87282"/>
                </a:cubicBezTo>
                <a:cubicBezTo>
                  <a:pt x="39698" y="87282"/>
                  <a:pt x="39729" y="87338"/>
                  <a:pt x="39791" y="87338"/>
                </a:cubicBezTo>
                <a:cubicBezTo>
                  <a:pt x="39823" y="87338"/>
                  <a:pt x="39885" y="87338"/>
                  <a:pt x="39916" y="87338"/>
                </a:cubicBezTo>
                <a:cubicBezTo>
                  <a:pt x="39979" y="87338"/>
                  <a:pt x="40010" y="87393"/>
                  <a:pt x="40072" y="87393"/>
                </a:cubicBezTo>
                <a:cubicBezTo>
                  <a:pt x="40104" y="87393"/>
                  <a:pt x="40135" y="87449"/>
                  <a:pt x="40197" y="87449"/>
                </a:cubicBezTo>
                <a:cubicBezTo>
                  <a:pt x="40229" y="87449"/>
                  <a:pt x="40291" y="87449"/>
                  <a:pt x="40353" y="87449"/>
                </a:cubicBezTo>
                <a:cubicBezTo>
                  <a:pt x="40385" y="87449"/>
                  <a:pt x="40416" y="87504"/>
                  <a:pt x="40447" y="87560"/>
                </a:cubicBezTo>
                <a:cubicBezTo>
                  <a:pt x="40510" y="87560"/>
                  <a:pt x="40541" y="87615"/>
                  <a:pt x="40572" y="87670"/>
                </a:cubicBezTo>
                <a:cubicBezTo>
                  <a:pt x="40603" y="87670"/>
                  <a:pt x="40666" y="87670"/>
                  <a:pt x="40697" y="87670"/>
                </a:cubicBezTo>
                <a:cubicBezTo>
                  <a:pt x="40728" y="87615"/>
                  <a:pt x="40760" y="87615"/>
                  <a:pt x="40822" y="87615"/>
                </a:cubicBezTo>
                <a:cubicBezTo>
                  <a:pt x="40916" y="87615"/>
                  <a:pt x="41009" y="87615"/>
                  <a:pt x="41103" y="87615"/>
                </a:cubicBezTo>
                <a:cubicBezTo>
                  <a:pt x="41197" y="87615"/>
                  <a:pt x="41290" y="87615"/>
                  <a:pt x="41384" y="87615"/>
                </a:cubicBezTo>
                <a:cubicBezTo>
                  <a:pt x="41415" y="87615"/>
                  <a:pt x="41447" y="87615"/>
                  <a:pt x="41478" y="87670"/>
                </a:cubicBezTo>
                <a:cubicBezTo>
                  <a:pt x="41509" y="87670"/>
                  <a:pt x="41509" y="87726"/>
                  <a:pt x="41509" y="87781"/>
                </a:cubicBezTo>
                <a:cubicBezTo>
                  <a:pt x="41540" y="87837"/>
                  <a:pt x="41572" y="87892"/>
                  <a:pt x="41634" y="87948"/>
                </a:cubicBezTo>
                <a:cubicBezTo>
                  <a:pt x="41697" y="87948"/>
                  <a:pt x="41759" y="87892"/>
                  <a:pt x="41790" y="87948"/>
                </a:cubicBezTo>
                <a:cubicBezTo>
                  <a:pt x="41853" y="87948"/>
                  <a:pt x="41884" y="88003"/>
                  <a:pt x="41946" y="88003"/>
                </a:cubicBezTo>
                <a:cubicBezTo>
                  <a:pt x="41978" y="88003"/>
                  <a:pt x="42040" y="88003"/>
                  <a:pt x="42071" y="87948"/>
                </a:cubicBezTo>
                <a:cubicBezTo>
                  <a:pt x="42103" y="87948"/>
                  <a:pt x="42134" y="87892"/>
                  <a:pt x="42196" y="87892"/>
                </a:cubicBezTo>
                <a:cubicBezTo>
                  <a:pt x="42228" y="87892"/>
                  <a:pt x="42228" y="87948"/>
                  <a:pt x="42259" y="88003"/>
                </a:cubicBezTo>
                <a:cubicBezTo>
                  <a:pt x="42259" y="88059"/>
                  <a:pt x="42259" y="88114"/>
                  <a:pt x="42290" y="88114"/>
                </a:cubicBezTo>
                <a:cubicBezTo>
                  <a:pt x="42290" y="88114"/>
                  <a:pt x="42321" y="88059"/>
                  <a:pt x="42321" y="88059"/>
                </a:cubicBezTo>
                <a:cubicBezTo>
                  <a:pt x="42352" y="88059"/>
                  <a:pt x="42384" y="88059"/>
                  <a:pt x="42384" y="88059"/>
                </a:cubicBezTo>
                <a:cubicBezTo>
                  <a:pt x="42446" y="88003"/>
                  <a:pt x="42477" y="88003"/>
                  <a:pt x="42509" y="87948"/>
                </a:cubicBezTo>
                <a:cubicBezTo>
                  <a:pt x="42509" y="87948"/>
                  <a:pt x="42540" y="87892"/>
                  <a:pt x="42571" y="87948"/>
                </a:cubicBezTo>
                <a:cubicBezTo>
                  <a:pt x="42571" y="87948"/>
                  <a:pt x="42571" y="88003"/>
                  <a:pt x="42571" y="88003"/>
                </a:cubicBezTo>
                <a:cubicBezTo>
                  <a:pt x="42602" y="88059"/>
                  <a:pt x="42634" y="87948"/>
                  <a:pt x="42665" y="87948"/>
                </a:cubicBezTo>
                <a:cubicBezTo>
                  <a:pt x="42696" y="87948"/>
                  <a:pt x="42727" y="87948"/>
                  <a:pt x="42727" y="87892"/>
                </a:cubicBezTo>
                <a:cubicBezTo>
                  <a:pt x="42758" y="87892"/>
                  <a:pt x="42758" y="87837"/>
                  <a:pt x="42790" y="87837"/>
                </a:cubicBezTo>
                <a:cubicBezTo>
                  <a:pt x="42883" y="87781"/>
                  <a:pt x="42977" y="87837"/>
                  <a:pt x="43040" y="87892"/>
                </a:cubicBezTo>
                <a:cubicBezTo>
                  <a:pt x="43102" y="87892"/>
                  <a:pt x="43133" y="87892"/>
                  <a:pt x="43196" y="87892"/>
                </a:cubicBezTo>
                <a:cubicBezTo>
                  <a:pt x="43196" y="87892"/>
                  <a:pt x="43227" y="87892"/>
                  <a:pt x="43258" y="87892"/>
                </a:cubicBezTo>
                <a:cubicBezTo>
                  <a:pt x="43258" y="87892"/>
                  <a:pt x="43289" y="87948"/>
                  <a:pt x="43321" y="87892"/>
                </a:cubicBezTo>
                <a:cubicBezTo>
                  <a:pt x="43321" y="87892"/>
                  <a:pt x="43352" y="87837"/>
                  <a:pt x="43352" y="87837"/>
                </a:cubicBezTo>
                <a:cubicBezTo>
                  <a:pt x="43352" y="87781"/>
                  <a:pt x="43383" y="87781"/>
                  <a:pt x="43414" y="87781"/>
                </a:cubicBezTo>
                <a:cubicBezTo>
                  <a:pt x="43446" y="87781"/>
                  <a:pt x="43446" y="87781"/>
                  <a:pt x="43477" y="87781"/>
                </a:cubicBezTo>
                <a:cubicBezTo>
                  <a:pt x="43508" y="87726"/>
                  <a:pt x="43508" y="87726"/>
                  <a:pt x="43539" y="87726"/>
                </a:cubicBezTo>
                <a:cubicBezTo>
                  <a:pt x="43602" y="87726"/>
                  <a:pt x="43664" y="87726"/>
                  <a:pt x="43727" y="87781"/>
                </a:cubicBezTo>
                <a:cubicBezTo>
                  <a:pt x="43758" y="87837"/>
                  <a:pt x="43789" y="87837"/>
                  <a:pt x="43852" y="87837"/>
                </a:cubicBezTo>
                <a:cubicBezTo>
                  <a:pt x="43883" y="87837"/>
                  <a:pt x="43914" y="87837"/>
                  <a:pt x="43977" y="87892"/>
                </a:cubicBezTo>
                <a:cubicBezTo>
                  <a:pt x="43977" y="87892"/>
                  <a:pt x="44008" y="87948"/>
                  <a:pt x="44008" y="87948"/>
                </a:cubicBezTo>
                <a:cubicBezTo>
                  <a:pt x="44039" y="87948"/>
                  <a:pt x="44039" y="87948"/>
                  <a:pt x="44070" y="87892"/>
                </a:cubicBezTo>
                <a:cubicBezTo>
                  <a:pt x="44102" y="87837"/>
                  <a:pt x="44164" y="87837"/>
                  <a:pt x="44195" y="87837"/>
                </a:cubicBezTo>
                <a:cubicBezTo>
                  <a:pt x="44258" y="87837"/>
                  <a:pt x="44289" y="87726"/>
                  <a:pt x="44320" y="87726"/>
                </a:cubicBezTo>
                <a:cubicBezTo>
                  <a:pt x="44414" y="87726"/>
                  <a:pt x="44508" y="87726"/>
                  <a:pt x="44601" y="87726"/>
                </a:cubicBezTo>
                <a:cubicBezTo>
                  <a:pt x="44664" y="87726"/>
                  <a:pt x="44695" y="87670"/>
                  <a:pt x="44726" y="87670"/>
                </a:cubicBezTo>
                <a:cubicBezTo>
                  <a:pt x="44789" y="87670"/>
                  <a:pt x="44820" y="87670"/>
                  <a:pt x="44851" y="87670"/>
                </a:cubicBezTo>
                <a:cubicBezTo>
                  <a:pt x="44914" y="87726"/>
                  <a:pt x="44945" y="87726"/>
                  <a:pt x="45007" y="87726"/>
                </a:cubicBezTo>
                <a:cubicBezTo>
                  <a:pt x="45039" y="87726"/>
                  <a:pt x="45070" y="87726"/>
                  <a:pt x="45132" y="87726"/>
                </a:cubicBezTo>
                <a:cubicBezTo>
                  <a:pt x="45163" y="87726"/>
                  <a:pt x="45163" y="87670"/>
                  <a:pt x="45163" y="87615"/>
                </a:cubicBezTo>
                <a:cubicBezTo>
                  <a:pt x="45132" y="87560"/>
                  <a:pt x="45070" y="87560"/>
                  <a:pt x="45070" y="87449"/>
                </a:cubicBezTo>
                <a:cubicBezTo>
                  <a:pt x="45101" y="87449"/>
                  <a:pt x="45101" y="87504"/>
                  <a:pt x="45132" y="87504"/>
                </a:cubicBezTo>
                <a:cubicBezTo>
                  <a:pt x="45132" y="87560"/>
                  <a:pt x="45163" y="87560"/>
                  <a:pt x="45195" y="87560"/>
                </a:cubicBezTo>
                <a:cubicBezTo>
                  <a:pt x="45226" y="87615"/>
                  <a:pt x="45163" y="87726"/>
                  <a:pt x="45195" y="87781"/>
                </a:cubicBezTo>
                <a:cubicBezTo>
                  <a:pt x="45226" y="87837"/>
                  <a:pt x="45257" y="87837"/>
                  <a:pt x="45288" y="87892"/>
                </a:cubicBezTo>
                <a:cubicBezTo>
                  <a:pt x="45288" y="88003"/>
                  <a:pt x="45288" y="88059"/>
                  <a:pt x="45257" y="88114"/>
                </a:cubicBezTo>
                <a:cubicBezTo>
                  <a:pt x="45257" y="88170"/>
                  <a:pt x="45257" y="88225"/>
                  <a:pt x="45257" y="88225"/>
                </a:cubicBezTo>
                <a:cubicBezTo>
                  <a:pt x="45257" y="88280"/>
                  <a:pt x="45320" y="88280"/>
                  <a:pt x="45320" y="88280"/>
                </a:cubicBezTo>
                <a:cubicBezTo>
                  <a:pt x="45382" y="88280"/>
                  <a:pt x="45413" y="88336"/>
                  <a:pt x="45476" y="88336"/>
                </a:cubicBezTo>
                <a:cubicBezTo>
                  <a:pt x="45507" y="88336"/>
                  <a:pt x="45538" y="88336"/>
                  <a:pt x="45570" y="88447"/>
                </a:cubicBezTo>
                <a:cubicBezTo>
                  <a:pt x="45570" y="88502"/>
                  <a:pt x="45570" y="88558"/>
                  <a:pt x="45601" y="88669"/>
                </a:cubicBezTo>
                <a:cubicBezTo>
                  <a:pt x="45601" y="88724"/>
                  <a:pt x="45632" y="88780"/>
                  <a:pt x="45632" y="88835"/>
                </a:cubicBezTo>
                <a:cubicBezTo>
                  <a:pt x="45632" y="88890"/>
                  <a:pt x="45632" y="88946"/>
                  <a:pt x="45663" y="89057"/>
                </a:cubicBezTo>
                <a:cubicBezTo>
                  <a:pt x="45663" y="89112"/>
                  <a:pt x="45663" y="89112"/>
                  <a:pt x="45663" y="89168"/>
                </a:cubicBezTo>
                <a:cubicBezTo>
                  <a:pt x="45694" y="89223"/>
                  <a:pt x="45694" y="89223"/>
                  <a:pt x="45726" y="89223"/>
                </a:cubicBezTo>
                <a:cubicBezTo>
                  <a:pt x="45788" y="89223"/>
                  <a:pt x="45757" y="89334"/>
                  <a:pt x="45757" y="89390"/>
                </a:cubicBezTo>
                <a:cubicBezTo>
                  <a:pt x="45757" y="89445"/>
                  <a:pt x="45788" y="89500"/>
                  <a:pt x="45819" y="89500"/>
                </a:cubicBezTo>
                <a:cubicBezTo>
                  <a:pt x="45851" y="89445"/>
                  <a:pt x="45851" y="89445"/>
                  <a:pt x="45851" y="89390"/>
                </a:cubicBezTo>
                <a:cubicBezTo>
                  <a:pt x="45851" y="89334"/>
                  <a:pt x="45851" y="89334"/>
                  <a:pt x="45882" y="89334"/>
                </a:cubicBezTo>
                <a:cubicBezTo>
                  <a:pt x="45882" y="89279"/>
                  <a:pt x="45882" y="89223"/>
                  <a:pt x="45913" y="89223"/>
                </a:cubicBezTo>
                <a:cubicBezTo>
                  <a:pt x="45913" y="89168"/>
                  <a:pt x="45944" y="89223"/>
                  <a:pt x="45944" y="89223"/>
                </a:cubicBezTo>
                <a:cubicBezTo>
                  <a:pt x="45976" y="89223"/>
                  <a:pt x="46007" y="89223"/>
                  <a:pt x="46007" y="89223"/>
                </a:cubicBezTo>
                <a:cubicBezTo>
                  <a:pt x="46038" y="89223"/>
                  <a:pt x="46038" y="89279"/>
                  <a:pt x="46038" y="89334"/>
                </a:cubicBezTo>
                <a:cubicBezTo>
                  <a:pt x="46007" y="89390"/>
                  <a:pt x="46007" y="89279"/>
                  <a:pt x="46007" y="89279"/>
                </a:cubicBezTo>
                <a:cubicBezTo>
                  <a:pt x="45976" y="89279"/>
                  <a:pt x="45944" y="89279"/>
                  <a:pt x="45944" y="89279"/>
                </a:cubicBezTo>
                <a:cubicBezTo>
                  <a:pt x="45913" y="89279"/>
                  <a:pt x="45913" y="89334"/>
                  <a:pt x="45913" y="89334"/>
                </a:cubicBezTo>
                <a:cubicBezTo>
                  <a:pt x="45913" y="89390"/>
                  <a:pt x="45913" y="89445"/>
                  <a:pt x="45882" y="89445"/>
                </a:cubicBezTo>
                <a:cubicBezTo>
                  <a:pt x="45882" y="89500"/>
                  <a:pt x="45913" y="89556"/>
                  <a:pt x="45944" y="89556"/>
                </a:cubicBezTo>
                <a:cubicBezTo>
                  <a:pt x="45976" y="89556"/>
                  <a:pt x="45976" y="89445"/>
                  <a:pt x="45976" y="89445"/>
                </a:cubicBezTo>
                <a:cubicBezTo>
                  <a:pt x="45976" y="89445"/>
                  <a:pt x="46007" y="89445"/>
                  <a:pt x="46007" y="89445"/>
                </a:cubicBezTo>
                <a:cubicBezTo>
                  <a:pt x="46007" y="89445"/>
                  <a:pt x="46007" y="89445"/>
                  <a:pt x="46007" y="89500"/>
                </a:cubicBezTo>
                <a:cubicBezTo>
                  <a:pt x="46007" y="89500"/>
                  <a:pt x="46038" y="89500"/>
                  <a:pt x="46038" y="89500"/>
                </a:cubicBezTo>
                <a:cubicBezTo>
                  <a:pt x="46038" y="89500"/>
                  <a:pt x="46038" y="89500"/>
                  <a:pt x="46069" y="89556"/>
                </a:cubicBezTo>
                <a:cubicBezTo>
                  <a:pt x="46069" y="89556"/>
                  <a:pt x="46069" y="89556"/>
                  <a:pt x="46069" y="89556"/>
                </a:cubicBezTo>
                <a:cubicBezTo>
                  <a:pt x="46100" y="89556"/>
                  <a:pt x="46100" y="89500"/>
                  <a:pt x="46069" y="89445"/>
                </a:cubicBezTo>
                <a:cubicBezTo>
                  <a:pt x="46069" y="89445"/>
                  <a:pt x="46069" y="89334"/>
                  <a:pt x="46100" y="89390"/>
                </a:cubicBezTo>
                <a:cubicBezTo>
                  <a:pt x="46132" y="89445"/>
                  <a:pt x="46100" y="89556"/>
                  <a:pt x="46100" y="89611"/>
                </a:cubicBezTo>
                <a:cubicBezTo>
                  <a:pt x="46132" y="89667"/>
                  <a:pt x="46132" y="89556"/>
                  <a:pt x="46163" y="89556"/>
                </a:cubicBezTo>
                <a:cubicBezTo>
                  <a:pt x="46194" y="89500"/>
                  <a:pt x="46194" y="89556"/>
                  <a:pt x="46194" y="89611"/>
                </a:cubicBezTo>
                <a:cubicBezTo>
                  <a:pt x="46194" y="89667"/>
                  <a:pt x="46163" y="89667"/>
                  <a:pt x="46163" y="89722"/>
                </a:cubicBezTo>
                <a:cubicBezTo>
                  <a:pt x="46194" y="89833"/>
                  <a:pt x="46288" y="89722"/>
                  <a:pt x="46319" y="89722"/>
                </a:cubicBezTo>
                <a:cubicBezTo>
                  <a:pt x="46319" y="89667"/>
                  <a:pt x="46350" y="89667"/>
                  <a:pt x="46350" y="89667"/>
                </a:cubicBezTo>
                <a:cubicBezTo>
                  <a:pt x="46382" y="89667"/>
                  <a:pt x="46382" y="89611"/>
                  <a:pt x="46382" y="89611"/>
                </a:cubicBezTo>
                <a:cubicBezTo>
                  <a:pt x="46413" y="89722"/>
                  <a:pt x="46350" y="89722"/>
                  <a:pt x="46350" y="89778"/>
                </a:cubicBezTo>
                <a:cubicBezTo>
                  <a:pt x="46382" y="89833"/>
                  <a:pt x="46382" y="89889"/>
                  <a:pt x="46382" y="89889"/>
                </a:cubicBezTo>
                <a:cubicBezTo>
                  <a:pt x="46382" y="90000"/>
                  <a:pt x="46382" y="90000"/>
                  <a:pt x="46413" y="90055"/>
                </a:cubicBezTo>
                <a:cubicBezTo>
                  <a:pt x="46444" y="90110"/>
                  <a:pt x="46444" y="90110"/>
                  <a:pt x="46475" y="90166"/>
                </a:cubicBezTo>
                <a:cubicBezTo>
                  <a:pt x="46475" y="90221"/>
                  <a:pt x="46475" y="90221"/>
                  <a:pt x="46475" y="90277"/>
                </a:cubicBezTo>
                <a:cubicBezTo>
                  <a:pt x="46507" y="90277"/>
                  <a:pt x="46538" y="90277"/>
                  <a:pt x="46569" y="90332"/>
                </a:cubicBezTo>
                <a:cubicBezTo>
                  <a:pt x="46569" y="90388"/>
                  <a:pt x="46600" y="90443"/>
                  <a:pt x="46600" y="90443"/>
                </a:cubicBezTo>
                <a:cubicBezTo>
                  <a:pt x="46631" y="90443"/>
                  <a:pt x="46663" y="90499"/>
                  <a:pt x="46663" y="90499"/>
                </a:cubicBezTo>
                <a:cubicBezTo>
                  <a:pt x="46694" y="90499"/>
                  <a:pt x="46725" y="90554"/>
                  <a:pt x="46725" y="90554"/>
                </a:cubicBezTo>
                <a:cubicBezTo>
                  <a:pt x="46788" y="90665"/>
                  <a:pt x="46881" y="90665"/>
                  <a:pt x="46975" y="90720"/>
                </a:cubicBezTo>
                <a:cubicBezTo>
                  <a:pt x="47006" y="90776"/>
                  <a:pt x="47038" y="90776"/>
                  <a:pt x="47100" y="90776"/>
                </a:cubicBezTo>
                <a:cubicBezTo>
                  <a:pt x="47131" y="90776"/>
                  <a:pt x="47162" y="90720"/>
                  <a:pt x="47225" y="90665"/>
                </a:cubicBezTo>
                <a:cubicBezTo>
                  <a:pt x="47225" y="90609"/>
                  <a:pt x="47256" y="90609"/>
                  <a:pt x="47287" y="90609"/>
                </a:cubicBezTo>
                <a:cubicBezTo>
                  <a:pt x="47287" y="90609"/>
                  <a:pt x="47319" y="90609"/>
                  <a:pt x="47350" y="90609"/>
                </a:cubicBezTo>
                <a:cubicBezTo>
                  <a:pt x="47350" y="90554"/>
                  <a:pt x="47381" y="90554"/>
                  <a:pt x="47381" y="90499"/>
                </a:cubicBezTo>
                <a:cubicBezTo>
                  <a:pt x="47412" y="90499"/>
                  <a:pt x="47412" y="90554"/>
                  <a:pt x="47444" y="90554"/>
                </a:cubicBezTo>
                <a:cubicBezTo>
                  <a:pt x="47475" y="90554"/>
                  <a:pt x="47506" y="90554"/>
                  <a:pt x="47506" y="90554"/>
                </a:cubicBezTo>
                <a:cubicBezTo>
                  <a:pt x="47537" y="90609"/>
                  <a:pt x="47537" y="90665"/>
                  <a:pt x="47537" y="90665"/>
                </a:cubicBezTo>
                <a:cubicBezTo>
                  <a:pt x="47506" y="90776"/>
                  <a:pt x="47444" y="90776"/>
                  <a:pt x="47412" y="90887"/>
                </a:cubicBezTo>
                <a:cubicBezTo>
                  <a:pt x="47412" y="90887"/>
                  <a:pt x="47412" y="90942"/>
                  <a:pt x="47412" y="90942"/>
                </a:cubicBezTo>
                <a:cubicBezTo>
                  <a:pt x="47381" y="90998"/>
                  <a:pt x="47350" y="90998"/>
                  <a:pt x="47350" y="90998"/>
                </a:cubicBezTo>
                <a:cubicBezTo>
                  <a:pt x="47319" y="91053"/>
                  <a:pt x="47287" y="91053"/>
                  <a:pt x="47256" y="91053"/>
                </a:cubicBezTo>
                <a:cubicBezTo>
                  <a:pt x="47256" y="91109"/>
                  <a:pt x="47225" y="91109"/>
                  <a:pt x="47194" y="91109"/>
                </a:cubicBezTo>
                <a:cubicBezTo>
                  <a:pt x="47131" y="91109"/>
                  <a:pt x="47038" y="91164"/>
                  <a:pt x="46944" y="91219"/>
                </a:cubicBezTo>
                <a:cubicBezTo>
                  <a:pt x="46913" y="91219"/>
                  <a:pt x="46850" y="91275"/>
                  <a:pt x="46819" y="91275"/>
                </a:cubicBezTo>
                <a:cubicBezTo>
                  <a:pt x="46788" y="91219"/>
                  <a:pt x="46850" y="91164"/>
                  <a:pt x="46819" y="91109"/>
                </a:cubicBezTo>
                <a:cubicBezTo>
                  <a:pt x="46788" y="91109"/>
                  <a:pt x="46756" y="91109"/>
                  <a:pt x="46725" y="91109"/>
                </a:cubicBezTo>
                <a:cubicBezTo>
                  <a:pt x="46663" y="91109"/>
                  <a:pt x="46631" y="91219"/>
                  <a:pt x="46663" y="91275"/>
                </a:cubicBezTo>
                <a:cubicBezTo>
                  <a:pt x="46694" y="91330"/>
                  <a:pt x="46694" y="91330"/>
                  <a:pt x="46725" y="91386"/>
                </a:cubicBezTo>
                <a:cubicBezTo>
                  <a:pt x="46725" y="91386"/>
                  <a:pt x="46725" y="91441"/>
                  <a:pt x="46756" y="91497"/>
                </a:cubicBezTo>
                <a:cubicBezTo>
                  <a:pt x="46756" y="91552"/>
                  <a:pt x="46819" y="91608"/>
                  <a:pt x="46850" y="91663"/>
                </a:cubicBezTo>
                <a:cubicBezTo>
                  <a:pt x="46913" y="91719"/>
                  <a:pt x="46975" y="91885"/>
                  <a:pt x="47038" y="91996"/>
                </a:cubicBezTo>
                <a:cubicBezTo>
                  <a:pt x="47131" y="92162"/>
                  <a:pt x="47256" y="92273"/>
                  <a:pt x="47319" y="92495"/>
                </a:cubicBezTo>
                <a:cubicBezTo>
                  <a:pt x="47350" y="92550"/>
                  <a:pt x="47350" y="92606"/>
                  <a:pt x="47412" y="92661"/>
                </a:cubicBezTo>
                <a:cubicBezTo>
                  <a:pt x="47444" y="92717"/>
                  <a:pt x="47475" y="92772"/>
                  <a:pt x="47506" y="92828"/>
                </a:cubicBezTo>
                <a:cubicBezTo>
                  <a:pt x="47537" y="92883"/>
                  <a:pt x="47568" y="92939"/>
                  <a:pt x="47631" y="92994"/>
                </a:cubicBezTo>
                <a:cubicBezTo>
                  <a:pt x="47662" y="92994"/>
                  <a:pt x="47693" y="92994"/>
                  <a:pt x="47756" y="92994"/>
                </a:cubicBezTo>
                <a:cubicBezTo>
                  <a:pt x="47756" y="92994"/>
                  <a:pt x="47787" y="93049"/>
                  <a:pt x="47818" y="93049"/>
                </a:cubicBezTo>
                <a:cubicBezTo>
                  <a:pt x="47818" y="93049"/>
                  <a:pt x="47850" y="93049"/>
                  <a:pt x="47881" y="93049"/>
                </a:cubicBezTo>
                <a:cubicBezTo>
                  <a:pt x="47943" y="93049"/>
                  <a:pt x="47975" y="92994"/>
                  <a:pt x="48006" y="92994"/>
                </a:cubicBezTo>
                <a:cubicBezTo>
                  <a:pt x="48068" y="92939"/>
                  <a:pt x="48099" y="92939"/>
                  <a:pt x="48131" y="92883"/>
                </a:cubicBezTo>
                <a:cubicBezTo>
                  <a:pt x="48193" y="92883"/>
                  <a:pt x="48224" y="92883"/>
                  <a:pt x="48256" y="92828"/>
                </a:cubicBezTo>
                <a:cubicBezTo>
                  <a:pt x="48318" y="92772"/>
                  <a:pt x="48349" y="92717"/>
                  <a:pt x="48381" y="92717"/>
                </a:cubicBezTo>
                <a:cubicBezTo>
                  <a:pt x="48443" y="92717"/>
                  <a:pt x="48474" y="92661"/>
                  <a:pt x="48505" y="92661"/>
                </a:cubicBezTo>
                <a:cubicBezTo>
                  <a:pt x="48537" y="92606"/>
                  <a:pt x="48599" y="92495"/>
                  <a:pt x="48630" y="92439"/>
                </a:cubicBezTo>
                <a:cubicBezTo>
                  <a:pt x="48630" y="92439"/>
                  <a:pt x="48662" y="92439"/>
                  <a:pt x="48662" y="92384"/>
                </a:cubicBezTo>
                <a:cubicBezTo>
                  <a:pt x="48662" y="92329"/>
                  <a:pt x="48662" y="92329"/>
                  <a:pt x="48693" y="92273"/>
                </a:cubicBezTo>
                <a:cubicBezTo>
                  <a:pt x="48693" y="92218"/>
                  <a:pt x="48693" y="92218"/>
                  <a:pt x="48724" y="92162"/>
                </a:cubicBezTo>
                <a:cubicBezTo>
                  <a:pt x="48724" y="92107"/>
                  <a:pt x="48724" y="92107"/>
                  <a:pt x="48724" y="92051"/>
                </a:cubicBezTo>
                <a:cubicBezTo>
                  <a:pt x="48724" y="91940"/>
                  <a:pt x="48693" y="91940"/>
                  <a:pt x="48662" y="91885"/>
                </a:cubicBezTo>
                <a:cubicBezTo>
                  <a:pt x="48630" y="91885"/>
                  <a:pt x="48537" y="91885"/>
                  <a:pt x="48568" y="91774"/>
                </a:cubicBezTo>
                <a:cubicBezTo>
                  <a:pt x="48568" y="91719"/>
                  <a:pt x="48599" y="91774"/>
                  <a:pt x="48630" y="91719"/>
                </a:cubicBezTo>
                <a:cubicBezTo>
                  <a:pt x="48630" y="91663"/>
                  <a:pt x="48599" y="91663"/>
                  <a:pt x="48599" y="91608"/>
                </a:cubicBezTo>
                <a:cubicBezTo>
                  <a:pt x="48630" y="91552"/>
                  <a:pt x="48693" y="91552"/>
                  <a:pt x="48724" y="91552"/>
                </a:cubicBezTo>
                <a:cubicBezTo>
                  <a:pt x="48724" y="91497"/>
                  <a:pt x="48724" y="91441"/>
                  <a:pt x="48755" y="91441"/>
                </a:cubicBezTo>
                <a:cubicBezTo>
                  <a:pt x="48755" y="91386"/>
                  <a:pt x="48755" y="91386"/>
                  <a:pt x="48724" y="91330"/>
                </a:cubicBezTo>
                <a:cubicBezTo>
                  <a:pt x="48693" y="91330"/>
                  <a:pt x="48693" y="91275"/>
                  <a:pt x="48724" y="91275"/>
                </a:cubicBezTo>
                <a:cubicBezTo>
                  <a:pt x="48755" y="91219"/>
                  <a:pt x="48787" y="91275"/>
                  <a:pt x="48818" y="91275"/>
                </a:cubicBezTo>
                <a:cubicBezTo>
                  <a:pt x="48880" y="91330"/>
                  <a:pt x="48943" y="91275"/>
                  <a:pt x="49005" y="91275"/>
                </a:cubicBezTo>
                <a:cubicBezTo>
                  <a:pt x="49036" y="91275"/>
                  <a:pt x="49036" y="91275"/>
                  <a:pt x="49036" y="91330"/>
                </a:cubicBezTo>
                <a:cubicBezTo>
                  <a:pt x="49036" y="91386"/>
                  <a:pt x="49005" y="91386"/>
                  <a:pt x="48974" y="91386"/>
                </a:cubicBezTo>
                <a:cubicBezTo>
                  <a:pt x="48974" y="91386"/>
                  <a:pt x="48943" y="91386"/>
                  <a:pt x="48912" y="91386"/>
                </a:cubicBezTo>
                <a:cubicBezTo>
                  <a:pt x="48880" y="91386"/>
                  <a:pt x="48880" y="91441"/>
                  <a:pt x="48880" y="91497"/>
                </a:cubicBezTo>
                <a:cubicBezTo>
                  <a:pt x="48880" y="91497"/>
                  <a:pt x="48849" y="91552"/>
                  <a:pt x="48849" y="91552"/>
                </a:cubicBezTo>
                <a:cubicBezTo>
                  <a:pt x="48818" y="91608"/>
                  <a:pt x="48818" y="91663"/>
                  <a:pt x="48818" y="91719"/>
                </a:cubicBezTo>
                <a:cubicBezTo>
                  <a:pt x="48818" y="91774"/>
                  <a:pt x="48818" y="91885"/>
                  <a:pt x="48849" y="91940"/>
                </a:cubicBezTo>
                <a:cubicBezTo>
                  <a:pt x="48849" y="91996"/>
                  <a:pt x="48880" y="91996"/>
                  <a:pt x="48912" y="91996"/>
                </a:cubicBezTo>
                <a:cubicBezTo>
                  <a:pt x="48912" y="91996"/>
                  <a:pt x="48943" y="91996"/>
                  <a:pt x="48943" y="91996"/>
                </a:cubicBezTo>
                <a:cubicBezTo>
                  <a:pt x="48974" y="91996"/>
                  <a:pt x="49005" y="91996"/>
                  <a:pt x="49005" y="91940"/>
                </a:cubicBezTo>
                <a:cubicBezTo>
                  <a:pt x="49036" y="91940"/>
                  <a:pt x="49068" y="91940"/>
                  <a:pt x="49068" y="91940"/>
                </a:cubicBezTo>
                <a:cubicBezTo>
                  <a:pt x="49099" y="91996"/>
                  <a:pt x="49130" y="91996"/>
                  <a:pt x="49099" y="92051"/>
                </a:cubicBezTo>
                <a:cubicBezTo>
                  <a:pt x="49068" y="92051"/>
                  <a:pt x="49036" y="92051"/>
                  <a:pt x="49036" y="92051"/>
                </a:cubicBezTo>
                <a:cubicBezTo>
                  <a:pt x="49005" y="92107"/>
                  <a:pt x="48974" y="92107"/>
                  <a:pt x="48943" y="92162"/>
                </a:cubicBezTo>
                <a:cubicBezTo>
                  <a:pt x="48912" y="92218"/>
                  <a:pt x="48912" y="92329"/>
                  <a:pt x="48912" y="92384"/>
                </a:cubicBezTo>
                <a:cubicBezTo>
                  <a:pt x="48880" y="92495"/>
                  <a:pt x="48880" y="92550"/>
                  <a:pt x="48912" y="92606"/>
                </a:cubicBezTo>
                <a:cubicBezTo>
                  <a:pt x="48943" y="92661"/>
                  <a:pt x="49005" y="92661"/>
                  <a:pt x="49036" y="92717"/>
                </a:cubicBezTo>
                <a:cubicBezTo>
                  <a:pt x="49068" y="92772"/>
                  <a:pt x="49068" y="92828"/>
                  <a:pt x="49099" y="92883"/>
                </a:cubicBezTo>
                <a:cubicBezTo>
                  <a:pt x="49099" y="92994"/>
                  <a:pt x="49068" y="93049"/>
                  <a:pt x="49068" y="93105"/>
                </a:cubicBezTo>
                <a:cubicBezTo>
                  <a:pt x="49068" y="93271"/>
                  <a:pt x="49036" y="93382"/>
                  <a:pt x="49036" y="93548"/>
                </a:cubicBezTo>
                <a:cubicBezTo>
                  <a:pt x="49005" y="93604"/>
                  <a:pt x="48974" y="93659"/>
                  <a:pt x="48974" y="93770"/>
                </a:cubicBezTo>
                <a:cubicBezTo>
                  <a:pt x="48943" y="93937"/>
                  <a:pt x="48943" y="94103"/>
                  <a:pt x="48974" y="94269"/>
                </a:cubicBezTo>
                <a:cubicBezTo>
                  <a:pt x="48974" y="94325"/>
                  <a:pt x="49005" y="94380"/>
                  <a:pt x="49005" y="94436"/>
                </a:cubicBezTo>
                <a:cubicBezTo>
                  <a:pt x="49005" y="94491"/>
                  <a:pt x="49005" y="94547"/>
                  <a:pt x="49005" y="94547"/>
                </a:cubicBezTo>
                <a:cubicBezTo>
                  <a:pt x="49005" y="94602"/>
                  <a:pt x="49005" y="94658"/>
                  <a:pt x="49036" y="94658"/>
                </a:cubicBezTo>
                <a:cubicBezTo>
                  <a:pt x="49036" y="94713"/>
                  <a:pt x="49036" y="94824"/>
                  <a:pt x="49036" y="94879"/>
                </a:cubicBezTo>
                <a:cubicBezTo>
                  <a:pt x="49036" y="94935"/>
                  <a:pt x="49068" y="94935"/>
                  <a:pt x="49068" y="94935"/>
                </a:cubicBezTo>
                <a:cubicBezTo>
                  <a:pt x="49068" y="94990"/>
                  <a:pt x="49099" y="95046"/>
                  <a:pt x="49099" y="94990"/>
                </a:cubicBezTo>
                <a:cubicBezTo>
                  <a:pt x="49130" y="94990"/>
                  <a:pt x="49130" y="94935"/>
                  <a:pt x="49130" y="94935"/>
                </a:cubicBezTo>
                <a:cubicBezTo>
                  <a:pt x="49161" y="94935"/>
                  <a:pt x="49161" y="94990"/>
                  <a:pt x="49161" y="95046"/>
                </a:cubicBezTo>
                <a:cubicBezTo>
                  <a:pt x="49161" y="95046"/>
                  <a:pt x="49130" y="95046"/>
                  <a:pt x="49099" y="95101"/>
                </a:cubicBezTo>
                <a:cubicBezTo>
                  <a:pt x="49099" y="95101"/>
                  <a:pt x="49099" y="95157"/>
                  <a:pt x="49099" y="95212"/>
                </a:cubicBezTo>
                <a:cubicBezTo>
                  <a:pt x="49099" y="95268"/>
                  <a:pt x="49099" y="95212"/>
                  <a:pt x="49068" y="95268"/>
                </a:cubicBezTo>
                <a:cubicBezTo>
                  <a:pt x="49068" y="95268"/>
                  <a:pt x="49068" y="95323"/>
                  <a:pt x="49068" y="95378"/>
                </a:cubicBezTo>
                <a:cubicBezTo>
                  <a:pt x="49068" y="95434"/>
                  <a:pt x="49130" y="95489"/>
                  <a:pt x="49130" y="95545"/>
                </a:cubicBezTo>
                <a:cubicBezTo>
                  <a:pt x="49099" y="95600"/>
                  <a:pt x="49099" y="95600"/>
                  <a:pt x="49099" y="95656"/>
                </a:cubicBezTo>
                <a:cubicBezTo>
                  <a:pt x="49099" y="95656"/>
                  <a:pt x="49130" y="95711"/>
                  <a:pt x="49130" y="95711"/>
                </a:cubicBezTo>
                <a:cubicBezTo>
                  <a:pt x="49130" y="95767"/>
                  <a:pt x="49193" y="95878"/>
                  <a:pt x="49161" y="95878"/>
                </a:cubicBezTo>
                <a:cubicBezTo>
                  <a:pt x="49130" y="95878"/>
                  <a:pt x="49130" y="95822"/>
                  <a:pt x="49099" y="95822"/>
                </a:cubicBezTo>
                <a:cubicBezTo>
                  <a:pt x="49068" y="95822"/>
                  <a:pt x="49099" y="95878"/>
                  <a:pt x="49099" y="95878"/>
                </a:cubicBezTo>
                <a:cubicBezTo>
                  <a:pt x="49130" y="95933"/>
                  <a:pt x="49130" y="95933"/>
                  <a:pt x="49130" y="95988"/>
                </a:cubicBezTo>
                <a:cubicBezTo>
                  <a:pt x="49161" y="96099"/>
                  <a:pt x="49130" y="96210"/>
                  <a:pt x="49161" y="96321"/>
                </a:cubicBezTo>
                <a:cubicBezTo>
                  <a:pt x="49161" y="96377"/>
                  <a:pt x="49193" y="96432"/>
                  <a:pt x="49193" y="96543"/>
                </a:cubicBezTo>
                <a:cubicBezTo>
                  <a:pt x="49224" y="96598"/>
                  <a:pt x="49224" y="96709"/>
                  <a:pt x="49224" y="96765"/>
                </a:cubicBezTo>
                <a:cubicBezTo>
                  <a:pt x="49224" y="96876"/>
                  <a:pt x="49255" y="96931"/>
                  <a:pt x="49255" y="96987"/>
                </a:cubicBezTo>
                <a:cubicBezTo>
                  <a:pt x="49255" y="97097"/>
                  <a:pt x="49286" y="97153"/>
                  <a:pt x="49318" y="97264"/>
                </a:cubicBezTo>
                <a:cubicBezTo>
                  <a:pt x="49318" y="97319"/>
                  <a:pt x="49318" y="97430"/>
                  <a:pt x="49318" y="97486"/>
                </a:cubicBezTo>
                <a:cubicBezTo>
                  <a:pt x="49349" y="97652"/>
                  <a:pt x="49349" y="97763"/>
                  <a:pt x="49380" y="97929"/>
                </a:cubicBezTo>
                <a:cubicBezTo>
                  <a:pt x="49380" y="98040"/>
                  <a:pt x="49380" y="98151"/>
                  <a:pt x="49411" y="98262"/>
                </a:cubicBezTo>
                <a:cubicBezTo>
                  <a:pt x="49474" y="98484"/>
                  <a:pt x="49567" y="98650"/>
                  <a:pt x="49630" y="98872"/>
                </a:cubicBezTo>
                <a:cubicBezTo>
                  <a:pt x="49661" y="98927"/>
                  <a:pt x="49724" y="98983"/>
                  <a:pt x="49724" y="99038"/>
                </a:cubicBezTo>
                <a:cubicBezTo>
                  <a:pt x="49724" y="99149"/>
                  <a:pt x="49630" y="99038"/>
                  <a:pt x="49630" y="99038"/>
                </a:cubicBezTo>
                <a:cubicBezTo>
                  <a:pt x="49630" y="99094"/>
                  <a:pt x="49661" y="99149"/>
                  <a:pt x="49661" y="99149"/>
                </a:cubicBezTo>
                <a:cubicBezTo>
                  <a:pt x="49692" y="99149"/>
                  <a:pt x="49692" y="99205"/>
                  <a:pt x="49692" y="99205"/>
                </a:cubicBezTo>
                <a:cubicBezTo>
                  <a:pt x="49724" y="99260"/>
                  <a:pt x="49724" y="99371"/>
                  <a:pt x="49755" y="99426"/>
                </a:cubicBezTo>
                <a:cubicBezTo>
                  <a:pt x="49755" y="99482"/>
                  <a:pt x="49786" y="99537"/>
                  <a:pt x="49817" y="99593"/>
                </a:cubicBezTo>
                <a:cubicBezTo>
                  <a:pt x="49817" y="99648"/>
                  <a:pt x="49849" y="99648"/>
                  <a:pt x="49849" y="99704"/>
                </a:cubicBezTo>
                <a:cubicBezTo>
                  <a:pt x="49849" y="99704"/>
                  <a:pt x="49817" y="99759"/>
                  <a:pt x="49817" y="99704"/>
                </a:cubicBezTo>
                <a:cubicBezTo>
                  <a:pt x="49817" y="99759"/>
                  <a:pt x="49817" y="99759"/>
                  <a:pt x="49817" y="99759"/>
                </a:cubicBezTo>
                <a:cubicBezTo>
                  <a:pt x="49817" y="99759"/>
                  <a:pt x="49880" y="99815"/>
                  <a:pt x="49880" y="99815"/>
                </a:cubicBezTo>
                <a:cubicBezTo>
                  <a:pt x="49911" y="99870"/>
                  <a:pt x="49942" y="99926"/>
                  <a:pt x="49942" y="99926"/>
                </a:cubicBezTo>
                <a:cubicBezTo>
                  <a:pt x="49973" y="99981"/>
                  <a:pt x="49973" y="99981"/>
                  <a:pt x="50005" y="100036"/>
                </a:cubicBezTo>
                <a:cubicBezTo>
                  <a:pt x="50036" y="100092"/>
                  <a:pt x="50036" y="100203"/>
                  <a:pt x="50036" y="100314"/>
                </a:cubicBezTo>
                <a:cubicBezTo>
                  <a:pt x="50067" y="100369"/>
                  <a:pt x="50036" y="100425"/>
                  <a:pt x="50067" y="100480"/>
                </a:cubicBezTo>
                <a:cubicBezTo>
                  <a:pt x="50067" y="100536"/>
                  <a:pt x="50067" y="100591"/>
                  <a:pt x="50098" y="100591"/>
                </a:cubicBezTo>
                <a:cubicBezTo>
                  <a:pt x="50098" y="100702"/>
                  <a:pt x="50130" y="100757"/>
                  <a:pt x="50130" y="100868"/>
                </a:cubicBezTo>
                <a:cubicBezTo>
                  <a:pt x="50161" y="100979"/>
                  <a:pt x="50192" y="101146"/>
                  <a:pt x="50223" y="101312"/>
                </a:cubicBezTo>
                <a:cubicBezTo>
                  <a:pt x="50255" y="101423"/>
                  <a:pt x="50255" y="101478"/>
                  <a:pt x="50286" y="101534"/>
                </a:cubicBezTo>
                <a:cubicBezTo>
                  <a:pt x="50286" y="101645"/>
                  <a:pt x="50317" y="101700"/>
                  <a:pt x="50317" y="101811"/>
                </a:cubicBezTo>
                <a:cubicBezTo>
                  <a:pt x="50317" y="101866"/>
                  <a:pt x="50286" y="101922"/>
                  <a:pt x="50286" y="102033"/>
                </a:cubicBezTo>
                <a:cubicBezTo>
                  <a:pt x="50317" y="102088"/>
                  <a:pt x="50348" y="102144"/>
                  <a:pt x="50348" y="102199"/>
                </a:cubicBezTo>
                <a:cubicBezTo>
                  <a:pt x="50411" y="102365"/>
                  <a:pt x="50442" y="102476"/>
                  <a:pt x="50473" y="102643"/>
                </a:cubicBezTo>
                <a:cubicBezTo>
                  <a:pt x="50504" y="102698"/>
                  <a:pt x="50536" y="102754"/>
                  <a:pt x="50567" y="102865"/>
                </a:cubicBezTo>
                <a:cubicBezTo>
                  <a:pt x="50598" y="102920"/>
                  <a:pt x="50598" y="102975"/>
                  <a:pt x="50629" y="103086"/>
                </a:cubicBezTo>
                <a:cubicBezTo>
                  <a:pt x="50661" y="103142"/>
                  <a:pt x="50692" y="103142"/>
                  <a:pt x="50723" y="103197"/>
                </a:cubicBezTo>
                <a:cubicBezTo>
                  <a:pt x="50754" y="103308"/>
                  <a:pt x="50786" y="103419"/>
                  <a:pt x="50817" y="103475"/>
                </a:cubicBezTo>
                <a:cubicBezTo>
                  <a:pt x="50817" y="103585"/>
                  <a:pt x="50848" y="103641"/>
                  <a:pt x="50879" y="103752"/>
                </a:cubicBezTo>
                <a:cubicBezTo>
                  <a:pt x="50879" y="103807"/>
                  <a:pt x="50910" y="103863"/>
                  <a:pt x="50910" y="103974"/>
                </a:cubicBezTo>
                <a:cubicBezTo>
                  <a:pt x="50910" y="104029"/>
                  <a:pt x="50942" y="104140"/>
                  <a:pt x="50942" y="104195"/>
                </a:cubicBezTo>
                <a:cubicBezTo>
                  <a:pt x="50973" y="104251"/>
                  <a:pt x="51004" y="104362"/>
                  <a:pt x="51004" y="104417"/>
                </a:cubicBezTo>
                <a:cubicBezTo>
                  <a:pt x="51035" y="104584"/>
                  <a:pt x="51067" y="104695"/>
                  <a:pt x="51098" y="104861"/>
                </a:cubicBezTo>
                <a:cubicBezTo>
                  <a:pt x="51129" y="104916"/>
                  <a:pt x="51160" y="105027"/>
                  <a:pt x="51192" y="105083"/>
                </a:cubicBezTo>
                <a:cubicBezTo>
                  <a:pt x="51223" y="105138"/>
                  <a:pt x="51223" y="105138"/>
                  <a:pt x="51223" y="105194"/>
                </a:cubicBezTo>
                <a:cubicBezTo>
                  <a:pt x="51223" y="105194"/>
                  <a:pt x="51223" y="105249"/>
                  <a:pt x="51254" y="105249"/>
                </a:cubicBezTo>
                <a:cubicBezTo>
                  <a:pt x="51254" y="105304"/>
                  <a:pt x="51254" y="105304"/>
                  <a:pt x="51254" y="105360"/>
                </a:cubicBezTo>
                <a:cubicBezTo>
                  <a:pt x="51254" y="105360"/>
                  <a:pt x="51285" y="105415"/>
                  <a:pt x="51285" y="105415"/>
                </a:cubicBezTo>
                <a:cubicBezTo>
                  <a:pt x="51285" y="105471"/>
                  <a:pt x="51285" y="105637"/>
                  <a:pt x="51254" y="105582"/>
                </a:cubicBezTo>
                <a:cubicBezTo>
                  <a:pt x="51254" y="105582"/>
                  <a:pt x="51254" y="105526"/>
                  <a:pt x="51254" y="105526"/>
                </a:cubicBezTo>
                <a:cubicBezTo>
                  <a:pt x="51254" y="105471"/>
                  <a:pt x="51223" y="105471"/>
                  <a:pt x="51223" y="105415"/>
                </a:cubicBezTo>
                <a:cubicBezTo>
                  <a:pt x="51192" y="105360"/>
                  <a:pt x="51223" y="105304"/>
                  <a:pt x="51192" y="105249"/>
                </a:cubicBezTo>
                <a:cubicBezTo>
                  <a:pt x="51192" y="105249"/>
                  <a:pt x="51192" y="105194"/>
                  <a:pt x="51160" y="105194"/>
                </a:cubicBezTo>
                <a:cubicBezTo>
                  <a:pt x="51129" y="105138"/>
                  <a:pt x="51160" y="105249"/>
                  <a:pt x="51160" y="105304"/>
                </a:cubicBezTo>
                <a:cubicBezTo>
                  <a:pt x="51160" y="105304"/>
                  <a:pt x="51160" y="105360"/>
                  <a:pt x="51160" y="105415"/>
                </a:cubicBezTo>
                <a:cubicBezTo>
                  <a:pt x="51192" y="105471"/>
                  <a:pt x="51192" y="105471"/>
                  <a:pt x="51223" y="105471"/>
                </a:cubicBezTo>
                <a:cubicBezTo>
                  <a:pt x="51223" y="105526"/>
                  <a:pt x="51223" y="105582"/>
                  <a:pt x="51223" y="105637"/>
                </a:cubicBezTo>
                <a:cubicBezTo>
                  <a:pt x="51223" y="105637"/>
                  <a:pt x="51223" y="105693"/>
                  <a:pt x="51223" y="105693"/>
                </a:cubicBezTo>
                <a:cubicBezTo>
                  <a:pt x="51254" y="105748"/>
                  <a:pt x="51223" y="105748"/>
                  <a:pt x="51254" y="105804"/>
                </a:cubicBezTo>
                <a:cubicBezTo>
                  <a:pt x="51254" y="105859"/>
                  <a:pt x="51254" y="105859"/>
                  <a:pt x="51254" y="105859"/>
                </a:cubicBezTo>
                <a:cubicBezTo>
                  <a:pt x="51285" y="105914"/>
                  <a:pt x="51285" y="105970"/>
                  <a:pt x="51317" y="106025"/>
                </a:cubicBezTo>
                <a:cubicBezTo>
                  <a:pt x="51348" y="106081"/>
                  <a:pt x="51379" y="106081"/>
                  <a:pt x="51379" y="106136"/>
                </a:cubicBezTo>
                <a:cubicBezTo>
                  <a:pt x="51379" y="106192"/>
                  <a:pt x="51379" y="106192"/>
                  <a:pt x="51379" y="106247"/>
                </a:cubicBezTo>
                <a:cubicBezTo>
                  <a:pt x="51379" y="106303"/>
                  <a:pt x="51379" y="106303"/>
                  <a:pt x="51379" y="106358"/>
                </a:cubicBezTo>
                <a:cubicBezTo>
                  <a:pt x="51410" y="106358"/>
                  <a:pt x="51410" y="106358"/>
                  <a:pt x="51441" y="106414"/>
                </a:cubicBezTo>
                <a:cubicBezTo>
                  <a:pt x="51441" y="106414"/>
                  <a:pt x="51473" y="106469"/>
                  <a:pt x="51473" y="106524"/>
                </a:cubicBezTo>
                <a:cubicBezTo>
                  <a:pt x="51504" y="106580"/>
                  <a:pt x="51504" y="106635"/>
                  <a:pt x="51535" y="106635"/>
                </a:cubicBezTo>
                <a:cubicBezTo>
                  <a:pt x="51566" y="106691"/>
                  <a:pt x="51598" y="106746"/>
                  <a:pt x="51629" y="106802"/>
                </a:cubicBezTo>
                <a:cubicBezTo>
                  <a:pt x="51660" y="106913"/>
                  <a:pt x="51660" y="106968"/>
                  <a:pt x="51691" y="106968"/>
                </a:cubicBezTo>
                <a:cubicBezTo>
                  <a:pt x="51754" y="107024"/>
                  <a:pt x="51785" y="107024"/>
                  <a:pt x="51816" y="107079"/>
                </a:cubicBezTo>
                <a:cubicBezTo>
                  <a:pt x="51847" y="107079"/>
                  <a:pt x="51879" y="107134"/>
                  <a:pt x="51910" y="107134"/>
                </a:cubicBezTo>
                <a:cubicBezTo>
                  <a:pt x="51972" y="107190"/>
                  <a:pt x="52004" y="107134"/>
                  <a:pt x="52035" y="107079"/>
                </a:cubicBezTo>
                <a:cubicBezTo>
                  <a:pt x="52035" y="107024"/>
                  <a:pt x="52066" y="107024"/>
                  <a:pt x="52129" y="106968"/>
                </a:cubicBezTo>
                <a:cubicBezTo>
                  <a:pt x="52129" y="106968"/>
                  <a:pt x="52160" y="106913"/>
                  <a:pt x="52191" y="106913"/>
                </a:cubicBezTo>
                <a:cubicBezTo>
                  <a:pt x="52191" y="106913"/>
                  <a:pt x="52222" y="106857"/>
                  <a:pt x="52222" y="106857"/>
                </a:cubicBezTo>
                <a:cubicBezTo>
                  <a:pt x="52254" y="106802"/>
                  <a:pt x="52285" y="106746"/>
                  <a:pt x="52316" y="106691"/>
                </a:cubicBezTo>
                <a:cubicBezTo>
                  <a:pt x="52347" y="106635"/>
                  <a:pt x="52347" y="106580"/>
                  <a:pt x="52347" y="106469"/>
                </a:cubicBezTo>
                <a:cubicBezTo>
                  <a:pt x="52347" y="106303"/>
                  <a:pt x="52410" y="106136"/>
                  <a:pt x="52472" y="106081"/>
                </a:cubicBezTo>
                <a:cubicBezTo>
                  <a:pt x="52503" y="106025"/>
                  <a:pt x="52535" y="106025"/>
                  <a:pt x="52566" y="105970"/>
                </a:cubicBezTo>
                <a:cubicBezTo>
                  <a:pt x="52628" y="105970"/>
                  <a:pt x="52660" y="105970"/>
                  <a:pt x="52691" y="105970"/>
                </a:cubicBezTo>
                <a:cubicBezTo>
                  <a:pt x="52722" y="105914"/>
                  <a:pt x="52753" y="105859"/>
                  <a:pt x="52816" y="105859"/>
                </a:cubicBezTo>
                <a:cubicBezTo>
                  <a:pt x="52847" y="105859"/>
                  <a:pt x="52909" y="105914"/>
                  <a:pt x="52909" y="105859"/>
                </a:cubicBezTo>
                <a:cubicBezTo>
                  <a:pt x="52909" y="105859"/>
                  <a:pt x="52878" y="105804"/>
                  <a:pt x="52847" y="105804"/>
                </a:cubicBezTo>
                <a:cubicBezTo>
                  <a:pt x="52847" y="105804"/>
                  <a:pt x="52847" y="105748"/>
                  <a:pt x="52847" y="105748"/>
                </a:cubicBezTo>
                <a:cubicBezTo>
                  <a:pt x="52816" y="105693"/>
                  <a:pt x="52816" y="105693"/>
                  <a:pt x="52816" y="105637"/>
                </a:cubicBezTo>
                <a:cubicBezTo>
                  <a:pt x="52816" y="105582"/>
                  <a:pt x="52816" y="105526"/>
                  <a:pt x="52816" y="105526"/>
                </a:cubicBezTo>
                <a:cubicBezTo>
                  <a:pt x="52847" y="105471"/>
                  <a:pt x="52847" y="105471"/>
                  <a:pt x="52878" y="105471"/>
                </a:cubicBezTo>
                <a:cubicBezTo>
                  <a:pt x="52878" y="105415"/>
                  <a:pt x="52878" y="105360"/>
                  <a:pt x="52878" y="105360"/>
                </a:cubicBezTo>
                <a:cubicBezTo>
                  <a:pt x="52909" y="105304"/>
                  <a:pt x="52941" y="105249"/>
                  <a:pt x="52972" y="105194"/>
                </a:cubicBezTo>
                <a:cubicBezTo>
                  <a:pt x="52972" y="105138"/>
                  <a:pt x="52972" y="105083"/>
                  <a:pt x="52972" y="105083"/>
                </a:cubicBezTo>
                <a:cubicBezTo>
                  <a:pt x="52972" y="105027"/>
                  <a:pt x="53003" y="104972"/>
                  <a:pt x="53003" y="104972"/>
                </a:cubicBezTo>
                <a:cubicBezTo>
                  <a:pt x="53003" y="104916"/>
                  <a:pt x="53003" y="104861"/>
                  <a:pt x="53034" y="104861"/>
                </a:cubicBezTo>
                <a:cubicBezTo>
                  <a:pt x="53034" y="104805"/>
                  <a:pt x="53066" y="104805"/>
                  <a:pt x="53066" y="104805"/>
                </a:cubicBezTo>
                <a:cubicBezTo>
                  <a:pt x="53097" y="104805"/>
                  <a:pt x="53097" y="104750"/>
                  <a:pt x="53128" y="104750"/>
                </a:cubicBezTo>
                <a:cubicBezTo>
                  <a:pt x="53159" y="104695"/>
                  <a:pt x="53222" y="104695"/>
                  <a:pt x="53253" y="104695"/>
                </a:cubicBezTo>
                <a:cubicBezTo>
                  <a:pt x="53284" y="104750"/>
                  <a:pt x="53315" y="104861"/>
                  <a:pt x="53347" y="104805"/>
                </a:cubicBezTo>
                <a:cubicBezTo>
                  <a:pt x="53378" y="104750"/>
                  <a:pt x="53378" y="104639"/>
                  <a:pt x="53378" y="104584"/>
                </a:cubicBezTo>
                <a:cubicBezTo>
                  <a:pt x="53409" y="104417"/>
                  <a:pt x="53409" y="104195"/>
                  <a:pt x="53378" y="104085"/>
                </a:cubicBezTo>
                <a:cubicBezTo>
                  <a:pt x="53378" y="104029"/>
                  <a:pt x="53347" y="103974"/>
                  <a:pt x="53347" y="103918"/>
                </a:cubicBezTo>
                <a:cubicBezTo>
                  <a:pt x="53347" y="103863"/>
                  <a:pt x="53347" y="103807"/>
                  <a:pt x="53315" y="103752"/>
                </a:cubicBezTo>
                <a:cubicBezTo>
                  <a:pt x="53315" y="103696"/>
                  <a:pt x="53284" y="103641"/>
                  <a:pt x="53284" y="103585"/>
                </a:cubicBezTo>
                <a:cubicBezTo>
                  <a:pt x="53315" y="103585"/>
                  <a:pt x="53315" y="103585"/>
                  <a:pt x="53347" y="103530"/>
                </a:cubicBezTo>
                <a:cubicBezTo>
                  <a:pt x="53347" y="103530"/>
                  <a:pt x="53347" y="103475"/>
                  <a:pt x="53347" y="103419"/>
                </a:cubicBezTo>
                <a:cubicBezTo>
                  <a:pt x="53315" y="103364"/>
                  <a:pt x="53315" y="103253"/>
                  <a:pt x="53315" y="103197"/>
                </a:cubicBezTo>
                <a:cubicBezTo>
                  <a:pt x="53315" y="103086"/>
                  <a:pt x="53347" y="103031"/>
                  <a:pt x="53378" y="102975"/>
                </a:cubicBezTo>
                <a:cubicBezTo>
                  <a:pt x="53378" y="102920"/>
                  <a:pt x="53378" y="102809"/>
                  <a:pt x="53409" y="102754"/>
                </a:cubicBezTo>
                <a:cubicBezTo>
                  <a:pt x="53440" y="102698"/>
                  <a:pt x="53472" y="102643"/>
                  <a:pt x="53472" y="102587"/>
                </a:cubicBezTo>
                <a:cubicBezTo>
                  <a:pt x="53503" y="102532"/>
                  <a:pt x="53503" y="102421"/>
                  <a:pt x="53534" y="102365"/>
                </a:cubicBezTo>
                <a:cubicBezTo>
                  <a:pt x="53534" y="102310"/>
                  <a:pt x="53565" y="102255"/>
                  <a:pt x="53597" y="102199"/>
                </a:cubicBezTo>
                <a:cubicBezTo>
                  <a:pt x="53628" y="102088"/>
                  <a:pt x="53628" y="101977"/>
                  <a:pt x="53628" y="101922"/>
                </a:cubicBezTo>
                <a:cubicBezTo>
                  <a:pt x="53628" y="101811"/>
                  <a:pt x="53628" y="101700"/>
                  <a:pt x="53628" y="101589"/>
                </a:cubicBezTo>
                <a:cubicBezTo>
                  <a:pt x="53628" y="101478"/>
                  <a:pt x="53628" y="101423"/>
                  <a:pt x="53628" y="101312"/>
                </a:cubicBezTo>
                <a:cubicBezTo>
                  <a:pt x="53628" y="101256"/>
                  <a:pt x="53628" y="101256"/>
                  <a:pt x="53597" y="101201"/>
                </a:cubicBezTo>
                <a:cubicBezTo>
                  <a:pt x="53597" y="101201"/>
                  <a:pt x="53565" y="101201"/>
                  <a:pt x="53565" y="101146"/>
                </a:cubicBezTo>
                <a:cubicBezTo>
                  <a:pt x="53534" y="101146"/>
                  <a:pt x="53503" y="101035"/>
                  <a:pt x="53534" y="100979"/>
                </a:cubicBezTo>
                <a:cubicBezTo>
                  <a:pt x="53565" y="100924"/>
                  <a:pt x="53534" y="101035"/>
                  <a:pt x="53565" y="101035"/>
                </a:cubicBezTo>
                <a:cubicBezTo>
                  <a:pt x="53565" y="101090"/>
                  <a:pt x="53597" y="101090"/>
                  <a:pt x="53597" y="101090"/>
                </a:cubicBezTo>
                <a:cubicBezTo>
                  <a:pt x="53597" y="101146"/>
                  <a:pt x="53628" y="101201"/>
                  <a:pt x="53628" y="101201"/>
                </a:cubicBezTo>
                <a:cubicBezTo>
                  <a:pt x="53659" y="101201"/>
                  <a:pt x="53628" y="101090"/>
                  <a:pt x="53628" y="101090"/>
                </a:cubicBezTo>
                <a:cubicBezTo>
                  <a:pt x="53628" y="101035"/>
                  <a:pt x="53628" y="101035"/>
                  <a:pt x="53628" y="100979"/>
                </a:cubicBezTo>
                <a:cubicBezTo>
                  <a:pt x="53628" y="100924"/>
                  <a:pt x="53628" y="100924"/>
                  <a:pt x="53628" y="100868"/>
                </a:cubicBezTo>
                <a:cubicBezTo>
                  <a:pt x="53597" y="100868"/>
                  <a:pt x="53597" y="100813"/>
                  <a:pt x="53597" y="100813"/>
                </a:cubicBezTo>
                <a:cubicBezTo>
                  <a:pt x="53565" y="100757"/>
                  <a:pt x="53565" y="100757"/>
                  <a:pt x="53565" y="100702"/>
                </a:cubicBezTo>
                <a:cubicBezTo>
                  <a:pt x="53565" y="100702"/>
                  <a:pt x="53534" y="100702"/>
                  <a:pt x="53534" y="100646"/>
                </a:cubicBezTo>
                <a:cubicBezTo>
                  <a:pt x="53534" y="100646"/>
                  <a:pt x="53534" y="100591"/>
                  <a:pt x="53503" y="100536"/>
                </a:cubicBezTo>
                <a:cubicBezTo>
                  <a:pt x="53503" y="100480"/>
                  <a:pt x="53503" y="100480"/>
                  <a:pt x="53503" y="100425"/>
                </a:cubicBezTo>
                <a:cubicBezTo>
                  <a:pt x="53503" y="100369"/>
                  <a:pt x="53534" y="100369"/>
                  <a:pt x="53534" y="100314"/>
                </a:cubicBezTo>
                <a:cubicBezTo>
                  <a:pt x="53534" y="100258"/>
                  <a:pt x="53503" y="100203"/>
                  <a:pt x="53503" y="100203"/>
                </a:cubicBezTo>
                <a:cubicBezTo>
                  <a:pt x="53503" y="100147"/>
                  <a:pt x="53503" y="100092"/>
                  <a:pt x="53503" y="100036"/>
                </a:cubicBezTo>
                <a:cubicBezTo>
                  <a:pt x="53503" y="99981"/>
                  <a:pt x="53503" y="99870"/>
                  <a:pt x="53472" y="99759"/>
                </a:cubicBezTo>
                <a:cubicBezTo>
                  <a:pt x="53472" y="99704"/>
                  <a:pt x="53472" y="99648"/>
                  <a:pt x="53472" y="99593"/>
                </a:cubicBezTo>
                <a:cubicBezTo>
                  <a:pt x="53503" y="99537"/>
                  <a:pt x="53503" y="99482"/>
                  <a:pt x="53503" y="99426"/>
                </a:cubicBezTo>
                <a:cubicBezTo>
                  <a:pt x="53503" y="99371"/>
                  <a:pt x="53503" y="99260"/>
                  <a:pt x="53534" y="99205"/>
                </a:cubicBezTo>
                <a:cubicBezTo>
                  <a:pt x="53534" y="99149"/>
                  <a:pt x="53565" y="99094"/>
                  <a:pt x="53597" y="99038"/>
                </a:cubicBezTo>
                <a:cubicBezTo>
                  <a:pt x="53597" y="98927"/>
                  <a:pt x="53628" y="98817"/>
                  <a:pt x="53659" y="98761"/>
                </a:cubicBezTo>
                <a:cubicBezTo>
                  <a:pt x="53722" y="98650"/>
                  <a:pt x="53784" y="98539"/>
                  <a:pt x="53878" y="98539"/>
                </a:cubicBezTo>
                <a:cubicBezTo>
                  <a:pt x="53909" y="98539"/>
                  <a:pt x="53940" y="98595"/>
                  <a:pt x="53940" y="98650"/>
                </a:cubicBezTo>
                <a:cubicBezTo>
                  <a:pt x="54003" y="98761"/>
                  <a:pt x="54003" y="98595"/>
                  <a:pt x="54003" y="98539"/>
                </a:cubicBezTo>
                <a:cubicBezTo>
                  <a:pt x="54065" y="98428"/>
                  <a:pt x="54065" y="98595"/>
                  <a:pt x="54096" y="98650"/>
                </a:cubicBezTo>
                <a:cubicBezTo>
                  <a:pt x="54128" y="98650"/>
                  <a:pt x="54096" y="98595"/>
                  <a:pt x="54096" y="98539"/>
                </a:cubicBezTo>
                <a:cubicBezTo>
                  <a:pt x="54096" y="98539"/>
                  <a:pt x="54096" y="98484"/>
                  <a:pt x="54096" y="98484"/>
                </a:cubicBezTo>
                <a:cubicBezTo>
                  <a:pt x="54128" y="98428"/>
                  <a:pt x="54190" y="98428"/>
                  <a:pt x="54190" y="98317"/>
                </a:cubicBezTo>
                <a:cubicBezTo>
                  <a:pt x="54221" y="98262"/>
                  <a:pt x="54221" y="98151"/>
                  <a:pt x="54252" y="98096"/>
                </a:cubicBezTo>
                <a:cubicBezTo>
                  <a:pt x="54315" y="97929"/>
                  <a:pt x="54409" y="98040"/>
                  <a:pt x="54502" y="98040"/>
                </a:cubicBezTo>
                <a:cubicBezTo>
                  <a:pt x="54596" y="98040"/>
                  <a:pt x="54659" y="97929"/>
                  <a:pt x="54721" y="97874"/>
                </a:cubicBezTo>
                <a:cubicBezTo>
                  <a:pt x="54783" y="97874"/>
                  <a:pt x="54815" y="97818"/>
                  <a:pt x="54846" y="97763"/>
                </a:cubicBezTo>
                <a:cubicBezTo>
                  <a:pt x="54846" y="97763"/>
                  <a:pt x="54877" y="97763"/>
                  <a:pt x="54877" y="97707"/>
                </a:cubicBezTo>
                <a:cubicBezTo>
                  <a:pt x="54877" y="97707"/>
                  <a:pt x="54908" y="97652"/>
                  <a:pt x="54908" y="97652"/>
                </a:cubicBezTo>
                <a:cubicBezTo>
                  <a:pt x="54908" y="97541"/>
                  <a:pt x="54940" y="97486"/>
                  <a:pt x="54908" y="97430"/>
                </a:cubicBezTo>
                <a:cubicBezTo>
                  <a:pt x="54877" y="97375"/>
                  <a:pt x="54877" y="97319"/>
                  <a:pt x="54908" y="97208"/>
                </a:cubicBezTo>
                <a:cubicBezTo>
                  <a:pt x="54908" y="97153"/>
                  <a:pt x="54940" y="97097"/>
                  <a:pt x="55002" y="97042"/>
                </a:cubicBezTo>
                <a:cubicBezTo>
                  <a:pt x="55033" y="96987"/>
                  <a:pt x="55096" y="96931"/>
                  <a:pt x="55158" y="96876"/>
                </a:cubicBezTo>
                <a:cubicBezTo>
                  <a:pt x="55190" y="96876"/>
                  <a:pt x="55190" y="96876"/>
                  <a:pt x="55252" y="96820"/>
                </a:cubicBezTo>
                <a:cubicBezTo>
                  <a:pt x="55283" y="96820"/>
                  <a:pt x="55314" y="96765"/>
                  <a:pt x="55346" y="96709"/>
                </a:cubicBezTo>
                <a:cubicBezTo>
                  <a:pt x="55408" y="96654"/>
                  <a:pt x="55439" y="96598"/>
                  <a:pt x="55471" y="96543"/>
                </a:cubicBezTo>
                <a:cubicBezTo>
                  <a:pt x="55502" y="96487"/>
                  <a:pt x="55533" y="96377"/>
                  <a:pt x="55596" y="96321"/>
                </a:cubicBezTo>
                <a:cubicBezTo>
                  <a:pt x="55627" y="96210"/>
                  <a:pt x="55658" y="96155"/>
                  <a:pt x="55720" y="96099"/>
                </a:cubicBezTo>
                <a:cubicBezTo>
                  <a:pt x="55752" y="95988"/>
                  <a:pt x="55814" y="95988"/>
                  <a:pt x="55877" y="95933"/>
                </a:cubicBezTo>
                <a:cubicBezTo>
                  <a:pt x="55908" y="95878"/>
                  <a:pt x="55939" y="95822"/>
                  <a:pt x="55970" y="95822"/>
                </a:cubicBezTo>
                <a:cubicBezTo>
                  <a:pt x="56064" y="95711"/>
                  <a:pt x="56158" y="95600"/>
                  <a:pt x="56189" y="95434"/>
                </a:cubicBezTo>
                <a:cubicBezTo>
                  <a:pt x="56220" y="95323"/>
                  <a:pt x="56251" y="95268"/>
                  <a:pt x="56283" y="95157"/>
                </a:cubicBezTo>
                <a:cubicBezTo>
                  <a:pt x="56376" y="94990"/>
                  <a:pt x="56470" y="94824"/>
                  <a:pt x="56595" y="94658"/>
                </a:cubicBezTo>
                <a:cubicBezTo>
                  <a:pt x="56657" y="94602"/>
                  <a:pt x="56751" y="94491"/>
                  <a:pt x="56814" y="94380"/>
                </a:cubicBezTo>
                <a:cubicBezTo>
                  <a:pt x="56845" y="94269"/>
                  <a:pt x="56876" y="94214"/>
                  <a:pt x="56907" y="94214"/>
                </a:cubicBezTo>
                <a:cubicBezTo>
                  <a:pt x="57001" y="94103"/>
                  <a:pt x="57095" y="94158"/>
                  <a:pt x="57188" y="94048"/>
                </a:cubicBezTo>
                <a:cubicBezTo>
                  <a:pt x="57188" y="94048"/>
                  <a:pt x="57220" y="94048"/>
                  <a:pt x="57251" y="93992"/>
                </a:cubicBezTo>
                <a:cubicBezTo>
                  <a:pt x="57282" y="93992"/>
                  <a:pt x="57313" y="93992"/>
                  <a:pt x="57345" y="93992"/>
                </a:cubicBezTo>
                <a:cubicBezTo>
                  <a:pt x="57345" y="93992"/>
                  <a:pt x="57407" y="93992"/>
                  <a:pt x="57407" y="93937"/>
                </a:cubicBezTo>
                <a:cubicBezTo>
                  <a:pt x="57407" y="93937"/>
                  <a:pt x="57376" y="93937"/>
                  <a:pt x="57345" y="93881"/>
                </a:cubicBezTo>
                <a:cubicBezTo>
                  <a:pt x="57345" y="93826"/>
                  <a:pt x="57376" y="93826"/>
                  <a:pt x="57407" y="93770"/>
                </a:cubicBezTo>
                <a:cubicBezTo>
                  <a:pt x="57470" y="93770"/>
                  <a:pt x="57501" y="93715"/>
                  <a:pt x="57532" y="93659"/>
                </a:cubicBezTo>
                <a:cubicBezTo>
                  <a:pt x="57595" y="93548"/>
                  <a:pt x="57626" y="93382"/>
                  <a:pt x="57719" y="93271"/>
                </a:cubicBezTo>
                <a:cubicBezTo>
                  <a:pt x="57751" y="93271"/>
                  <a:pt x="57782" y="93216"/>
                  <a:pt x="57782" y="93105"/>
                </a:cubicBezTo>
                <a:cubicBezTo>
                  <a:pt x="57782" y="93049"/>
                  <a:pt x="57751" y="92994"/>
                  <a:pt x="57751" y="92939"/>
                </a:cubicBezTo>
                <a:cubicBezTo>
                  <a:pt x="57719" y="92828"/>
                  <a:pt x="57751" y="92772"/>
                  <a:pt x="57719" y="92661"/>
                </a:cubicBezTo>
                <a:cubicBezTo>
                  <a:pt x="57719" y="92606"/>
                  <a:pt x="57688" y="92550"/>
                  <a:pt x="57688" y="92495"/>
                </a:cubicBezTo>
                <a:cubicBezTo>
                  <a:pt x="57688" y="92384"/>
                  <a:pt x="57751" y="92329"/>
                  <a:pt x="57782" y="92273"/>
                </a:cubicBezTo>
                <a:cubicBezTo>
                  <a:pt x="57813" y="92218"/>
                  <a:pt x="57844" y="92162"/>
                  <a:pt x="57907" y="92162"/>
                </a:cubicBezTo>
                <a:cubicBezTo>
                  <a:pt x="57969" y="92107"/>
                  <a:pt x="58001" y="92107"/>
                  <a:pt x="58063" y="92107"/>
                </a:cubicBezTo>
                <a:cubicBezTo>
                  <a:pt x="58094" y="92051"/>
                  <a:pt x="58125" y="91996"/>
                  <a:pt x="58157" y="91996"/>
                </a:cubicBezTo>
                <a:cubicBezTo>
                  <a:pt x="58219" y="91996"/>
                  <a:pt x="58250" y="91940"/>
                  <a:pt x="58282" y="91885"/>
                </a:cubicBezTo>
                <a:cubicBezTo>
                  <a:pt x="58313" y="91885"/>
                  <a:pt x="58344" y="91829"/>
                  <a:pt x="58375" y="91774"/>
                </a:cubicBezTo>
                <a:cubicBezTo>
                  <a:pt x="58407" y="91719"/>
                  <a:pt x="58407" y="91719"/>
                  <a:pt x="58438" y="91719"/>
                </a:cubicBezTo>
                <a:cubicBezTo>
                  <a:pt x="58469" y="91663"/>
                  <a:pt x="58469" y="91441"/>
                  <a:pt x="58500" y="91441"/>
                </a:cubicBezTo>
                <a:cubicBezTo>
                  <a:pt x="58532" y="91497"/>
                  <a:pt x="58532" y="91608"/>
                  <a:pt x="58500" y="91663"/>
                </a:cubicBezTo>
                <a:cubicBezTo>
                  <a:pt x="58500" y="91774"/>
                  <a:pt x="58438" y="91719"/>
                  <a:pt x="58407" y="91829"/>
                </a:cubicBezTo>
                <a:cubicBezTo>
                  <a:pt x="58407" y="91829"/>
                  <a:pt x="58407" y="91885"/>
                  <a:pt x="58407" y="91940"/>
                </a:cubicBezTo>
                <a:cubicBezTo>
                  <a:pt x="58407" y="91940"/>
                  <a:pt x="58375" y="91996"/>
                  <a:pt x="58407" y="91996"/>
                </a:cubicBezTo>
                <a:cubicBezTo>
                  <a:pt x="58407" y="92051"/>
                  <a:pt x="58438" y="92051"/>
                  <a:pt x="58438" y="91996"/>
                </a:cubicBezTo>
                <a:cubicBezTo>
                  <a:pt x="58469" y="91940"/>
                  <a:pt x="58438" y="91940"/>
                  <a:pt x="58438" y="91885"/>
                </a:cubicBezTo>
                <a:cubicBezTo>
                  <a:pt x="58469" y="91829"/>
                  <a:pt x="58469" y="91829"/>
                  <a:pt x="58500" y="91829"/>
                </a:cubicBezTo>
                <a:cubicBezTo>
                  <a:pt x="58500" y="91885"/>
                  <a:pt x="58500" y="91940"/>
                  <a:pt x="58500" y="91940"/>
                </a:cubicBezTo>
                <a:cubicBezTo>
                  <a:pt x="58500" y="91996"/>
                  <a:pt x="58500" y="91996"/>
                  <a:pt x="58500" y="92051"/>
                </a:cubicBezTo>
                <a:cubicBezTo>
                  <a:pt x="58532" y="92051"/>
                  <a:pt x="58500" y="92107"/>
                  <a:pt x="58532" y="92107"/>
                </a:cubicBezTo>
                <a:cubicBezTo>
                  <a:pt x="58563" y="92162"/>
                  <a:pt x="58563" y="92107"/>
                  <a:pt x="58594" y="92107"/>
                </a:cubicBezTo>
                <a:cubicBezTo>
                  <a:pt x="58594" y="92051"/>
                  <a:pt x="58625" y="92051"/>
                  <a:pt x="58625" y="92051"/>
                </a:cubicBezTo>
                <a:cubicBezTo>
                  <a:pt x="58656" y="92051"/>
                  <a:pt x="58656" y="92051"/>
                  <a:pt x="58656" y="91996"/>
                </a:cubicBezTo>
                <a:cubicBezTo>
                  <a:pt x="58656" y="91996"/>
                  <a:pt x="58656" y="91940"/>
                  <a:pt x="58688" y="91940"/>
                </a:cubicBezTo>
                <a:cubicBezTo>
                  <a:pt x="58719" y="91940"/>
                  <a:pt x="58688" y="92051"/>
                  <a:pt x="58688" y="92051"/>
                </a:cubicBezTo>
                <a:cubicBezTo>
                  <a:pt x="58656" y="92162"/>
                  <a:pt x="58719" y="92218"/>
                  <a:pt x="58750" y="92107"/>
                </a:cubicBezTo>
                <a:cubicBezTo>
                  <a:pt x="58750" y="92051"/>
                  <a:pt x="58750" y="92051"/>
                  <a:pt x="58750" y="91996"/>
                </a:cubicBezTo>
                <a:cubicBezTo>
                  <a:pt x="58781" y="91996"/>
                  <a:pt x="58813" y="91996"/>
                  <a:pt x="58813" y="91940"/>
                </a:cubicBezTo>
                <a:cubicBezTo>
                  <a:pt x="58813" y="91829"/>
                  <a:pt x="58719" y="91885"/>
                  <a:pt x="58719" y="91774"/>
                </a:cubicBezTo>
                <a:cubicBezTo>
                  <a:pt x="58750" y="91719"/>
                  <a:pt x="58750" y="91719"/>
                  <a:pt x="58750" y="91663"/>
                </a:cubicBezTo>
                <a:cubicBezTo>
                  <a:pt x="58781" y="91663"/>
                  <a:pt x="58750" y="91608"/>
                  <a:pt x="58750" y="91552"/>
                </a:cubicBezTo>
                <a:cubicBezTo>
                  <a:pt x="58781" y="91552"/>
                  <a:pt x="58781" y="91552"/>
                  <a:pt x="58781" y="91552"/>
                </a:cubicBezTo>
                <a:cubicBezTo>
                  <a:pt x="58781" y="91608"/>
                  <a:pt x="58781" y="91663"/>
                  <a:pt x="58781" y="91719"/>
                </a:cubicBezTo>
                <a:cubicBezTo>
                  <a:pt x="58813" y="91663"/>
                  <a:pt x="58813" y="91608"/>
                  <a:pt x="58844" y="91608"/>
                </a:cubicBezTo>
                <a:cubicBezTo>
                  <a:pt x="58844" y="91608"/>
                  <a:pt x="58844" y="91719"/>
                  <a:pt x="58813" y="91719"/>
                </a:cubicBezTo>
                <a:cubicBezTo>
                  <a:pt x="58813" y="91774"/>
                  <a:pt x="58781" y="91774"/>
                  <a:pt x="58781" y="91829"/>
                </a:cubicBezTo>
                <a:cubicBezTo>
                  <a:pt x="58813" y="91829"/>
                  <a:pt x="58813" y="91829"/>
                  <a:pt x="58813" y="91885"/>
                </a:cubicBezTo>
                <a:cubicBezTo>
                  <a:pt x="58844" y="91885"/>
                  <a:pt x="58844" y="91885"/>
                  <a:pt x="58844" y="91940"/>
                </a:cubicBezTo>
                <a:cubicBezTo>
                  <a:pt x="58844" y="91940"/>
                  <a:pt x="58813" y="91996"/>
                  <a:pt x="58813" y="92051"/>
                </a:cubicBezTo>
                <a:cubicBezTo>
                  <a:pt x="58844" y="92051"/>
                  <a:pt x="58844" y="92051"/>
                  <a:pt x="58844" y="92107"/>
                </a:cubicBezTo>
                <a:cubicBezTo>
                  <a:pt x="58875" y="92107"/>
                  <a:pt x="58844" y="92162"/>
                  <a:pt x="58875" y="92107"/>
                </a:cubicBezTo>
                <a:cubicBezTo>
                  <a:pt x="58875" y="92107"/>
                  <a:pt x="58875" y="92107"/>
                  <a:pt x="58875" y="92051"/>
                </a:cubicBezTo>
                <a:cubicBezTo>
                  <a:pt x="58906" y="91996"/>
                  <a:pt x="58906" y="92051"/>
                  <a:pt x="58938" y="92051"/>
                </a:cubicBezTo>
                <a:cubicBezTo>
                  <a:pt x="58969" y="92107"/>
                  <a:pt x="58969" y="92051"/>
                  <a:pt x="59000" y="92051"/>
                </a:cubicBezTo>
                <a:cubicBezTo>
                  <a:pt x="59031" y="92051"/>
                  <a:pt x="59094" y="92107"/>
                  <a:pt x="59094" y="91996"/>
                </a:cubicBezTo>
                <a:cubicBezTo>
                  <a:pt x="59094" y="91940"/>
                  <a:pt x="59062" y="91940"/>
                  <a:pt x="59062" y="91885"/>
                </a:cubicBezTo>
                <a:cubicBezTo>
                  <a:pt x="59000" y="91829"/>
                  <a:pt x="59062" y="91774"/>
                  <a:pt x="59094" y="91829"/>
                </a:cubicBezTo>
                <a:cubicBezTo>
                  <a:pt x="59094" y="91885"/>
                  <a:pt x="59062" y="91885"/>
                  <a:pt x="59094" y="91940"/>
                </a:cubicBezTo>
                <a:cubicBezTo>
                  <a:pt x="59094" y="91940"/>
                  <a:pt x="59125" y="91940"/>
                  <a:pt x="59125" y="91940"/>
                </a:cubicBezTo>
                <a:cubicBezTo>
                  <a:pt x="59125" y="91940"/>
                  <a:pt x="59125" y="91996"/>
                  <a:pt x="59156" y="91996"/>
                </a:cubicBezTo>
                <a:cubicBezTo>
                  <a:pt x="59187" y="92051"/>
                  <a:pt x="59187" y="91940"/>
                  <a:pt x="59187" y="91885"/>
                </a:cubicBezTo>
                <a:cubicBezTo>
                  <a:pt x="59187" y="91829"/>
                  <a:pt x="59187" y="91829"/>
                  <a:pt x="59187" y="91774"/>
                </a:cubicBezTo>
                <a:cubicBezTo>
                  <a:pt x="59219" y="91829"/>
                  <a:pt x="59219" y="91996"/>
                  <a:pt x="59281" y="91940"/>
                </a:cubicBezTo>
                <a:cubicBezTo>
                  <a:pt x="59281" y="91885"/>
                  <a:pt x="59281" y="91774"/>
                  <a:pt x="59312" y="91774"/>
                </a:cubicBezTo>
                <a:cubicBezTo>
                  <a:pt x="59375" y="91719"/>
                  <a:pt x="59344" y="91940"/>
                  <a:pt x="59406" y="91885"/>
                </a:cubicBezTo>
                <a:cubicBezTo>
                  <a:pt x="59406" y="91829"/>
                  <a:pt x="59375" y="91774"/>
                  <a:pt x="59406" y="91774"/>
                </a:cubicBezTo>
                <a:cubicBezTo>
                  <a:pt x="59437" y="91719"/>
                  <a:pt x="59437" y="91774"/>
                  <a:pt x="59469" y="91774"/>
                </a:cubicBezTo>
                <a:cubicBezTo>
                  <a:pt x="59500" y="91774"/>
                  <a:pt x="59531" y="91774"/>
                  <a:pt x="59562" y="91663"/>
                </a:cubicBezTo>
                <a:cubicBezTo>
                  <a:pt x="59562" y="91608"/>
                  <a:pt x="59531" y="91497"/>
                  <a:pt x="59562" y="91441"/>
                </a:cubicBezTo>
                <a:cubicBezTo>
                  <a:pt x="59562" y="91497"/>
                  <a:pt x="59593" y="91719"/>
                  <a:pt x="59625" y="91608"/>
                </a:cubicBezTo>
                <a:cubicBezTo>
                  <a:pt x="59625" y="91608"/>
                  <a:pt x="59625" y="91497"/>
                  <a:pt x="59656" y="91552"/>
                </a:cubicBezTo>
                <a:cubicBezTo>
                  <a:pt x="59656" y="91552"/>
                  <a:pt x="59656" y="91552"/>
                  <a:pt x="59656" y="91608"/>
                </a:cubicBezTo>
                <a:cubicBezTo>
                  <a:pt x="59656" y="91608"/>
                  <a:pt x="59656" y="91608"/>
                  <a:pt x="59687" y="91608"/>
                </a:cubicBezTo>
                <a:cubicBezTo>
                  <a:pt x="59718" y="91608"/>
                  <a:pt x="59687" y="91719"/>
                  <a:pt x="59718" y="91774"/>
                </a:cubicBezTo>
                <a:cubicBezTo>
                  <a:pt x="59750" y="91829"/>
                  <a:pt x="59781" y="91829"/>
                  <a:pt x="59781" y="91829"/>
                </a:cubicBezTo>
                <a:cubicBezTo>
                  <a:pt x="59812" y="91774"/>
                  <a:pt x="59812" y="91719"/>
                  <a:pt x="59812" y="91719"/>
                </a:cubicBezTo>
                <a:cubicBezTo>
                  <a:pt x="59843" y="91663"/>
                  <a:pt x="59843" y="91608"/>
                  <a:pt x="59843" y="91552"/>
                </a:cubicBezTo>
                <a:cubicBezTo>
                  <a:pt x="59843" y="91497"/>
                  <a:pt x="59843" y="91441"/>
                  <a:pt x="59843" y="91386"/>
                </a:cubicBezTo>
                <a:cubicBezTo>
                  <a:pt x="59875" y="91330"/>
                  <a:pt x="59875" y="91386"/>
                  <a:pt x="59906" y="91441"/>
                </a:cubicBezTo>
                <a:cubicBezTo>
                  <a:pt x="59906" y="91441"/>
                  <a:pt x="59937" y="91441"/>
                  <a:pt x="59968" y="91441"/>
                </a:cubicBezTo>
                <a:cubicBezTo>
                  <a:pt x="60000" y="91386"/>
                  <a:pt x="59968" y="91330"/>
                  <a:pt x="59968" y="91275"/>
                </a:cubicBezTo>
                <a:cubicBezTo>
                  <a:pt x="59968" y="91219"/>
                  <a:pt x="60000" y="91109"/>
                  <a:pt x="59968" y="91053"/>
                </a:cubicBezTo>
                <a:cubicBezTo>
                  <a:pt x="59968" y="91053"/>
                  <a:pt x="59968" y="90998"/>
                  <a:pt x="59968" y="90998"/>
                </a:cubicBezTo>
                <a:cubicBezTo>
                  <a:pt x="59937" y="90942"/>
                  <a:pt x="59906" y="90942"/>
                  <a:pt x="59906" y="90887"/>
                </a:cubicBezTo>
                <a:cubicBezTo>
                  <a:pt x="59906" y="90887"/>
                  <a:pt x="59906" y="90831"/>
                  <a:pt x="59906" y="90776"/>
                </a:cubicBezTo>
                <a:cubicBezTo>
                  <a:pt x="59875" y="90776"/>
                  <a:pt x="59843" y="90776"/>
                  <a:pt x="59875" y="90720"/>
                </a:cubicBezTo>
                <a:cubicBezTo>
                  <a:pt x="59875" y="90720"/>
                  <a:pt x="59906" y="90665"/>
                  <a:pt x="59906" y="90665"/>
                </a:cubicBezTo>
                <a:cubicBezTo>
                  <a:pt x="59937" y="90665"/>
                  <a:pt x="59937" y="90609"/>
                  <a:pt x="59968" y="90609"/>
                </a:cubicBezTo>
                <a:cubicBezTo>
                  <a:pt x="59968" y="90499"/>
                  <a:pt x="59906" y="90499"/>
                  <a:pt x="59906" y="90388"/>
                </a:cubicBezTo>
                <a:cubicBezTo>
                  <a:pt x="59937" y="90388"/>
                  <a:pt x="59937" y="90388"/>
                  <a:pt x="59968" y="90332"/>
                </a:cubicBezTo>
                <a:cubicBezTo>
                  <a:pt x="59968" y="90277"/>
                  <a:pt x="59968" y="90277"/>
                  <a:pt x="59968" y="90221"/>
                </a:cubicBezTo>
                <a:cubicBezTo>
                  <a:pt x="59968" y="90110"/>
                  <a:pt x="59937" y="90110"/>
                  <a:pt x="59906" y="90055"/>
                </a:cubicBezTo>
                <a:cubicBezTo>
                  <a:pt x="59906" y="90055"/>
                  <a:pt x="59812" y="89944"/>
                  <a:pt x="59843" y="89944"/>
                </a:cubicBezTo>
                <a:cubicBezTo>
                  <a:pt x="59875" y="89944"/>
                  <a:pt x="59875" y="90000"/>
                  <a:pt x="59906" y="90000"/>
                </a:cubicBezTo>
                <a:cubicBezTo>
                  <a:pt x="59906" y="90000"/>
                  <a:pt x="59906" y="89944"/>
                  <a:pt x="59906" y="89889"/>
                </a:cubicBezTo>
                <a:cubicBezTo>
                  <a:pt x="59937" y="89889"/>
                  <a:pt x="59937" y="89833"/>
                  <a:pt x="59937" y="89778"/>
                </a:cubicBezTo>
                <a:cubicBezTo>
                  <a:pt x="59968" y="89778"/>
                  <a:pt x="59968" y="89778"/>
                  <a:pt x="60000" y="89778"/>
                </a:cubicBezTo>
                <a:cubicBezTo>
                  <a:pt x="60000" y="89778"/>
                  <a:pt x="60000" y="89833"/>
                  <a:pt x="60000" y="89833"/>
                </a:cubicBezTo>
                <a:cubicBezTo>
                  <a:pt x="60000" y="89889"/>
                  <a:pt x="60000" y="89833"/>
                  <a:pt x="60031" y="89889"/>
                </a:cubicBezTo>
                <a:cubicBezTo>
                  <a:pt x="60031" y="89889"/>
                  <a:pt x="60062" y="89889"/>
                  <a:pt x="60031" y="89889"/>
                </a:cubicBezTo>
                <a:cubicBezTo>
                  <a:pt x="60031" y="89944"/>
                  <a:pt x="60031" y="89889"/>
                  <a:pt x="60000" y="89944"/>
                </a:cubicBezTo>
                <a:cubicBezTo>
                  <a:pt x="60000" y="89944"/>
                  <a:pt x="60000" y="90000"/>
                  <a:pt x="60000" y="90000"/>
                </a:cubicBezTo>
                <a:cubicBezTo>
                  <a:pt x="59968" y="90055"/>
                  <a:pt x="60000" y="90110"/>
                  <a:pt x="60031" y="90166"/>
                </a:cubicBezTo>
                <a:cubicBezTo>
                  <a:pt x="60031" y="90221"/>
                  <a:pt x="60031" y="90332"/>
                  <a:pt x="60000" y="90388"/>
                </a:cubicBezTo>
                <a:cubicBezTo>
                  <a:pt x="60000" y="90443"/>
                  <a:pt x="60000" y="90499"/>
                  <a:pt x="60031" y="90499"/>
                </a:cubicBezTo>
                <a:cubicBezTo>
                  <a:pt x="60031" y="90554"/>
                  <a:pt x="60062" y="90554"/>
                  <a:pt x="60062" y="90554"/>
                </a:cubicBezTo>
                <a:cubicBezTo>
                  <a:pt x="60093" y="90609"/>
                  <a:pt x="60093" y="90609"/>
                  <a:pt x="60124" y="90609"/>
                </a:cubicBezTo>
                <a:cubicBezTo>
                  <a:pt x="60156" y="90609"/>
                  <a:pt x="60187" y="90665"/>
                  <a:pt x="60218" y="90665"/>
                </a:cubicBezTo>
                <a:cubicBezTo>
                  <a:pt x="60249" y="90665"/>
                  <a:pt x="60281" y="90665"/>
                  <a:pt x="60312" y="90665"/>
                </a:cubicBezTo>
                <a:cubicBezTo>
                  <a:pt x="60343" y="90720"/>
                  <a:pt x="60374" y="90776"/>
                  <a:pt x="60374" y="90776"/>
                </a:cubicBezTo>
                <a:cubicBezTo>
                  <a:pt x="60406" y="90831"/>
                  <a:pt x="60406" y="90831"/>
                  <a:pt x="60437" y="90831"/>
                </a:cubicBezTo>
                <a:cubicBezTo>
                  <a:pt x="60437" y="90887"/>
                  <a:pt x="60468" y="90887"/>
                  <a:pt x="60468" y="90887"/>
                </a:cubicBezTo>
                <a:cubicBezTo>
                  <a:pt x="60530" y="90887"/>
                  <a:pt x="60499" y="90720"/>
                  <a:pt x="60499" y="90665"/>
                </a:cubicBezTo>
                <a:cubicBezTo>
                  <a:pt x="60530" y="90609"/>
                  <a:pt x="60530" y="90665"/>
                  <a:pt x="60562" y="90665"/>
                </a:cubicBezTo>
                <a:cubicBezTo>
                  <a:pt x="60562" y="90720"/>
                  <a:pt x="60562" y="90720"/>
                  <a:pt x="60562" y="90776"/>
                </a:cubicBezTo>
                <a:cubicBezTo>
                  <a:pt x="60562" y="90831"/>
                  <a:pt x="60562" y="90831"/>
                  <a:pt x="60593" y="90887"/>
                </a:cubicBezTo>
                <a:cubicBezTo>
                  <a:pt x="60624" y="90942"/>
                  <a:pt x="60624" y="90998"/>
                  <a:pt x="60624" y="91053"/>
                </a:cubicBezTo>
                <a:cubicBezTo>
                  <a:pt x="60655" y="91109"/>
                  <a:pt x="60655" y="91109"/>
                  <a:pt x="60687" y="91164"/>
                </a:cubicBezTo>
                <a:cubicBezTo>
                  <a:pt x="60687" y="91219"/>
                  <a:pt x="60687" y="91275"/>
                  <a:pt x="60718" y="91386"/>
                </a:cubicBezTo>
                <a:cubicBezTo>
                  <a:pt x="60749" y="91441"/>
                  <a:pt x="60780" y="91552"/>
                  <a:pt x="60780" y="91663"/>
                </a:cubicBezTo>
                <a:cubicBezTo>
                  <a:pt x="60749" y="91719"/>
                  <a:pt x="60718" y="91774"/>
                  <a:pt x="60780" y="91774"/>
                </a:cubicBezTo>
                <a:cubicBezTo>
                  <a:pt x="60780" y="91774"/>
                  <a:pt x="60780" y="91774"/>
                  <a:pt x="60812" y="91774"/>
                </a:cubicBezTo>
                <a:cubicBezTo>
                  <a:pt x="60812" y="91829"/>
                  <a:pt x="60812" y="91885"/>
                  <a:pt x="60812" y="91885"/>
                </a:cubicBezTo>
                <a:cubicBezTo>
                  <a:pt x="60780" y="91940"/>
                  <a:pt x="60780" y="91996"/>
                  <a:pt x="60780" y="91996"/>
                </a:cubicBezTo>
                <a:cubicBezTo>
                  <a:pt x="60749" y="92107"/>
                  <a:pt x="60780" y="92162"/>
                  <a:pt x="60812" y="92218"/>
                </a:cubicBezTo>
                <a:cubicBezTo>
                  <a:pt x="60843" y="92218"/>
                  <a:pt x="60843" y="92273"/>
                  <a:pt x="60843" y="92329"/>
                </a:cubicBezTo>
                <a:cubicBezTo>
                  <a:pt x="60843" y="92329"/>
                  <a:pt x="60843" y="92384"/>
                  <a:pt x="60843" y="92439"/>
                </a:cubicBezTo>
                <a:cubicBezTo>
                  <a:pt x="60874" y="92439"/>
                  <a:pt x="60874" y="92439"/>
                  <a:pt x="60905" y="92495"/>
                </a:cubicBezTo>
                <a:cubicBezTo>
                  <a:pt x="60905" y="92606"/>
                  <a:pt x="60905" y="92661"/>
                  <a:pt x="60937" y="92717"/>
                </a:cubicBezTo>
                <a:cubicBezTo>
                  <a:pt x="60968" y="92772"/>
                  <a:pt x="60968" y="92828"/>
                  <a:pt x="60999" y="92939"/>
                </a:cubicBezTo>
                <a:cubicBezTo>
                  <a:pt x="60999" y="92939"/>
                  <a:pt x="61030" y="93049"/>
                  <a:pt x="61061" y="93049"/>
                </a:cubicBezTo>
                <a:cubicBezTo>
                  <a:pt x="61061" y="93049"/>
                  <a:pt x="61061" y="92994"/>
                  <a:pt x="61030" y="92994"/>
                </a:cubicBezTo>
                <a:cubicBezTo>
                  <a:pt x="61030" y="92939"/>
                  <a:pt x="61030" y="92939"/>
                  <a:pt x="61030" y="92883"/>
                </a:cubicBezTo>
                <a:cubicBezTo>
                  <a:pt x="60999" y="92772"/>
                  <a:pt x="60968" y="92717"/>
                  <a:pt x="60968" y="92661"/>
                </a:cubicBezTo>
                <a:cubicBezTo>
                  <a:pt x="60999" y="92661"/>
                  <a:pt x="60999" y="92717"/>
                  <a:pt x="60999" y="92717"/>
                </a:cubicBezTo>
                <a:cubicBezTo>
                  <a:pt x="61030" y="92772"/>
                  <a:pt x="61030" y="92772"/>
                  <a:pt x="61030" y="92828"/>
                </a:cubicBezTo>
                <a:cubicBezTo>
                  <a:pt x="61061" y="92828"/>
                  <a:pt x="61061" y="92883"/>
                  <a:pt x="61061" y="92939"/>
                </a:cubicBezTo>
                <a:cubicBezTo>
                  <a:pt x="61061" y="92939"/>
                  <a:pt x="61093" y="92994"/>
                  <a:pt x="61093" y="92994"/>
                </a:cubicBezTo>
                <a:cubicBezTo>
                  <a:pt x="61124" y="93049"/>
                  <a:pt x="61124" y="93049"/>
                  <a:pt x="61124" y="93105"/>
                </a:cubicBezTo>
                <a:cubicBezTo>
                  <a:pt x="61124" y="93160"/>
                  <a:pt x="61124" y="93160"/>
                  <a:pt x="61155" y="93216"/>
                </a:cubicBezTo>
                <a:cubicBezTo>
                  <a:pt x="61186" y="93271"/>
                  <a:pt x="61218" y="93327"/>
                  <a:pt x="61218" y="93382"/>
                </a:cubicBezTo>
                <a:cubicBezTo>
                  <a:pt x="61249" y="93382"/>
                  <a:pt x="61249" y="93548"/>
                  <a:pt x="61280" y="93548"/>
                </a:cubicBezTo>
                <a:cubicBezTo>
                  <a:pt x="61311" y="93548"/>
                  <a:pt x="61280" y="93382"/>
                  <a:pt x="61280" y="93382"/>
                </a:cubicBezTo>
                <a:cubicBezTo>
                  <a:pt x="61280" y="93327"/>
                  <a:pt x="61249" y="93271"/>
                  <a:pt x="61280" y="93271"/>
                </a:cubicBezTo>
                <a:cubicBezTo>
                  <a:pt x="61311" y="93216"/>
                  <a:pt x="61311" y="93327"/>
                  <a:pt x="61311" y="93327"/>
                </a:cubicBezTo>
                <a:cubicBezTo>
                  <a:pt x="61343" y="93382"/>
                  <a:pt x="61374" y="93382"/>
                  <a:pt x="61374" y="93493"/>
                </a:cubicBezTo>
                <a:cubicBezTo>
                  <a:pt x="61374" y="93548"/>
                  <a:pt x="61343" y="93659"/>
                  <a:pt x="61405" y="93659"/>
                </a:cubicBezTo>
                <a:cubicBezTo>
                  <a:pt x="61405" y="93659"/>
                  <a:pt x="61436" y="93659"/>
                  <a:pt x="61436" y="93604"/>
                </a:cubicBezTo>
                <a:cubicBezTo>
                  <a:pt x="61436" y="93548"/>
                  <a:pt x="61436" y="93548"/>
                  <a:pt x="61467" y="93493"/>
                </a:cubicBezTo>
                <a:cubicBezTo>
                  <a:pt x="61467" y="93493"/>
                  <a:pt x="61467" y="93438"/>
                  <a:pt x="61499" y="93438"/>
                </a:cubicBezTo>
                <a:cubicBezTo>
                  <a:pt x="61499" y="93438"/>
                  <a:pt x="61499" y="93548"/>
                  <a:pt x="61499" y="93548"/>
                </a:cubicBezTo>
                <a:cubicBezTo>
                  <a:pt x="61499" y="93604"/>
                  <a:pt x="61467" y="93604"/>
                  <a:pt x="61467" y="93659"/>
                </a:cubicBezTo>
                <a:cubicBezTo>
                  <a:pt x="61436" y="93715"/>
                  <a:pt x="61467" y="93715"/>
                  <a:pt x="61467" y="93770"/>
                </a:cubicBezTo>
                <a:cubicBezTo>
                  <a:pt x="61467" y="93826"/>
                  <a:pt x="61436" y="93826"/>
                  <a:pt x="61436" y="93826"/>
                </a:cubicBezTo>
                <a:cubicBezTo>
                  <a:pt x="61405" y="93881"/>
                  <a:pt x="61467" y="93937"/>
                  <a:pt x="61467" y="93992"/>
                </a:cubicBezTo>
                <a:cubicBezTo>
                  <a:pt x="61467" y="93992"/>
                  <a:pt x="61467" y="94048"/>
                  <a:pt x="61467" y="94103"/>
                </a:cubicBezTo>
                <a:cubicBezTo>
                  <a:pt x="61499" y="94103"/>
                  <a:pt x="61499" y="94103"/>
                  <a:pt x="61499" y="94048"/>
                </a:cubicBezTo>
                <a:cubicBezTo>
                  <a:pt x="61499" y="94048"/>
                  <a:pt x="61467" y="93881"/>
                  <a:pt x="61499" y="93937"/>
                </a:cubicBezTo>
                <a:cubicBezTo>
                  <a:pt x="61530" y="93937"/>
                  <a:pt x="61499" y="94048"/>
                  <a:pt x="61561" y="94103"/>
                </a:cubicBezTo>
                <a:cubicBezTo>
                  <a:pt x="61561" y="94048"/>
                  <a:pt x="61530" y="93937"/>
                  <a:pt x="61561" y="93881"/>
                </a:cubicBezTo>
                <a:cubicBezTo>
                  <a:pt x="61592" y="93826"/>
                  <a:pt x="61592" y="93826"/>
                  <a:pt x="61624" y="93881"/>
                </a:cubicBezTo>
                <a:cubicBezTo>
                  <a:pt x="61624" y="93881"/>
                  <a:pt x="61655" y="93881"/>
                  <a:pt x="61686" y="93881"/>
                </a:cubicBezTo>
                <a:cubicBezTo>
                  <a:pt x="61717" y="93826"/>
                  <a:pt x="61749" y="93881"/>
                  <a:pt x="61811" y="93937"/>
                </a:cubicBezTo>
                <a:cubicBezTo>
                  <a:pt x="61811" y="93937"/>
                  <a:pt x="61905" y="93937"/>
                  <a:pt x="61874" y="94048"/>
                </a:cubicBezTo>
                <a:cubicBezTo>
                  <a:pt x="61874" y="94048"/>
                  <a:pt x="61842" y="94048"/>
                  <a:pt x="61842" y="94103"/>
                </a:cubicBezTo>
                <a:cubicBezTo>
                  <a:pt x="61842" y="94158"/>
                  <a:pt x="61874" y="94158"/>
                  <a:pt x="61905" y="94158"/>
                </a:cubicBezTo>
                <a:cubicBezTo>
                  <a:pt x="61936" y="94214"/>
                  <a:pt x="61905" y="94325"/>
                  <a:pt x="61936" y="94380"/>
                </a:cubicBezTo>
                <a:cubicBezTo>
                  <a:pt x="61967" y="94436"/>
                  <a:pt x="61998" y="94436"/>
                  <a:pt x="62030" y="94547"/>
                </a:cubicBezTo>
                <a:cubicBezTo>
                  <a:pt x="62061" y="94602"/>
                  <a:pt x="62030" y="94658"/>
                  <a:pt x="61998" y="94713"/>
                </a:cubicBezTo>
                <a:cubicBezTo>
                  <a:pt x="61967" y="94768"/>
                  <a:pt x="61967" y="94713"/>
                  <a:pt x="61936" y="94713"/>
                </a:cubicBezTo>
                <a:cubicBezTo>
                  <a:pt x="61936" y="94658"/>
                  <a:pt x="61905" y="94658"/>
                  <a:pt x="61905" y="94658"/>
                </a:cubicBezTo>
                <a:cubicBezTo>
                  <a:pt x="61874" y="94602"/>
                  <a:pt x="61874" y="94602"/>
                  <a:pt x="61842" y="94547"/>
                </a:cubicBezTo>
                <a:cubicBezTo>
                  <a:pt x="61811" y="94491"/>
                  <a:pt x="61780" y="94491"/>
                  <a:pt x="61780" y="94602"/>
                </a:cubicBezTo>
                <a:cubicBezTo>
                  <a:pt x="61811" y="94602"/>
                  <a:pt x="61811" y="94658"/>
                  <a:pt x="61811" y="94713"/>
                </a:cubicBezTo>
                <a:cubicBezTo>
                  <a:pt x="61811" y="94713"/>
                  <a:pt x="61811" y="94768"/>
                  <a:pt x="61811" y="94824"/>
                </a:cubicBezTo>
                <a:cubicBezTo>
                  <a:pt x="61842" y="94824"/>
                  <a:pt x="61842" y="94824"/>
                  <a:pt x="61874" y="94879"/>
                </a:cubicBezTo>
                <a:cubicBezTo>
                  <a:pt x="61905" y="94879"/>
                  <a:pt x="61905" y="94935"/>
                  <a:pt x="61905" y="94935"/>
                </a:cubicBezTo>
                <a:cubicBezTo>
                  <a:pt x="61936" y="95046"/>
                  <a:pt x="61936" y="95101"/>
                  <a:pt x="61998" y="95157"/>
                </a:cubicBezTo>
                <a:cubicBezTo>
                  <a:pt x="61998" y="95157"/>
                  <a:pt x="62030" y="95212"/>
                  <a:pt x="62030" y="95212"/>
                </a:cubicBezTo>
                <a:cubicBezTo>
                  <a:pt x="62061" y="95157"/>
                  <a:pt x="62061" y="95101"/>
                  <a:pt x="62061" y="95046"/>
                </a:cubicBezTo>
                <a:cubicBezTo>
                  <a:pt x="62061" y="94990"/>
                  <a:pt x="62061" y="94990"/>
                  <a:pt x="62030" y="94935"/>
                </a:cubicBezTo>
                <a:cubicBezTo>
                  <a:pt x="62030" y="94935"/>
                  <a:pt x="62030" y="94879"/>
                  <a:pt x="62030" y="94824"/>
                </a:cubicBezTo>
                <a:cubicBezTo>
                  <a:pt x="62030" y="94768"/>
                  <a:pt x="62061" y="94768"/>
                  <a:pt x="62061" y="94768"/>
                </a:cubicBezTo>
                <a:cubicBezTo>
                  <a:pt x="62092" y="94713"/>
                  <a:pt x="62092" y="94658"/>
                  <a:pt x="62123" y="94713"/>
                </a:cubicBezTo>
                <a:cubicBezTo>
                  <a:pt x="62155" y="94713"/>
                  <a:pt x="62123" y="94879"/>
                  <a:pt x="62092" y="94879"/>
                </a:cubicBezTo>
                <a:cubicBezTo>
                  <a:pt x="62092" y="94990"/>
                  <a:pt x="62123" y="94990"/>
                  <a:pt x="62123" y="95101"/>
                </a:cubicBezTo>
                <a:cubicBezTo>
                  <a:pt x="62123" y="95157"/>
                  <a:pt x="62092" y="95212"/>
                  <a:pt x="62155" y="95268"/>
                </a:cubicBezTo>
                <a:cubicBezTo>
                  <a:pt x="62186" y="95323"/>
                  <a:pt x="62186" y="95323"/>
                  <a:pt x="62217" y="95434"/>
                </a:cubicBezTo>
                <a:cubicBezTo>
                  <a:pt x="62217" y="95489"/>
                  <a:pt x="62248" y="95545"/>
                  <a:pt x="62248" y="95600"/>
                </a:cubicBezTo>
                <a:cubicBezTo>
                  <a:pt x="62248" y="95600"/>
                  <a:pt x="62280" y="95656"/>
                  <a:pt x="62280" y="95711"/>
                </a:cubicBezTo>
                <a:cubicBezTo>
                  <a:pt x="62311" y="95711"/>
                  <a:pt x="62311" y="95767"/>
                  <a:pt x="62311" y="95822"/>
                </a:cubicBezTo>
                <a:cubicBezTo>
                  <a:pt x="62342" y="95933"/>
                  <a:pt x="62342" y="96099"/>
                  <a:pt x="62373" y="96266"/>
                </a:cubicBezTo>
                <a:cubicBezTo>
                  <a:pt x="62404" y="96487"/>
                  <a:pt x="62436" y="96654"/>
                  <a:pt x="62404" y="96876"/>
                </a:cubicBezTo>
                <a:cubicBezTo>
                  <a:pt x="62373" y="96931"/>
                  <a:pt x="62373" y="97042"/>
                  <a:pt x="62342" y="97097"/>
                </a:cubicBezTo>
                <a:cubicBezTo>
                  <a:pt x="62342" y="97264"/>
                  <a:pt x="62342" y="97430"/>
                  <a:pt x="62311" y="97652"/>
                </a:cubicBezTo>
                <a:cubicBezTo>
                  <a:pt x="62311" y="97707"/>
                  <a:pt x="62280" y="97763"/>
                  <a:pt x="62280" y="97874"/>
                </a:cubicBezTo>
                <a:cubicBezTo>
                  <a:pt x="62280" y="97985"/>
                  <a:pt x="62280" y="98040"/>
                  <a:pt x="62280" y="98151"/>
                </a:cubicBezTo>
                <a:cubicBezTo>
                  <a:pt x="62280" y="98207"/>
                  <a:pt x="62248" y="98262"/>
                  <a:pt x="62248" y="98373"/>
                </a:cubicBezTo>
                <a:cubicBezTo>
                  <a:pt x="62248" y="98373"/>
                  <a:pt x="62217" y="98428"/>
                  <a:pt x="62248" y="98428"/>
                </a:cubicBezTo>
                <a:cubicBezTo>
                  <a:pt x="62280" y="98428"/>
                  <a:pt x="62280" y="98373"/>
                  <a:pt x="62280" y="98373"/>
                </a:cubicBezTo>
                <a:cubicBezTo>
                  <a:pt x="62311" y="98317"/>
                  <a:pt x="62342" y="98317"/>
                  <a:pt x="62373" y="98262"/>
                </a:cubicBezTo>
                <a:cubicBezTo>
                  <a:pt x="62404" y="98207"/>
                  <a:pt x="62404" y="98151"/>
                  <a:pt x="62467" y="98096"/>
                </a:cubicBezTo>
                <a:cubicBezTo>
                  <a:pt x="62467" y="98040"/>
                  <a:pt x="62498" y="98096"/>
                  <a:pt x="62498" y="98151"/>
                </a:cubicBezTo>
                <a:cubicBezTo>
                  <a:pt x="62498" y="98207"/>
                  <a:pt x="62467" y="98207"/>
                  <a:pt x="62467" y="98207"/>
                </a:cubicBezTo>
                <a:cubicBezTo>
                  <a:pt x="62436" y="98262"/>
                  <a:pt x="62436" y="98317"/>
                  <a:pt x="62436" y="98317"/>
                </a:cubicBezTo>
                <a:cubicBezTo>
                  <a:pt x="62436" y="98373"/>
                  <a:pt x="62436" y="98428"/>
                  <a:pt x="62436" y="98428"/>
                </a:cubicBezTo>
                <a:cubicBezTo>
                  <a:pt x="62436" y="98484"/>
                  <a:pt x="62436" y="98484"/>
                  <a:pt x="62467" y="98484"/>
                </a:cubicBezTo>
                <a:cubicBezTo>
                  <a:pt x="62467" y="98428"/>
                  <a:pt x="62498" y="98428"/>
                  <a:pt x="62498" y="98373"/>
                </a:cubicBezTo>
                <a:cubicBezTo>
                  <a:pt x="62498" y="98373"/>
                  <a:pt x="62529" y="98317"/>
                  <a:pt x="62529" y="98317"/>
                </a:cubicBezTo>
                <a:cubicBezTo>
                  <a:pt x="62561" y="98317"/>
                  <a:pt x="62529" y="98373"/>
                  <a:pt x="62529" y="98428"/>
                </a:cubicBezTo>
                <a:cubicBezTo>
                  <a:pt x="62529" y="98428"/>
                  <a:pt x="62529" y="98484"/>
                  <a:pt x="62529" y="98539"/>
                </a:cubicBezTo>
                <a:cubicBezTo>
                  <a:pt x="62529" y="98595"/>
                  <a:pt x="62561" y="98595"/>
                  <a:pt x="62561" y="98539"/>
                </a:cubicBezTo>
                <a:cubicBezTo>
                  <a:pt x="62592" y="98484"/>
                  <a:pt x="62561" y="98317"/>
                  <a:pt x="62623" y="98373"/>
                </a:cubicBezTo>
                <a:cubicBezTo>
                  <a:pt x="62654" y="98373"/>
                  <a:pt x="62623" y="98428"/>
                  <a:pt x="62654" y="98484"/>
                </a:cubicBezTo>
                <a:cubicBezTo>
                  <a:pt x="62654" y="98539"/>
                  <a:pt x="62654" y="98539"/>
                  <a:pt x="62654" y="98595"/>
                </a:cubicBezTo>
                <a:cubicBezTo>
                  <a:pt x="62686" y="98595"/>
                  <a:pt x="62686" y="98650"/>
                  <a:pt x="62686" y="98706"/>
                </a:cubicBezTo>
                <a:cubicBezTo>
                  <a:pt x="62717" y="98706"/>
                  <a:pt x="62717" y="98650"/>
                  <a:pt x="62717" y="98595"/>
                </a:cubicBezTo>
                <a:cubicBezTo>
                  <a:pt x="62717" y="98595"/>
                  <a:pt x="62717" y="98539"/>
                  <a:pt x="62717" y="98484"/>
                </a:cubicBezTo>
                <a:cubicBezTo>
                  <a:pt x="62717" y="98484"/>
                  <a:pt x="62748" y="98484"/>
                  <a:pt x="62748" y="98428"/>
                </a:cubicBezTo>
                <a:cubicBezTo>
                  <a:pt x="62748" y="98373"/>
                  <a:pt x="62748" y="98317"/>
                  <a:pt x="62779" y="98317"/>
                </a:cubicBezTo>
                <a:cubicBezTo>
                  <a:pt x="62811" y="98317"/>
                  <a:pt x="62811" y="98428"/>
                  <a:pt x="62779" y="98428"/>
                </a:cubicBezTo>
                <a:cubicBezTo>
                  <a:pt x="62779" y="98484"/>
                  <a:pt x="62717" y="98595"/>
                  <a:pt x="62779" y="98595"/>
                </a:cubicBezTo>
                <a:cubicBezTo>
                  <a:pt x="62779" y="98595"/>
                  <a:pt x="62779" y="98650"/>
                  <a:pt x="62811" y="98650"/>
                </a:cubicBezTo>
                <a:cubicBezTo>
                  <a:pt x="62811" y="98706"/>
                  <a:pt x="62811" y="98650"/>
                  <a:pt x="62842" y="98595"/>
                </a:cubicBezTo>
                <a:cubicBezTo>
                  <a:pt x="62842" y="98595"/>
                  <a:pt x="62842" y="98595"/>
                  <a:pt x="62873" y="98539"/>
                </a:cubicBezTo>
                <a:cubicBezTo>
                  <a:pt x="62873" y="98539"/>
                  <a:pt x="62873" y="98484"/>
                  <a:pt x="62873" y="98484"/>
                </a:cubicBezTo>
                <a:cubicBezTo>
                  <a:pt x="62935" y="98484"/>
                  <a:pt x="62873" y="98650"/>
                  <a:pt x="62873" y="98650"/>
                </a:cubicBezTo>
                <a:cubicBezTo>
                  <a:pt x="62873" y="98706"/>
                  <a:pt x="62904" y="98761"/>
                  <a:pt x="62904" y="98761"/>
                </a:cubicBezTo>
                <a:cubicBezTo>
                  <a:pt x="62935" y="98761"/>
                  <a:pt x="62967" y="98650"/>
                  <a:pt x="62967" y="98650"/>
                </a:cubicBezTo>
                <a:cubicBezTo>
                  <a:pt x="62998" y="98650"/>
                  <a:pt x="62998" y="98650"/>
                  <a:pt x="63029" y="98595"/>
                </a:cubicBezTo>
                <a:cubicBezTo>
                  <a:pt x="63029" y="98595"/>
                  <a:pt x="63060" y="98539"/>
                  <a:pt x="63060" y="98539"/>
                </a:cubicBezTo>
                <a:cubicBezTo>
                  <a:pt x="63060" y="98428"/>
                  <a:pt x="63092" y="98373"/>
                  <a:pt x="63092" y="98317"/>
                </a:cubicBezTo>
                <a:cubicBezTo>
                  <a:pt x="63123" y="98207"/>
                  <a:pt x="63154" y="98151"/>
                  <a:pt x="63185" y="98151"/>
                </a:cubicBezTo>
                <a:cubicBezTo>
                  <a:pt x="63217" y="98151"/>
                  <a:pt x="63248" y="98151"/>
                  <a:pt x="63248" y="98151"/>
                </a:cubicBezTo>
                <a:cubicBezTo>
                  <a:pt x="63279" y="98151"/>
                  <a:pt x="63310" y="98151"/>
                  <a:pt x="63310" y="98096"/>
                </a:cubicBezTo>
                <a:cubicBezTo>
                  <a:pt x="63342" y="98096"/>
                  <a:pt x="63373" y="98040"/>
                  <a:pt x="63373" y="98040"/>
                </a:cubicBezTo>
                <a:cubicBezTo>
                  <a:pt x="63342" y="97985"/>
                  <a:pt x="63310" y="97985"/>
                  <a:pt x="63342" y="97985"/>
                </a:cubicBezTo>
                <a:cubicBezTo>
                  <a:pt x="63342" y="97929"/>
                  <a:pt x="63373" y="97985"/>
                  <a:pt x="63404" y="97985"/>
                </a:cubicBezTo>
                <a:cubicBezTo>
                  <a:pt x="63435" y="97985"/>
                  <a:pt x="63435" y="97985"/>
                  <a:pt x="63466" y="97985"/>
                </a:cubicBezTo>
                <a:cubicBezTo>
                  <a:pt x="63466" y="97929"/>
                  <a:pt x="63498" y="97929"/>
                  <a:pt x="63529" y="97929"/>
                </a:cubicBezTo>
                <a:cubicBezTo>
                  <a:pt x="63529" y="97874"/>
                  <a:pt x="63498" y="97874"/>
                  <a:pt x="63498" y="97874"/>
                </a:cubicBezTo>
                <a:cubicBezTo>
                  <a:pt x="63498" y="97818"/>
                  <a:pt x="63498" y="97818"/>
                  <a:pt x="63466" y="97763"/>
                </a:cubicBezTo>
                <a:cubicBezTo>
                  <a:pt x="63466" y="97707"/>
                  <a:pt x="63466" y="97652"/>
                  <a:pt x="63498" y="97597"/>
                </a:cubicBezTo>
                <a:cubicBezTo>
                  <a:pt x="63498" y="97652"/>
                  <a:pt x="63466" y="97707"/>
                  <a:pt x="63498" y="97763"/>
                </a:cubicBezTo>
                <a:cubicBezTo>
                  <a:pt x="63498" y="97763"/>
                  <a:pt x="63529" y="97818"/>
                  <a:pt x="63529" y="97818"/>
                </a:cubicBezTo>
                <a:cubicBezTo>
                  <a:pt x="63560" y="97874"/>
                  <a:pt x="63591" y="97818"/>
                  <a:pt x="63654" y="97818"/>
                </a:cubicBezTo>
                <a:cubicBezTo>
                  <a:pt x="63685" y="97763"/>
                  <a:pt x="63685" y="97763"/>
                  <a:pt x="63716" y="97652"/>
                </a:cubicBezTo>
                <a:cubicBezTo>
                  <a:pt x="63748" y="97597"/>
                  <a:pt x="63810" y="97597"/>
                  <a:pt x="63810" y="97541"/>
                </a:cubicBezTo>
                <a:cubicBezTo>
                  <a:pt x="63841" y="97430"/>
                  <a:pt x="63810" y="97319"/>
                  <a:pt x="63810" y="97264"/>
                </a:cubicBezTo>
                <a:cubicBezTo>
                  <a:pt x="63841" y="97208"/>
                  <a:pt x="63841" y="97208"/>
                  <a:pt x="63872" y="97153"/>
                </a:cubicBezTo>
                <a:cubicBezTo>
                  <a:pt x="63872" y="97097"/>
                  <a:pt x="63872" y="97097"/>
                  <a:pt x="63872" y="97042"/>
                </a:cubicBezTo>
                <a:cubicBezTo>
                  <a:pt x="63872" y="96987"/>
                  <a:pt x="63841" y="96820"/>
                  <a:pt x="63872" y="96820"/>
                </a:cubicBezTo>
                <a:cubicBezTo>
                  <a:pt x="63904" y="96820"/>
                  <a:pt x="63904" y="96931"/>
                  <a:pt x="63904" y="96931"/>
                </a:cubicBezTo>
                <a:cubicBezTo>
                  <a:pt x="63904" y="96987"/>
                  <a:pt x="63935" y="96987"/>
                  <a:pt x="63935" y="97042"/>
                </a:cubicBezTo>
                <a:cubicBezTo>
                  <a:pt x="63966" y="97042"/>
                  <a:pt x="63997" y="97097"/>
                  <a:pt x="64029" y="97208"/>
                </a:cubicBezTo>
                <a:cubicBezTo>
                  <a:pt x="64029" y="97264"/>
                  <a:pt x="64029" y="97319"/>
                  <a:pt x="64060" y="97375"/>
                </a:cubicBezTo>
                <a:cubicBezTo>
                  <a:pt x="64091" y="97486"/>
                  <a:pt x="64091" y="97541"/>
                  <a:pt x="64091" y="97652"/>
                </a:cubicBezTo>
                <a:cubicBezTo>
                  <a:pt x="64091" y="97707"/>
                  <a:pt x="64122" y="97874"/>
                  <a:pt x="64185" y="97874"/>
                </a:cubicBezTo>
                <a:cubicBezTo>
                  <a:pt x="64185" y="97818"/>
                  <a:pt x="64185" y="97818"/>
                  <a:pt x="64216" y="97818"/>
                </a:cubicBezTo>
                <a:cubicBezTo>
                  <a:pt x="64247" y="97763"/>
                  <a:pt x="64279" y="97818"/>
                  <a:pt x="64279" y="97818"/>
                </a:cubicBezTo>
                <a:cubicBezTo>
                  <a:pt x="64310" y="97818"/>
                  <a:pt x="64341" y="97763"/>
                  <a:pt x="64341" y="97818"/>
                </a:cubicBezTo>
                <a:cubicBezTo>
                  <a:pt x="64341" y="97874"/>
                  <a:pt x="64310" y="97874"/>
                  <a:pt x="64310" y="97929"/>
                </a:cubicBezTo>
                <a:cubicBezTo>
                  <a:pt x="64310" y="97929"/>
                  <a:pt x="64310" y="97985"/>
                  <a:pt x="64310" y="98040"/>
                </a:cubicBezTo>
                <a:cubicBezTo>
                  <a:pt x="64310" y="98096"/>
                  <a:pt x="64279" y="98151"/>
                  <a:pt x="64279" y="98262"/>
                </a:cubicBezTo>
                <a:cubicBezTo>
                  <a:pt x="64279" y="98317"/>
                  <a:pt x="64310" y="98428"/>
                  <a:pt x="64310" y="98539"/>
                </a:cubicBezTo>
                <a:cubicBezTo>
                  <a:pt x="64341" y="98539"/>
                  <a:pt x="64341" y="98595"/>
                  <a:pt x="64372" y="98650"/>
                </a:cubicBezTo>
                <a:cubicBezTo>
                  <a:pt x="64372" y="98706"/>
                  <a:pt x="64372" y="98761"/>
                  <a:pt x="64372" y="98817"/>
                </a:cubicBezTo>
                <a:cubicBezTo>
                  <a:pt x="64372" y="98872"/>
                  <a:pt x="64403" y="98927"/>
                  <a:pt x="64372" y="98983"/>
                </a:cubicBezTo>
                <a:cubicBezTo>
                  <a:pt x="64372" y="99038"/>
                  <a:pt x="64372" y="99149"/>
                  <a:pt x="64403" y="99205"/>
                </a:cubicBezTo>
                <a:cubicBezTo>
                  <a:pt x="64435" y="99371"/>
                  <a:pt x="64372" y="99537"/>
                  <a:pt x="64435" y="99704"/>
                </a:cubicBezTo>
                <a:cubicBezTo>
                  <a:pt x="64466" y="99759"/>
                  <a:pt x="64497" y="99759"/>
                  <a:pt x="64497" y="99815"/>
                </a:cubicBezTo>
                <a:cubicBezTo>
                  <a:pt x="64528" y="99815"/>
                  <a:pt x="64560" y="99926"/>
                  <a:pt x="64560" y="99981"/>
                </a:cubicBezTo>
                <a:cubicBezTo>
                  <a:pt x="64560" y="100147"/>
                  <a:pt x="64528" y="100314"/>
                  <a:pt x="64560" y="100536"/>
                </a:cubicBezTo>
                <a:cubicBezTo>
                  <a:pt x="64591" y="100591"/>
                  <a:pt x="64591" y="100646"/>
                  <a:pt x="64591" y="100757"/>
                </a:cubicBezTo>
                <a:cubicBezTo>
                  <a:pt x="64591" y="100757"/>
                  <a:pt x="64591" y="100813"/>
                  <a:pt x="64591" y="100868"/>
                </a:cubicBezTo>
                <a:cubicBezTo>
                  <a:pt x="64591" y="100868"/>
                  <a:pt x="64622" y="100924"/>
                  <a:pt x="64622" y="100924"/>
                </a:cubicBezTo>
                <a:cubicBezTo>
                  <a:pt x="64622" y="100979"/>
                  <a:pt x="64622" y="101090"/>
                  <a:pt x="64653" y="101146"/>
                </a:cubicBezTo>
                <a:cubicBezTo>
                  <a:pt x="64653" y="101090"/>
                  <a:pt x="64653" y="100979"/>
                  <a:pt x="64653" y="100924"/>
                </a:cubicBezTo>
                <a:cubicBezTo>
                  <a:pt x="64653" y="100813"/>
                  <a:pt x="64653" y="100757"/>
                  <a:pt x="64653" y="100646"/>
                </a:cubicBezTo>
                <a:cubicBezTo>
                  <a:pt x="64653" y="100536"/>
                  <a:pt x="64716" y="100702"/>
                  <a:pt x="64716" y="100757"/>
                </a:cubicBezTo>
                <a:cubicBezTo>
                  <a:pt x="64716" y="100813"/>
                  <a:pt x="64716" y="100813"/>
                  <a:pt x="64716" y="100868"/>
                </a:cubicBezTo>
                <a:cubicBezTo>
                  <a:pt x="64747" y="100924"/>
                  <a:pt x="64747" y="100924"/>
                  <a:pt x="64747" y="100979"/>
                </a:cubicBezTo>
                <a:cubicBezTo>
                  <a:pt x="64778" y="101035"/>
                  <a:pt x="64809" y="101090"/>
                  <a:pt x="64809" y="101201"/>
                </a:cubicBezTo>
                <a:cubicBezTo>
                  <a:pt x="64809" y="101256"/>
                  <a:pt x="64841" y="101367"/>
                  <a:pt x="64841" y="101478"/>
                </a:cubicBezTo>
                <a:cubicBezTo>
                  <a:pt x="64872" y="101534"/>
                  <a:pt x="64903" y="101589"/>
                  <a:pt x="64903" y="101645"/>
                </a:cubicBezTo>
                <a:cubicBezTo>
                  <a:pt x="64934" y="101756"/>
                  <a:pt x="64934" y="101811"/>
                  <a:pt x="64934" y="101866"/>
                </a:cubicBezTo>
                <a:cubicBezTo>
                  <a:pt x="64966" y="101977"/>
                  <a:pt x="64966" y="102088"/>
                  <a:pt x="64934" y="102199"/>
                </a:cubicBezTo>
                <a:cubicBezTo>
                  <a:pt x="64934" y="102255"/>
                  <a:pt x="64903" y="102310"/>
                  <a:pt x="64903" y="102365"/>
                </a:cubicBezTo>
                <a:cubicBezTo>
                  <a:pt x="64903" y="102421"/>
                  <a:pt x="64903" y="102476"/>
                  <a:pt x="64903" y="102532"/>
                </a:cubicBezTo>
                <a:cubicBezTo>
                  <a:pt x="64872" y="102532"/>
                  <a:pt x="64841" y="102587"/>
                  <a:pt x="64903" y="102587"/>
                </a:cubicBezTo>
                <a:cubicBezTo>
                  <a:pt x="64934" y="102587"/>
                  <a:pt x="64997" y="102587"/>
                  <a:pt x="64966" y="102698"/>
                </a:cubicBezTo>
                <a:cubicBezTo>
                  <a:pt x="64903" y="102698"/>
                  <a:pt x="64934" y="102920"/>
                  <a:pt x="64903" y="102865"/>
                </a:cubicBezTo>
                <a:cubicBezTo>
                  <a:pt x="64872" y="102865"/>
                  <a:pt x="64841" y="102698"/>
                  <a:pt x="64809" y="102809"/>
                </a:cubicBezTo>
                <a:cubicBezTo>
                  <a:pt x="64778" y="102920"/>
                  <a:pt x="64841" y="102920"/>
                  <a:pt x="64872" y="102975"/>
                </a:cubicBezTo>
                <a:cubicBezTo>
                  <a:pt x="64934" y="103031"/>
                  <a:pt x="64903" y="103086"/>
                  <a:pt x="64903" y="103142"/>
                </a:cubicBezTo>
                <a:cubicBezTo>
                  <a:pt x="64903" y="103253"/>
                  <a:pt x="64966" y="103197"/>
                  <a:pt x="64997" y="103142"/>
                </a:cubicBezTo>
                <a:cubicBezTo>
                  <a:pt x="64997" y="103142"/>
                  <a:pt x="64997" y="103086"/>
                  <a:pt x="65028" y="103031"/>
                </a:cubicBezTo>
                <a:cubicBezTo>
                  <a:pt x="65028" y="103031"/>
                  <a:pt x="65059" y="103086"/>
                  <a:pt x="65059" y="103142"/>
                </a:cubicBezTo>
                <a:cubicBezTo>
                  <a:pt x="65059" y="103142"/>
                  <a:pt x="65028" y="103142"/>
                  <a:pt x="65028" y="103197"/>
                </a:cubicBezTo>
                <a:cubicBezTo>
                  <a:pt x="64997" y="103197"/>
                  <a:pt x="64997" y="103253"/>
                  <a:pt x="64966" y="103253"/>
                </a:cubicBezTo>
                <a:cubicBezTo>
                  <a:pt x="64966" y="103308"/>
                  <a:pt x="64997" y="103419"/>
                  <a:pt x="64997" y="103530"/>
                </a:cubicBezTo>
                <a:cubicBezTo>
                  <a:pt x="64997" y="103585"/>
                  <a:pt x="64997" y="103696"/>
                  <a:pt x="64997" y="103752"/>
                </a:cubicBezTo>
                <a:cubicBezTo>
                  <a:pt x="64997" y="103863"/>
                  <a:pt x="64966" y="103918"/>
                  <a:pt x="64966" y="103974"/>
                </a:cubicBezTo>
                <a:cubicBezTo>
                  <a:pt x="64966" y="104085"/>
                  <a:pt x="64934" y="104140"/>
                  <a:pt x="64872" y="104140"/>
                </a:cubicBezTo>
                <a:cubicBezTo>
                  <a:pt x="64841" y="104195"/>
                  <a:pt x="64809" y="104251"/>
                  <a:pt x="64809" y="104306"/>
                </a:cubicBezTo>
                <a:cubicBezTo>
                  <a:pt x="64809" y="104417"/>
                  <a:pt x="64841" y="104473"/>
                  <a:pt x="64872" y="104528"/>
                </a:cubicBezTo>
                <a:cubicBezTo>
                  <a:pt x="64872" y="104639"/>
                  <a:pt x="64872" y="104750"/>
                  <a:pt x="64872" y="104805"/>
                </a:cubicBezTo>
                <a:cubicBezTo>
                  <a:pt x="64841" y="104861"/>
                  <a:pt x="64841" y="104972"/>
                  <a:pt x="64841" y="105027"/>
                </a:cubicBezTo>
                <a:cubicBezTo>
                  <a:pt x="64872" y="105138"/>
                  <a:pt x="64903" y="104972"/>
                  <a:pt x="64903" y="104972"/>
                </a:cubicBezTo>
                <a:cubicBezTo>
                  <a:pt x="64966" y="104972"/>
                  <a:pt x="64903" y="105138"/>
                  <a:pt x="64903" y="105138"/>
                </a:cubicBezTo>
                <a:cubicBezTo>
                  <a:pt x="64872" y="105249"/>
                  <a:pt x="64872" y="105304"/>
                  <a:pt x="64872" y="105415"/>
                </a:cubicBezTo>
                <a:cubicBezTo>
                  <a:pt x="64841" y="105471"/>
                  <a:pt x="64809" y="105526"/>
                  <a:pt x="64778" y="105637"/>
                </a:cubicBezTo>
                <a:cubicBezTo>
                  <a:pt x="64778" y="105693"/>
                  <a:pt x="64778" y="105748"/>
                  <a:pt x="64747" y="105859"/>
                </a:cubicBezTo>
                <a:cubicBezTo>
                  <a:pt x="64747" y="105859"/>
                  <a:pt x="64716" y="105970"/>
                  <a:pt x="64716" y="106025"/>
                </a:cubicBezTo>
                <a:cubicBezTo>
                  <a:pt x="64716" y="106025"/>
                  <a:pt x="64716" y="106025"/>
                  <a:pt x="64747" y="106081"/>
                </a:cubicBezTo>
                <a:cubicBezTo>
                  <a:pt x="64747" y="106081"/>
                  <a:pt x="64747" y="106136"/>
                  <a:pt x="64747" y="106192"/>
                </a:cubicBezTo>
                <a:cubicBezTo>
                  <a:pt x="64747" y="106192"/>
                  <a:pt x="64716" y="106192"/>
                  <a:pt x="64716" y="106247"/>
                </a:cubicBezTo>
                <a:cubicBezTo>
                  <a:pt x="64716" y="106303"/>
                  <a:pt x="64716" y="106303"/>
                  <a:pt x="64716" y="106358"/>
                </a:cubicBezTo>
                <a:cubicBezTo>
                  <a:pt x="64685" y="106358"/>
                  <a:pt x="64685" y="106358"/>
                  <a:pt x="64685" y="106414"/>
                </a:cubicBezTo>
                <a:cubicBezTo>
                  <a:pt x="64685" y="106469"/>
                  <a:pt x="64685" y="106580"/>
                  <a:pt x="64685" y="106691"/>
                </a:cubicBezTo>
                <a:cubicBezTo>
                  <a:pt x="64653" y="106746"/>
                  <a:pt x="64653" y="106802"/>
                  <a:pt x="64685" y="106857"/>
                </a:cubicBezTo>
                <a:cubicBezTo>
                  <a:pt x="64685" y="106857"/>
                  <a:pt x="64685" y="106857"/>
                  <a:pt x="64716" y="106913"/>
                </a:cubicBezTo>
                <a:cubicBezTo>
                  <a:pt x="64716" y="106913"/>
                  <a:pt x="64716" y="106968"/>
                  <a:pt x="64716" y="107024"/>
                </a:cubicBezTo>
                <a:cubicBezTo>
                  <a:pt x="64716" y="107079"/>
                  <a:pt x="64716" y="107024"/>
                  <a:pt x="64747" y="107024"/>
                </a:cubicBezTo>
                <a:cubicBezTo>
                  <a:pt x="64747" y="107079"/>
                  <a:pt x="64778" y="107079"/>
                  <a:pt x="64747" y="107134"/>
                </a:cubicBezTo>
                <a:cubicBezTo>
                  <a:pt x="64747" y="107134"/>
                  <a:pt x="64716" y="107134"/>
                  <a:pt x="64716" y="107190"/>
                </a:cubicBezTo>
                <a:cubicBezTo>
                  <a:pt x="64716" y="107245"/>
                  <a:pt x="64716" y="107245"/>
                  <a:pt x="64716" y="107301"/>
                </a:cubicBezTo>
                <a:cubicBezTo>
                  <a:pt x="64685" y="107356"/>
                  <a:pt x="64685" y="107467"/>
                  <a:pt x="64685" y="107523"/>
                </a:cubicBezTo>
                <a:cubicBezTo>
                  <a:pt x="64747" y="107634"/>
                  <a:pt x="64778" y="107467"/>
                  <a:pt x="64778" y="107412"/>
                </a:cubicBezTo>
                <a:cubicBezTo>
                  <a:pt x="64809" y="107412"/>
                  <a:pt x="64841" y="107412"/>
                  <a:pt x="64809" y="107356"/>
                </a:cubicBezTo>
                <a:cubicBezTo>
                  <a:pt x="64809" y="107301"/>
                  <a:pt x="64809" y="107301"/>
                  <a:pt x="64809" y="107245"/>
                </a:cubicBezTo>
                <a:cubicBezTo>
                  <a:pt x="64809" y="107245"/>
                  <a:pt x="64778" y="107245"/>
                  <a:pt x="64778" y="107190"/>
                </a:cubicBezTo>
                <a:cubicBezTo>
                  <a:pt x="64778" y="107190"/>
                  <a:pt x="64747" y="107134"/>
                  <a:pt x="64778" y="107134"/>
                </a:cubicBezTo>
                <a:cubicBezTo>
                  <a:pt x="64778" y="107079"/>
                  <a:pt x="64809" y="107079"/>
                  <a:pt x="64809" y="107079"/>
                </a:cubicBezTo>
                <a:cubicBezTo>
                  <a:pt x="64809" y="107079"/>
                  <a:pt x="64841" y="107024"/>
                  <a:pt x="64841" y="107024"/>
                </a:cubicBezTo>
                <a:cubicBezTo>
                  <a:pt x="64841" y="106968"/>
                  <a:pt x="64809" y="107024"/>
                  <a:pt x="64809" y="106968"/>
                </a:cubicBezTo>
                <a:cubicBezTo>
                  <a:pt x="64809" y="106913"/>
                  <a:pt x="64841" y="106968"/>
                  <a:pt x="64841" y="106913"/>
                </a:cubicBezTo>
                <a:cubicBezTo>
                  <a:pt x="64872" y="106913"/>
                  <a:pt x="64872" y="106913"/>
                  <a:pt x="64903" y="106857"/>
                </a:cubicBezTo>
                <a:cubicBezTo>
                  <a:pt x="64934" y="106857"/>
                  <a:pt x="64966" y="106968"/>
                  <a:pt x="64997" y="106968"/>
                </a:cubicBezTo>
                <a:cubicBezTo>
                  <a:pt x="65059" y="107024"/>
                  <a:pt x="65028" y="107079"/>
                  <a:pt x="65059" y="107190"/>
                </a:cubicBezTo>
                <a:cubicBezTo>
                  <a:pt x="65059" y="107245"/>
                  <a:pt x="65122" y="107245"/>
                  <a:pt x="65153" y="107301"/>
                </a:cubicBezTo>
                <a:cubicBezTo>
                  <a:pt x="65184" y="107356"/>
                  <a:pt x="65216" y="107356"/>
                  <a:pt x="65184" y="107467"/>
                </a:cubicBezTo>
                <a:cubicBezTo>
                  <a:pt x="65184" y="107467"/>
                  <a:pt x="65184" y="107523"/>
                  <a:pt x="65184" y="107578"/>
                </a:cubicBezTo>
                <a:cubicBezTo>
                  <a:pt x="65184" y="107578"/>
                  <a:pt x="65184" y="107634"/>
                  <a:pt x="65184" y="107689"/>
                </a:cubicBezTo>
                <a:cubicBezTo>
                  <a:pt x="65184" y="107689"/>
                  <a:pt x="65184" y="107744"/>
                  <a:pt x="65184" y="107800"/>
                </a:cubicBezTo>
                <a:cubicBezTo>
                  <a:pt x="65184" y="107800"/>
                  <a:pt x="65216" y="107855"/>
                  <a:pt x="65216" y="107855"/>
                </a:cubicBezTo>
                <a:cubicBezTo>
                  <a:pt x="65247" y="107855"/>
                  <a:pt x="65216" y="107800"/>
                  <a:pt x="65216" y="107800"/>
                </a:cubicBezTo>
                <a:cubicBezTo>
                  <a:pt x="65216" y="107744"/>
                  <a:pt x="65216" y="107689"/>
                  <a:pt x="65216" y="107689"/>
                </a:cubicBezTo>
                <a:cubicBezTo>
                  <a:pt x="65216" y="107634"/>
                  <a:pt x="65184" y="107634"/>
                  <a:pt x="65184" y="107634"/>
                </a:cubicBezTo>
                <a:cubicBezTo>
                  <a:pt x="65184" y="107578"/>
                  <a:pt x="65216" y="107578"/>
                  <a:pt x="65216" y="107578"/>
                </a:cubicBezTo>
                <a:cubicBezTo>
                  <a:pt x="65216" y="107578"/>
                  <a:pt x="65216" y="107634"/>
                  <a:pt x="65247" y="107634"/>
                </a:cubicBezTo>
                <a:cubicBezTo>
                  <a:pt x="65247" y="107634"/>
                  <a:pt x="65247" y="107634"/>
                  <a:pt x="65278" y="107634"/>
                </a:cubicBezTo>
                <a:cubicBezTo>
                  <a:pt x="65278" y="107634"/>
                  <a:pt x="65278" y="107634"/>
                  <a:pt x="65309" y="107689"/>
                </a:cubicBezTo>
                <a:cubicBezTo>
                  <a:pt x="65340" y="107744"/>
                  <a:pt x="65340" y="107800"/>
                  <a:pt x="65340" y="107855"/>
                </a:cubicBezTo>
                <a:cubicBezTo>
                  <a:pt x="65340" y="107966"/>
                  <a:pt x="65372" y="108022"/>
                  <a:pt x="65434" y="108022"/>
                </a:cubicBezTo>
                <a:cubicBezTo>
                  <a:pt x="65434" y="107966"/>
                  <a:pt x="65465" y="107911"/>
                  <a:pt x="65497" y="107966"/>
                </a:cubicBezTo>
                <a:cubicBezTo>
                  <a:pt x="65497" y="107966"/>
                  <a:pt x="65497" y="108022"/>
                  <a:pt x="65497" y="108022"/>
                </a:cubicBezTo>
                <a:cubicBezTo>
                  <a:pt x="65465" y="108077"/>
                  <a:pt x="65465" y="108077"/>
                  <a:pt x="65497" y="108133"/>
                </a:cubicBezTo>
                <a:cubicBezTo>
                  <a:pt x="65497" y="108133"/>
                  <a:pt x="65528" y="108188"/>
                  <a:pt x="65528" y="108188"/>
                </a:cubicBezTo>
                <a:cubicBezTo>
                  <a:pt x="65559" y="108243"/>
                  <a:pt x="65590" y="108188"/>
                  <a:pt x="65590" y="108243"/>
                </a:cubicBezTo>
                <a:cubicBezTo>
                  <a:pt x="65622" y="108299"/>
                  <a:pt x="65590" y="108299"/>
                  <a:pt x="65590" y="108299"/>
                </a:cubicBezTo>
                <a:cubicBezTo>
                  <a:pt x="65559" y="108354"/>
                  <a:pt x="65559" y="108410"/>
                  <a:pt x="65590" y="108410"/>
                </a:cubicBezTo>
                <a:cubicBezTo>
                  <a:pt x="65590" y="108465"/>
                  <a:pt x="65590" y="108576"/>
                  <a:pt x="65622" y="108576"/>
                </a:cubicBezTo>
                <a:cubicBezTo>
                  <a:pt x="65653" y="108632"/>
                  <a:pt x="65653" y="108687"/>
                  <a:pt x="65684" y="108743"/>
                </a:cubicBezTo>
                <a:cubicBezTo>
                  <a:pt x="65684" y="108798"/>
                  <a:pt x="65747" y="108798"/>
                  <a:pt x="65747" y="108853"/>
                </a:cubicBezTo>
                <a:cubicBezTo>
                  <a:pt x="65778" y="108853"/>
                  <a:pt x="65778" y="108909"/>
                  <a:pt x="65809" y="108909"/>
                </a:cubicBezTo>
                <a:cubicBezTo>
                  <a:pt x="65809" y="108964"/>
                  <a:pt x="65840" y="108964"/>
                  <a:pt x="65840" y="109020"/>
                </a:cubicBezTo>
                <a:cubicBezTo>
                  <a:pt x="65871" y="109075"/>
                  <a:pt x="65871" y="109186"/>
                  <a:pt x="65903" y="109242"/>
                </a:cubicBezTo>
                <a:cubicBezTo>
                  <a:pt x="65903" y="109297"/>
                  <a:pt x="65934" y="109297"/>
                  <a:pt x="65965" y="109353"/>
                </a:cubicBezTo>
                <a:cubicBezTo>
                  <a:pt x="65965" y="109463"/>
                  <a:pt x="65996" y="109519"/>
                  <a:pt x="65996" y="109574"/>
                </a:cubicBezTo>
                <a:cubicBezTo>
                  <a:pt x="65996" y="109685"/>
                  <a:pt x="65996" y="109741"/>
                  <a:pt x="65996" y="109852"/>
                </a:cubicBezTo>
                <a:cubicBezTo>
                  <a:pt x="65996" y="109907"/>
                  <a:pt x="65996" y="110018"/>
                  <a:pt x="65965" y="110073"/>
                </a:cubicBezTo>
                <a:cubicBezTo>
                  <a:pt x="65965" y="110073"/>
                  <a:pt x="65965" y="110073"/>
                  <a:pt x="65934" y="110073"/>
                </a:cubicBezTo>
                <a:cubicBezTo>
                  <a:pt x="65934" y="110073"/>
                  <a:pt x="65934" y="110073"/>
                  <a:pt x="65934" y="110129"/>
                </a:cubicBezTo>
                <a:cubicBezTo>
                  <a:pt x="65934" y="110129"/>
                  <a:pt x="65871" y="110129"/>
                  <a:pt x="65903" y="110184"/>
                </a:cubicBezTo>
                <a:cubicBezTo>
                  <a:pt x="65903" y="110240"/>
                  <a:pt x="65965" y="110184"/>
                  <a:pt x="65996" y="110184"/>
                </a:cubicBezTo>
                <a:cubicBezTo>
                  <a:pt x="66028" y="110184"/>
                  <a:pt x="65996" y="110295"/>
                  <a:pt x="65996" y="110351"/>
                </a:cubicBezTo>
                <a:cubicBezTo>
                  <a:pt x="65996" y="110406"/>
                  <a:pt x="66028" y="110462"/>
                  <a:pt x="66028" y="110517"/>
                </a:cubicBezTo>
                <a:cubicBezTo>
                  <a:pt x="66059" y="110573"/>
                  <a:pt x="66059" y="110683"/>
                  <a:pt x="66090" y="110794"/>
                </a:cubicBezTo>
                <a:cubicBezTo>
                  <a:pt x="66121" y="110850"/>
                  <a:pt x="66121" y="110905"/>
                  <a:pt x="66153" y="111016"/>
                </a:cubicBezTo>
                <a:cubicBezTo>
                  <a:pt x="66153" y="111072"/>
                  <a:pt x="66153" y="111127"/>
                  <a:pt x="66121" y="111238"/>
                </a:cubicBezTo>
                <a:cubicBezTo>
                  <a:pt x="66121" y="111293"/>
                  <a:pt x="66121" y="111293"/>
                  <a:pt x="66121" y="111349"/>
                </a:cubicBezTo>
                <a:cubicBezTo>
                  <a:pt x="66153" y="111404"/>
                  <a:pt x="66153" y="111404"/>
                  <a:pt x="66184" y="111404"/>
                </a:cubicBezTo>
                <a:cubicBezTo>
                  <a:pt x="66184" y="111404"/>
                  <a:pt x="66184" y="111460"/>
                  <a:pt x="66215" y="111460"/>
                </a:cubicBezTo>
                <a:cubicBezTo>
                  <a:pt x="66215" y="111515"/>
                  <a:pt x="66246" y="111571"/>
                  <a:pt x="66246" y="111571"/>
                </a:cubicBezTo>
                <a:cubicBezTo>
                  <a:pt x="66277" y="111682"/>
                  <a:pt x="66184" y="111626"/>
                  <a:pt x="66215" y="111737"/>
                </a:cubicBezTo>
                <a:cubicBezTo>
                  <a:pt x="66215" y="111792"/>
                  <a:pt x="66277" y="111792"/>
                  <a:pt x="66309" y="111848"/>
                </a:cubicBezTo>
                <a:cubicBezTo>
                  <a:pt x="66340" y="111903"/>
                  <a:pt x="66340" y="112014"/>
                  <a:pt x="66371" y="112070"/>
                </a:cubicBezTo>
                <a:cubicBezTo>
                  <a:pt x="66371" y="112125"/>
                  <a:pt x="66402" y="112125"/>
                  <a:pt x="66434" y="112181"/>
                </a:cubicBezTo>
                <a:cubicBezTo>
                  <a:pt x="66465" y="112236"/>
                  <a:pt x="66465" y="112236"/>
                  <a:pt x="66496" y="112292"/>
                </a:cubicBezTo>
                <a:cubicBezTo>
                  <a:pt x="66496" y="112347"/>
                  <a:pt x="66496" y="112402"/>
                  <a:pt x="66527" y="112458"/>
                </a:cubicBezTo>
                <a:cubicBezTo>
                  <a:pt x="66559" y="112513"/>
                  <a:pt x="66559" y="112569"/>
                  <a:pt x="66559" y="112680"/>
                </a:cubicBezTo>
                <a:cubicBezTo>
                  <a:pt x="66559" y="112791"/>
                  <a:pt x="66559" y="112846"/>
                  <a:pt x="66621" y="112957"/>
                </a:cubicBezTo>
                <a:cubicBezTo>
                  <a:pt x="66652" y="113012"/>
                  <a:pt x="66684" y="113012"/>
                  <a:pt x="66715" y="113068"/>
                </a:cubicBezTo>
                <a:cubicBezTo>
                  <a:pt x="66777" y="113123"/>
                  <a:pt x="66808" y="113234"/>
                  <a:pt x="66840" y="113290"/>
                </a:cubicBezTo>
                <a:cubicBezTo>
                  <a:pt x="66933" y="113345"/>
                  <a:pt x="67027" y="113401"/>
                  <a:pt x="67121" y="113512"/>
                </a:cubicBezTo>
                <a:cubicBezTo>
                  <a:pt x="67152" y="113567"/>
                  <a:pt x="67183" y="113622"/>
                  <a:pt x="67246" y="113678"/>
                </a:cubicBezTo>
                <a:cubicBezTo>
                  <a:pt x="67277" y="113733"/>
                  <a:pt x="67339" y="113789"/>
                  <a:pt x="67371" y="113789"/>
                </a:cubicBezTo>
                <a:cubicBezTo>
                  <a:pt x="67464" y="113900"/>
                  <a:pt x="67527" y="114011"/>
                  <a:pt x="67589" y="114121"/>
                </a:cubicBezTo>
                <a:cubicBezTo>
                  <a:pt x="67652" y="114177"/>
                  <a:pt x="67683" y="114177"/>
                  <a:pt x="67745" y="114288"/>
                </a:cubicBezTo>
                <a:cubicBezTo>
                  <a:pt x="67777" y="114343"/>
                  <a:pt x="67808" y="114399"/>
                  <a:pt x="67839" y="114510"/>
                </a:cubicBezTo>
                <a:cubicBezTo>
                  <a:pt x="67870" y="114510"/>
                  <a:pt x="67870" y="114510"/>
                  <a:pt x="67902" y="114565"/>
                </a:cubicBezTo>
                <a:cubicBezTo>
                  <a:pt x="67933" y="114565"/>
                  <a:pt x="67964" y="114676"/>
                  <a:pt x="67995" y="114621"/>
                </a:cubicBezTo>
                <a:cubicBezTo>
                  <a:pt x="67995" y="114621"/>
                  <a:pt x="67995" y="114565"/>
                  <a:pt x="67995" y="114510"/>
                </a:cubicBezTo>
                <a:cubicBezTo>
                  <a:pt x="68027" y="114510"/>
                  <a:pt x="68058" y="114510"/>
                  <a:pt x="68058" y="114454"/>
                </a:cubicBezTo>
                <a:cubicBezTo>
                  <a:pt x="68089" y="114454"/>
                  <a:pt x="68120" y="114454"/>
                  <a:pt x="68152" y="114454"/>
                </a:cubicBezTo>
                <a:cubicBezTo>
                  <a:pt x="68183" y="114454"/>
                  <a:pt x="68214" y="114510"/>
                  <a:pt x="68245" y="114454"/>
                </a:cubicBezTo>
                <a:cubicBezTo>
                  <a:pt x="68245" y="114454"/>
                  <a:pt x="68245" y="114399"/>
                  <a:pt x="68245" y="114399"/>
                </a:cubicBezTo>
                <a:cubicBezTo>
                  <a:pt x="68245" y="114399"/>
                  <a:pt x="68276" y="114343"/>
                  <a:pt x="68276" y="114343"/>
                </a:cubicBezTo>
                <a:cubicBezTo>
                  <a:pt x="68276" y="114399"/>
                  <a:pt x="68276" y="114399"/>
                  <a:pt x="68276" y="114454"/>
                </a:cubicBezTo>
                <a:cubicBezTo>
                  <a:pt x="68276" y="114454"/>
                  <a:pt x="68276" y="114454"/>
                  <a:pt x="68276" y="114510"/>
                </a:cubicBezTo>
                <a:cubicBezTo>
                  <a:pt x="68308" y="114510"/>
                  <a:pt x="68308" y="114565"/>
                  <a:pt x="68308" y="114565"/>
                </a:cubicBezTo>
                <a:cubicBezTo>
                  <a:pt x="68308" y="114565"/>
                  <a:pt x="68308" y="114565"/>
                  <a:pt x="68308" y="114565"/>
                </a:cubicBezTo>
                <a:cubicBezTo>
                  <a:pt x="68308" y="114621"/>
                  <a:pt x="68339" y="114565"/>
                  <a:pt x="68339" y="114565"/>
                </a:cubicBezTo>
                <a:cubicBezTo>
                  <a:pt x="68339" y="114565"/>
                  <a:pt x="68339" y="114510"/>
                  <a:pt x="68370" y="114510"/>
                </a:cubicBezTo>
                <a:cubicBezTo>
                  <a:pt x="68401" y="114510"/>
                  <a:pt x="68401" y="114510"/>
                  <a:pt x="68401" y="114454"/>
                </a:cubicBezTo>
                <a:cubicBezTo>
                  <a:pt x="68433" y="114343"/>
                  <a:pt x="68401" y="114232"/>
                  <a:pt x="68401" y="114177"/>
                </a:cubicBezTo>
                <a:cubicBezTo>
                  <a:pt x="68370" y="114121"/>
                  <a:pt x="68370" y="114121"/>
                  <a:pt x="68339" y="114066"/>
                </a:cubicBezTo>
                <a:cubicBezTo>
                  <a:pt x="68339" y="114011"/>
                  <a:pt x="68308" y="113955"/>
                  <a:pt x="68276" y="113844"/>
                </a:cubicBezTo>
                <a:cubicBezTo>
                  <a:pt x="68276" y="113844"/>
                  <a:pt x="68276" y="113789"/>
                  <a:pt x="68276" y="113733"/>
                </a:cubicBezTo>
                <a:cubicBezTo>
                  <a:pt x="68245" y="113678"/>
                  <a:pt x="68214" y="113622"/>
                  <a:pt x="68214" y="113567"/>
                </a:cubicBezTo>
                <a:cubicBezTo>
                  <a:pt x="68183" y="113512"/>
                  <a:pt x="68152" y="113401"/>
                  <a:pt x="68120" y="113345"/>
                </a:cubicBezTo>
                <a:cubicBezTo>
                  <a:pt x="68089" y="113290"/>
                  <a:pt x="68058" y="113234"/>
                  <a:pt x="68027" y="113179"/>
                </a:cubicBezTo>
                <a:cubicBezTo>
                  <a:pt x="68027" y="113123"/>
                  <a:pt x="67995" y="113068"/>
                  <a:pt x="67964" y="113012"/>
                </a:cubicBezTo>
                <a:cubicBezTo>
                  <a:pt x="67933" y="112902"/>
                  <a:pt x="67902" y="112902"/>
                  <a:pt x="67902" y="112791"/>
                </a:cubicBezTo>
                <a:cubicBezTo>
                  <a:pt x="67870" y="112735"/>
                  <a:pt x="67902" y="112624"/>
                  <a:pt x="67902" y="112569"/>
                </a:cubicBezTo>
                <a:cubicBezTo>
                  <a:pt x="67902" y="112458"/>
                  <a:pt x="67902" y="112402"/>
                  <a:pt x="67870" y="112292"/>
                </a:cubicBezTo>
                <a:cubicBezTo>
                  <a:pt x="67870" y="112125"/>
                  <a:pt x="67839" y="111959"/>
                  <a:pt x="67870" y="111792"/>
                </a:cubicBezTo>
                <a:cubicBezTo>
                  <a:pt x="67902" y="111626"/>
                  <a:pt x="67902" y="111460"/>
                  <a:pt x="67902" y="111293"/>
                </a:cubicBezTo>
                <a:cubicBezTo>
                  <a:pt x="67902" y="111238"/>
                  <a:pt x="67902" y="111182"/>
                  <a:pt x="67902" y="111127"/>
                </a:cubicBezTo>
                <a:cubicBezTo>
                  <a:pt x="67902" y="111016"/>
                  <a:pt x="67902" y="110961"/>
                  <a:pt x="67902" y="110905"/>
                </a:cubicBezTo>
                <a:cubicBezTo>
                  <a:pt x="67902" y="110850"/>
                  <a:pt x="67870" y="110850"/>
                  <a:pt x="67870" y="110794"/>
                </a:cubicBezTo>
                <a:cubicBezTo>
                  <a:pt x="67870" y="110683"/>
                  <a:pt x="67839" y="110628"/>
                  <a:pt x="67839" y="110517"/>
                </a:cubicBezTo>
                <a:cubicBezTo>
                  <a:pt x="67808" y="110462"/>
                  <a:pt x="67777" y="110406"/>
                  <a:pt x="67777" y="110295"/>
                </a:cubicBezTo>
                <a:cubicBezTo>
                  <a:pt x="67745" y="110240"/>
                  <a:pt x="67714" y="110184"/>
                  <a:pt x="67683" y="110073"/>
                </a:cubicBezTo>
                <a:cubicBezTo>
                  <a:pt x="67652" y="110018"/>
                  <a:pt x="67589" y="109963"/>
                  <a:pt x="67558" y="109907"/>
                </a:cubicBezTo>
                <a:cubicBezTo>
                  <a:pt x="67496" y="109852"/>
                  <a:pt x="67464" y="109796"/>
                  <a:pt x="67402" y="109741"/>
                </a:cubicBezTo>
                <a:cubicBezTo>
                  <a:pt x="67371" y="109685"/>
                  <a:pt x="67339" y="109630"/>
                  <a:pt x="67308" y="109574"/>
                </a:cubicBezTo>
                <a:cubicBezTo>
                  <a:pt x="67277" y="109519"/>
                  <a:pt x="67277" y="109408"/>
                  <a:pt x="67246" y="109353"/>
                </a:cubicBezTo>
                <a:cubicBezTo>
                  <a:pt x="67214" y="109297"/>
                  <a:pt x="67183" y="109242"/>
                  <a:pt x="67121" y="109242"/>
                </a:cubicBezTo>
                <a:cubicBezTo>
                  <a:pt x="67090" y="109186"/>
                  <a:pt x="67058" y="109131"/>
                  <a:pt x="67027" y="109131"/>
                </a:cubicBezTo>
                <a:cubicBezTo>
                  <a:pt x="66996" y="109075"/>
                  <a:pt x="66965" y="109020"/>
                  <a:pt x="66933" y="108964"/>
                </a:cubicBezTo>
                <a:cubicBezTo>
                  <a:pt x="66902" y="108909"/>
                  <a:pt x="66902" y="108909"/>
                  <a:pt x="66871" y="108853"/>
                </a:cubicBezTo>
                <a:cubicBezTo>
                  <a:pt x="66871" y="108853"/>
                  <a:pt x="66840" y="108798"/>
                  <a:pt x="66808" y="108798"/>
                </a:cubicBezTo>
                <a:cubicBezTo>
                  <a:pt x="66808" y="108743"/>
                  <a:pt x="66808" y="108687"/>
                  <a:pt x="66777" y="108687"/>
                </a:cubicBezTo>
                <a:cubicBezTo>
                  <a:pt x="66777" y="108632"/>
                  <a:pt x="66746" y="108576"/>
                  <a:pt x="66746" y="108576"/>
                </a:cubicBezTo>
                <a:cubicBezTo>
                  <a:pt x="66715" y="108521"/>
                  <a:pt x="66684" y="108465"/>
                  <a:pt x="66652" y="108465"/>
                </a:cubicBezTo>
                <a:cubicBezTo>
                  <a:pt x="66652" y="108410"/>
                  <a:pt x="66621" y="108410"/>
                  <a:pt x="66590" y="108410"/>
                </a:cubicBezTo>
                <a:cubicBezTo>
                  <a:pt x="66559" y="108410"/>
                  <a:pt x="66559" y="108465"/>
                  <a:pt x="66527" y="108465"/>
                </a:cubicBezTo>
                <a:cubicBezTo>
                  <a:pt x="66496" y="108576"/>
                  <a:pt x="66402" y="108521"/>
                  <a:pt x="66371" y="108465"/>
                </a:cubicBezTo>
                <a:cubicBezTo>
                  <a:pt x="66340" y="108410"/>
                  <a:pt x="66309" y="108354"/>
                  <a:pt x="66277" y="108299"/>
                </a:cubicBezTo>
                <a:cubicBezTo>
                  <a:pt x="66246" y="108243"/>
                  <a:pt x="66215" y="108188"/>
                  <a:pt x="66184" y="108133"/>
                </a:cubicBezTo>
                <a:cubicBezTo>
                  <a:pt x="66153" y="108133"/>
                  <a:pt x="66121" y="108133"/>
                  <a:pt x="66090" y="108022"/>
                </a:cubicBezTo>
                <a:cubicBezTo>
                  <a:pt x="66059" y="107966"/>
                  <a:pt x="66059" y="107911"/>
                  <a:pt x="66059" y="107800"/>
                </a:cubicBezTo>
                <a:cubicBezTo>
                  <a:pt x="66059" y="107744"/>
                  <a:pt x="66028" y="107689"/>
                  <a:pt x="66028" y="107634"/>
                </a:cubicBezTo>
                <a:cubicBezTo>
                  <a:pt x="65996" y="107523"/>
                  <a:pt x="66028" y="107467"/>
                  <a:pt x="65996" y="107412"/>
                </a:cubicBezTo>
                <a:cubicBezTo>
                  <a:pt x="65996" y="107356"/>
                  <a:pt x="65996" y="107301"/>
                  <a:pt x="65965" y="107301"/>
                </a:cubicBezTo>
                <a:cubicBezTo>
                  <a:pt x="65965" y="107245"/>
                  <a:pt x="65965" y="107190"/>
                  <a:pt x="65934" y="107134"/>
                </a:cubicBezTo>
                <a:cubicBezTo>
                  <a:pt x="65934" y="107079"/>
                  <a:pt x="65903" y="106968"/>
                  <a:pt x="65903" y="106913"/>
                </a:cubicBezTo>
                <a:cubicBezTo>
                  <a:pt x="65903" y="106857"/>
                  <a:pt x="65903" y="106857"/>
                  <a:pt x="65871" y="106802"/>
                </a:cubicBezTo>
                <a:cubicBezTo>
                  <a:pt x="65871" y="106746"/>
                  <a:pt x="65840" y="106746"/>
                  <a:pt x="65840" y="106691"/>
                </a:cubicBezTo>
                <a:cubicBezTo>
                  <a:pt x="65809" y="106635"/>
                  <a:pt x="65809" y="106524"/>
                  <a:pt x="65809" y="106469"/>
                </a:cubicBezTo>
                <a:cubicBezTo>
                  <a:pt x="65747" y="106358"/>
                  <a:pt x="65715" y="106192"/>
                  <a:pt x="65684" y="106081"/>
                </a:cubicBezTo>
                <a:cubicBezTo>
                  <a:pt x="65684" y="106025"/>
                  <a:pt x="65684" y="105970"/>
                  <a:pt x="65684" y="105970"/>
                </a:cubicBezTo>
                <a:cubicBezTo>
                  <a:pt x="65653" y="105914"/>
                  <a:pt x="65653" y="105859"/>
                  <a:pt x="65622" y="105859"/>
                </a:cubicBezTo>
                <a:cubicBezTo>
                  <a:pt x="65590" y="105804"/>
                  <a:pt x="65590" y="105748"/>
                  <a:pt x="65528" y="105804"/>
                </a:cubicBezTo>
                <a:cubicBezTo>
                  <a:pt x="65528" y="105804"/>
                  <a:pt x="65528" y="105859"/>
                  <a:pt x="65497" y="105859"/>
                </a:cubicBezTo>
                <a:cubicBezTo>
                  <a:pt x="65465" y="105859"/>
                  <a:pt x="65465" y="105859"/>
                  <a:pt x="65434" y="105859"/>
                </a:cubicBezTo>
                <a:cubicBezTo>
                  <a:pt x="65403" y="105914"/>
                  <a:pt x="65403" y="105859"/>
                  <a:pt x="65372" y="105859"/>
                </a:cubicBezTo>
                <a:cubicBezTo>
                  <a:pt x="65340" y="105859"/>
                  <a:pt x="65340" y="105914"/>
                  <a:pt x="65309" y="105859"/>
                </a:cubicBezTo>
                <a:cubicBezTo>
                  <a:pt x="65278" y="105859"/>
                  <a:pt x="65278" y="105804"/>
                  <a:pt x="65309" y="105804"/>
                </a:cubicBezTo>
                <a:cubicBezTo>
                  <a:pt x="65309" y="105748"/>
                  <a:pt x="65340" y="105804"/>
                  <a:pt x="65340" y="105748"/>
                </a:cubicBezTo>
                <a:cubicBezTo>
                  <a:pt x="65372" y="105693"/>
                  <a:pt x="65309" y="105637"/>
                  <a:pt x="65309" y="105582"/>
                </a:cubicBezTo>
                <a:cubicBezTo>
                  <a:pt x="65278" y="105526"/>
                  <a:pt x="65278" y="105471"/>
                  <a:pt x="65278" y="105471"/>
                </a:cubicBezTo>
                <a:cubicBezTo>
                  <a:pt x="65278" y="105415"/>
                  <a:pt x="65278" y="105415"/>
                  <a:pt x="65247" y="105360"/>
                </a:cubicBezTo>
                <a:cubicBezTo>
                  <a:pt x="65247" y="105249"/>
                  <a:pt x="65278" y="105194"/>
                  <a:pt x="65278" y="105083"/>
                </a:cubicBezTo>
                <a:cubicBezTo>
                  <a:pt x="65278" y="104972"/>
                  <a:pt x="65278" y="104861"/>
                  <a:pt x="65278" y="104750"/>
                </a:cubicBezTo>
                <a:cubicBezTo>
                  <a:pt x="65278" y="104750"/>
                  <a:pt x="65278" y="104695"/>
                  <a:pt x="65278" y="104639"/>
                </a:cubicBezTo>
                <a:cubicBezTo>
                  <a:pt x="65278" y="104639"/>
                  <a:pt x="65309" y="104584"/>
                  <a:pt x="65309" y="104528"/>
                </a:cubicBezTo>
                <a:cubicBezTo>
                  <a:pt x="65340" y="104473"/>
                  <a:pt x="65340" y="104417"/>
                  <a:pt x="65340" y="104306"/>
                </a:cubicBezTo>
                <a:cubicBezTo>
                  <a:pt x="65372" y="104251"/>
                  <a:pt x="65403" y="104251"/>
                  <a:pt x="65403" y="104195"/>
                </a:cubicBezTo>
                <a:cubicBezTo>
                  <a:pt x="65434" y="104140"/>
                  <a:pt x="65434" y="104085"/>
                  <a:pt x="65434" y="104029"/>
                </a:cubicBezTo>
                <a:cubicBezTo>
                  <a:pt x="65465" y="103974"/>
                  <a:pt x="65465" y="103918"/>
                  <a:pt x="65465" y="103863"/>
                </a:cubicBezTo>
                <a:cubicBezTo>
                  <a:pt x="65497" y="103807"/>
                  <a:pt x="65528" y="103752"/>
                  <a:pt x="65528" y="103696"/>
                </a:cubicBezTo>
                <a:cubicBezTo>
                  <a:pt x="65559" y="103641"/>
                  <a:pt x="65559" y="103585"/>
                  <a:pt x="65590" y="103475"/>
                </a:cubicBezTo>
                <a:cubicBezTo>
                  <a:pt x="65590" y="103419"/>
                  <a:pt x="65622" y="103364"/>
                  <a:pt x="65653" y="103253"/>
                </a:cubicBezTo>
                <a:cubicBezTo>
                  <a:pt x="65653" y="103197"/>
                  <a:pt x="65684" y="103142"/>
                  <a:pt x="65684" y="103031"/>
                </a:cubicBezTo>
                <a:cubicBezTo>
                  <a:pt x="65715" y="102975"/>
                  <a:pt x="65715" y="102920"/>
                  <a:pt x="65747" y="102809"/>
                </a:cubicBezTo>
                <a:cubicBezTo>
                  <a:pt x="65747" y="102754"/>
                  <a:pt x="65778" y="102698"/>
                  <a:pt x="65778" y="102643"/>
                </a:cubicBezTo>
                <a:cubicBezTo>
                  <a:pt x="65809" y="102587"/>
                  <a:pt x="65778" y="102532"/>
                  <a:pt x="65778" y="102421"/>
                </a:cubicBezTo>
                <a:cubicBezTo>
                  <a:pt x="65778" y="102421"/>
                  <a:pt x="65778" y="102365"/>
                  <a:pt x="65778" y="102310"/>
                </a:cubicBezTo>
                <a:cubicBezTo>
                  <a:pt x="65747" y="102310"/>
                  <a:pt x="65747" y="102255"/>
                  <a:pt x="65747" y="102255"/>
                </a:cubicBezTo>
                <a:cubicBezTo>
                  <a:pt x="65715" y="102144"/>
                  <a:pt x="65747" y="102088"/>
                  <a:pt x="65778" y="101977"/>
                </a:cubicBezTo>
                <a:cubicBezTo>
                  <a:pt x="65778" y="101977"/>
                  <a:pt x="65778" y="101922"/>
                  <a:pt x="65809" y="101866"/>
                </a:cubicBezTo>
                <a:cubicBezTo>
                  <a:pt x="65809" y="101811"/>
                  <a:pt x="65809" y="101811"/>
                  <a:pt x="65840" y="101811"/>
                </a:cubicBezTo>
                <a:cubicBezTo>
                  <a:pt x="65840" y="101756"/>
                  <a:pt x="65840" y="101645"/>
                  <a:pt x="65840" y="101589"/>
                </a:cubicBezTo>
                <a:cubicBezTo>
                  <a:pt x="65809" y="101589"/>
                  <a:pt x="65778" y="101534"/>
                  <a:pt x="65778" y="101478"/>
                </a:cubicBezTo>
                <a:cubicBezTo>
                  <a:pt x="65778" y="101478"/>
                  <a:pt x="65778" y="101423"/>
                  <a:pt x="65778" y="101367"/>
                </a:cubicBezTo>
                <a:cubicBezTo>
                  <a:pt x="65778" y="101312"/>
                  <a:pt x="65809" y="101367"/>
                  <a:pt x="65840" y="101312"/>
                </a:cubicBezTo>
                <a:cubicBezTo>
                  <a:pt x="65840" y="101312"/>
                  <a:pt x="65871" y="101312"/>
                  <a:pt x="65871" y="101256"/>
                </a:cubicBezTo>
                <a:cubicBezTo>
                  <a:pt x="65903" y="101201"/>
                  <a:pt x="65965" y="101256"/>
                  <a:pt x="65996" y="101256"/>
                </a:cubicBezTo>
                <a:cubicBezTo>
                  <a:pt x="66028" y="101201"/>
                  <a:pt x="66059" y="101146"/>
                  <a:pt x="66090" y="101146"/>
                </a:cubicBezTo>
                <a:cubicBezTo>
                  <a:pt x="66121" y="101090"/>
                  <a:pt x="66153" y="101090"/>
                  <a:pt x="66153" y="101090"/>
                </a:cubicBezTo>
                <a:cubicBezTo>
                  <a:pt x="66184" y="101090"/>
                  <a:pt x="66184" y="101146"/>
                  <a:pt x="66184" y="101146"/>
                </a:cubicBezTo>
                <a:cubicBezTo>
                  <a:pt x="66215" y="101201"/>
                  <a:pt x="66246" y="101201"/>
                  <a:pt x="66246" y="101201"/>
                </a:cubicBezTo>
                <a:cubicBezTo>
                  <a:pt x="66277" y="101201"/>
                  <a:pt x="66277" y="101201"/>
                  <a:pt x="66309" y="101256"/>
                </a:cubicBezTo>
                <a:cubicBezTo>
                  <a:pt x="66340" y="101256"/>
                  <a:pt x="66371" y="101256"/>
                  <a:pt x="66371" y="101256"/>
                </a:cubicBezTo>
                <a:cubicBezTo>
                  <a:pt x="66371" y="101312"/>
                  <a:pt x="66371" y="101367"/>
                  <a:pt x="66371" y="101367"/>
                </a:cubicBezTo>
                <a:cubicBezTo>
                  <a:pt x="66371" y="101478"/>
                  <a:pt x="66340" y="101534"/>
                  <a:pt x="66309" y="101589"/>
                </a:cubicBezTo>
                <a:cubicBezTo>
                  <a:pt x="66309" y="101700"/>
                  <a:pt x="66309" y="101756"/>
                  <a:pt x="66309" y="101866"/>
                </a:cubicBezTo>
                <a:cubicBezTo>
                  <a:pt x="66309" y="101922"/>
                  <a:pt x="66277" y="101977"/>
                  <a:pt x="66277" y="102088"/>
                </a:cubicBezTo>
                <a:cubicBezTo>
                  <a:pt x="66277" y="102199"/>
                  <a:pt x="66340" y="102144"/>
                  <a:pt x="66371" y="102144"/>
                </a:cubicBezTo>
                <a:cubicBezTo>
                  <a:pt x="66465" y="102088"/>
                  <a:pt x="66559" y="102144"/>
                  <a:pt x="66652" y="102144"/>
                </a:cubicBezTo>
                <a:cubicBezTo>
                  <a:pt x="66715" y="102144"/>
                  <a:pt x="66746" y="102144"/>
                  <a:pt x="66777" y="102088"/>
                </a:cubicBezTo>
                <a:cubicBezTo>
                  <a:pt x="66808" y="102088"/>
                  <a:pt x="66871" y="102033"/>
                  <a:pt x="66902" y="102144"/>
                </a:cubicBezTo>
                <a:cubicBezTo>
                  <a:pt x="66933" y="102199"/>
                  <a:pt x="66933" y="102255"/>
                  <a:pt x="66965" y="102255"/>
                </a:cubicBezTo>
                <a:cubicBezTo>
                  <a:pt x="66996" y="102310"/>
                  <a:pt x="67027" y="102365"/>
                  <a:pt x="67058" y="102421"/>
                </a:cubicBezTo>
                <a:cubicBezTo>
                  <a:pt x="67090" y="102421"/>
                  <a:pt x="67090" y="102421"/>
                  <a:pt x="67121" y="102476"/>
                </a:cubicBezTo>
                <a:cubicBezTo>
                  <a:pt x="67121" y="102476"/>
                  <a:pt x="67152" y="102476"/>
                  <a:pt x="67183" y="102476"/>
                </a:cubicBezTo>
                <a:cubicBezTo>
                  <a:pt x="67214" y="102532"/>
                  <a:pt x="67121" y="102643"/>
                  <a:pt x="67183" y="102643"/>
                </a:cubicBezTo>
                <a:cubicBezTo>
                  <a:pt x="67214" y="102698"/>
                  <a:pt x="67246" y="102643"/>
                  <a:pt x="67277" y="102698"/>
                </a:cubicBezTo>
                <a:cubicBezTo>
                  <a:pt x="67277" y="102754"/>
                  <a:pt x="67308" y="102754"/>
                  <a:pt x="67339" y="102809"/>
                </a:cubicBezTo>
                <a:cubicBezTo>
                  <a:pt x="67371" y="102865"/>
                  <a:pt x="67433" y="102809"/>
                  <a:pt x="67464" y="102809"/>
                </a:cubicBezTo>
                <a:cubicBezTo>
                  <a:pt x="67496" y="102865"/>
                  <a:pt x="67496" y="102920"/>
                  <a:pt x="67496" y="102975"/>
                </a:cubicBezTo>
                <a:cubicBezTo>
                  <a:pt x="67496" y="103031"/>
                  <a:pt x="67527" y="103086"/>
                  <a:pt x="67527" y="103086"/>
                </a:cubicBezTo>
                <a:cubicBezTo>
                  <a:pt x="67527" y="103142"/>
                  <a:pt x="67527" y="103197"/>
                  <a:pt x="67558" y="103253"/>
                </a:cubicBezTo>
                <a:cubicBezTo>
                  <a:pt x="67558" y="103253"/>
                  <a:pt x="67589" y="103253"/>
                  <a:pt x="67621" y="103308"/>
                </a:cubicBezTo>
                <a:cubicBezTo>
                  <a:pt x="67621" y="103364"/>
                  <a:pt x="67714" y="103475"/>
                  <a:pt x="67683" y="103585"/>
                </a:cubicBezTo>
                <a:cubicBezTo>
                  <a:pt x="67652" y="103585"/>
                  <a:pt x="67621" y="103585"/>
                  <a:pt x="67621" y="103585"/>
                </a:cubicBezTo>
                <a:cubicBezTo>
                  <a:pt x="67558" y="103585"/>
                  <a:pt x="67621" y="103641"/>
                  <a:pt x="67621" y="103641"/>
                </a:cubicBezTo>
                <a:cubicBezTo>
                  <a:pt x="67652" y="103696"/>
                  <a:pt x="67621" y="103807"/>
                  <a:pt x="67652" y="103863"/>
                </a:cubicBezTo>
                <a:cubicBezTo>
                  <a:pt x="67652" y="103918"/>
                  <a:pt x="67652" y="103918"/>
                  <a:pt x="67683" y="103918"/>
                </a:cubicBezTo>
                <a:cubicBezTo>
                  <a:pt x="67683" y="103974"/>
                  <a:pt x="67683" y="104029"/>
                  <a:pt x="67683" y="104029"/>
                </a:cubicBezTo>
                <a:cubicBezTo>
                  <a:pt x="67714" y="104085"/>
                  <a:pt x="67745" y="104085"/>
                  <a:pt x="67745" y="104085"/>
                </a:cubicBezTo>
                <a:cubicBezTo>
                  <a:pt x="67839" y="104195"/>
                  <a:pt x="67902" y="104029"/>
                  <a:pt x="67933" y="103918"/>
                </a:cubicBezTo>
                <a:cubicBezTo>
                  <a:pt x="67933" y="103863"/>
                  <a:pt x="67964" y="103863"/>
                  <a:pt x="67964" y="103807"/>
                </a:cubicBezTo>
                <a:cubicBezTo>
                  <a:pt x="68027" y="103863"/>
                  <a:pt x="67964" y="103974"/>
                  <a:pt x="67964" y="104029"/>
                </a:cubicBezTo>
                <a:cubicBezTo>
                  <a:pt x="67964" y="104085"/>
                  <a:pt x="68027" y="104140"/>
                  <a:pt x="68027" y="104195"/>
                </a:cubicBezTo>
                <a:cubicBezTo>
                  <a:pt x="68027" y="104251"/>
                  <a:pt x="67995" y="104251"/>
                  <a:pt x="67995" y="104251"/>
                </a:cubicBezTo>
                <a:cubicBezTo>
                  <a:pt x="67964" y="104306"/>
                  <a:pt x="67964" y="104362"/>
                  <a:pt x="67964" y="104362"/>
                </a:cubicBezTo>
                <a:cubicBezTo>
                  <a:pt x="67964" y="104473"/>
                  <a:pt x="68058" y="104417"/>
                  <a:pt x="68089" y="104417"/>
                </a:cubicBezTo>
                <a:cubicBezTo>
                  <a:pt x="68152" y="104417"/>
                  <a:pt x="68245" y="104362"/>
                  <a:pt x="68308" y="104417"/>
                </a:cubicBezTo>
                <a:cubicBezTo>
                  <a:pt x="68339" y="104473"/>
                  <a:pt x="68370" y="104473"/>
                  <a:pt x="68433" y="104473"/>
                </a:cubicBezTo>
                <a:cubicBezTo>
                  <a:pt x="68433" y="104528"/>
                  <a:pt x="68464" y="104528"/>
                  <a:pt x="68464" y="104584"/>
                </a:cubicBezTo>
                <a:cubicBezTo>
                  <a:pt x="68464" y="104584"/>
                  <a:pt x="68495" y="104639"/>
                  <a:pt x="68495" y="104639"/>
                </a:cubicBezTo>
                <a:cubicBezTo>
                  <a:pt x="68526" y="104695"/>
                  <a:pt x="68526" y="104750"/>
                  <a:pt x="68558" y="104805"/>
                </a:cubicBezTo>
                <a:cubicBezTo>
                  <a:pt x="68589" y="104861"/>
                  <a:pt x="68620" y="104916"/>
                  <a:pt x="68651" y="104972"/>
                </a:cubicBezTo>
                <a:cubicBezTo>
                  <a:pt x="68682" y="104972"/>
                  <a:pt x="68901" y="104972"/>
                  <a:pt x="68870" y="105138"/>
                </a:cubicBezTo>
                <a:cubicBezTo>
                  <a:pt x="68870" y="105194"/>
                  <a:pt x="68839" y="105194"/>
                  <a:pt x="68807" y="105194"/>
                </a:cubicBezTo>
                <a:cubicBezTo>
                  <a:pt x="68807" y="105194"/>
                  <a:pt x="68776" y="105249"/>
                  <a:pt x="68776" y="105304"/>
                </a:cubicBezTo>
                <a:cubicBezTo>
                  <a:pt x="68776" y="105360"/>
                  <a:pt x="68745" y="105360"/>
                  <a:pt x="68745" y="105415"/>
                </a:cubicBezTo>
                <a:cubicBezTo>
                  <a:pt x="68714" y="105582"/>
                  <a:pt x="68745" y="105804"/>
                  <a:pt x="68745" y="106025"/>
                </a:cubicBezTo>
                <a:cubicBezTo>
                  <a:pt x="68745" y="106081"/>
                  <a:pt x="68714" y="106136"/>
                  <a:pt x="68714" y="106247"/>
                </a:cubicBezTo>
                <a:cubicBezTo>
                  <a:pt x="68714" y="106303"/>
                  <a:pt x="68714" y="106303"/>
                  <a:pt x="68714" y="106358"/>
                </a:cubicBezTo>
                <a:cubicBezTo>
                  <a:pt x="68745" y="106414"/>
                  <a:pt x="68745" y="106414"/>
                  <a:pt x="68745" y="106469"/>
                </a:cubicBezTo>
                <a:cubicBezTo>
                  <a:pt x="68776" y="106580"/>
                  <a:pt x="68682" y="106524"/>
                  <a:pt x="68682" y="106580"/>
                </a:cubicBezTo>
                <a:cubicBezTo>
                  <a:pt x="68682" y="106691"/>
                  <a:pt x="68776" y="106580"/>
                  <a:pt x="68807" y="106580"/>
                </a:cubicBezTo>
                <a:cubicBezTo>
                  <a:pt x="68839" y="106580"/>
                  <a:pt x="68901" y="106580"/>
                  <a:pt x="68932" y="106524"/>
                </a:cubicBezTo>
                <a:cubicBezTo>
                  <a:pt x="68995" y="106524"/>
                  <a:pt x="69026" y="106469"/>
                  <a:pt x="69057" y="106358"/>
                </a:cubicBezTo>
                <a:cubicBezTo>
                  <a:pt x="69089" y="106303"/>
                  <a:pt x="69120" y="106192"/>
                  <a:pt x="69151" y="106136"/>
                </a:cubicBezTo>
                <a:cubicBezTo>
                  <a:pt x="69151" y="106081"/>
                  <a:pt x="69182" y="106025"/>
                  <a:pt x="69213" y="106025"/>
                </a:cubicBezTo>
                <a:cubicBezTo>
                  <a:pt x="69276" y="105914"/>
                  <a:pt x="69370" y="105970"/>
                  <a:pt x="69432" y="105859"/>
                </a:cubicBezTo>
                <a:cubicBezTo>
                  <a:pt x="69432" y="105859"/>
                  <a:pt x="69463" y="105804"/>
                  <a:pt x="69463" y="105804"/>
                </a:cubicBezTo>
                <a:cubicBezTo>
                  <a:pt x="69495" y="105804"/>
                  <a:pt x="69495" y="105804"/>
                  <a:pt x="69526" y="105748"/>
                </a:cubicBezTo>
                <a:cubicBezTo>
                  <a:pt x="69557" y="105748"/>
                  <a:pt x="69557" y="105693"/>
                  <a:pt x="69557" y="105693"/>
                </a:cubicBezTo>
                <a:cubicBezTo>
                  <a:pt x="69557" y="105637"/>
                  <a:pt x="69557" y="105637"/>
                  <a:pt x="69526" y="105582"/>
                </a:cubicBezTo>
                <a:cubicBezTo>
                  <a:pt x="69495" y="105526"/>
                  <a:pt x="69526" y="105415"/>
                  <a:pt x="69495" y="105360"/>
                </a:cubicBezTo>
                <a:cubicBezTo>
                  <a:pt x="69463" y="105360"/>
                  <a:pt x="69401" y="105249"/>
                  <a:pt x="69463" y="105194"/>
                </a:cubicBezTo>
                <a:cubicBezTo>
                  <a:pt x="69463" y="105194"/>
                  <a:pt x="69495" y="105304"/>
                  <a:pt x="69526" y="105360"/>
                </a:cubicBezTo>
                <a:cubicBezTo>
                  <a:pt x="69557" y="105360"/>
                  <a:pt x="69557" y="105360"/>
                  <a:pt x="69588" y="105415"/>
                </a:cubicBezTo>
                <a:cubicBezTo>
                  <a:pt x="69588" y="105415"/>
                  <a:pt x="69619" y="105471"/>
                  <a:pt x="69619" y="105471"/>
                </a:cubicBezTo>
                <a:cubicBezTo>
                  <a:pt x="69651" y="105526"/>
                  <a:pt x="69682" y="105582"/>
                  <a:pt x="69713" y="105526"/>
                </a:cubicBezTo>
                <a:cubicBezTo>
                  <a:pt x="69744" y="105526"/>
                  <a:pt x="69807" y="105526"/>
                  <a:pt x="69807" y="105526"/>
                </a:cubicBezTo>
                <a:cubicBezTo>
                  <a:pt x="69838" y="105471"/>
                  <a:pt x="69838" y="105415"/>
                  <a:pt x="69838" y="105360"/>
                </a:cubicBezTo>
                <a:cubicBezTo>
                  <a:pt x="69807" y="105304"/>
                  <a:pt x="69744" y="105249"/>
                  <a:pt x="69776" y="105194"/>
                </a:cubicBezTo>
                <a:cubicBezTo>
                  <a:pt x="69807" y="105194"/>
                  <a:pt x="69807" y="105304"/>
                  <a:pt x="69838" y="105304"/>
                </a:cubicBezTo>
                <a:cubicBezTo>
                  <a:pt x="69838" y="105304"/>
                  <a:pt x="69869" y="105249"/>
                  <a:pt x="69869" y="105249"/>
                </a:cubicBezTo>
                <a:cubicBezTo>
                  <a:pt x="69869" y="105249"/>
                  <a:pt x="69869" y="105249"/>
                  <a:pt x="69901" y="105249"/>
                </a:cubicBezTo>
                <a:cubicBezTo>
                  <a:pt x="69901" y="105249"/>
                  <a:pt x="69901" y="105249"/>
                  <a:pt x="69901" y="105194"/>
                </a:cubicBezTo>
                <a:cubicBezTo>
                  <a:pt x="69869" y="105138"/>
                  <a:pt x="69869" y="105083"/>
                  <a:pt x="69869" y="104972"/>
                </a:cubicBezTo>
                <a:cubicBezTo>
                  <a:pt x="69869" y="104972"/>
                  <a:pt x="69869" y="104916"/>
                  <a:pt x="69901" y="104916"/>
                </a:cubicBezTo>
                <a:cubicBezTo>
                  <a:pt x="69901" y="104861"/>
                  <a:pt x="69932" y="104861"/>
                  <a:pt x="69932" y="104805"/>
                </a:cubicBezTo>
                <a:cubicBezTo>
                  <a:pt x="69932" y="104805"/>
                  <a:pt x="69901" y="104805"/>
                  <a:pt x="69869" y="104805"/>
                </a:cubicBezTo>
                <a:cubicBezTo>
                  <a:pt x="69838" y="104805"/>
                  <a:pt x="69869" y="104750"/>
                  <a:pt x="69869" y="104750"/>
                </a:cubicBezTo>
                <a:cubicBezTo>
                  <a:pt x="69901" y="104750"/>
                  <a:pt x="69994" y="104805"/>
                  <a:pt x="69963" y="104695"/>
                </a:cubicBezTo>
                <a:cubicBezTo>
                  <a:pt x="69932" y="104695"/>
                  <a:pt x="69932" y="104639"/>
                  <a:pt x="69932" y="104639"/>
                </a:cubicBezTo>
                <a:cubicBezTo>
                  <a:pt x="69901" y="104584"/>
                  <a:pt x="69901" y="104639"/>
                  <a:pt x="69901" y="104584"/>
                </a:cubicBezTo>
                <a:cubicBezTo>
                  <a:pt x="69869" y="104528"/>
                  <a:pt x="69932" y="104473"/>
                  <a:pt x="69963" y="104473"/>
                </a:cubicBezTo>
                <a:cubicBezTo>
                  <a:pt x="69963" y="104528"/>
                  <a:pt x="69963" y="104695"/>
                  <a:pt x="69994" y="104639"/>
                </a:cubicBezTo>
                <a:cubicBezTo>
                  <a:pt x="70026" y="104584"/>
                  <a:pt x="69994" y="104417"/>
                  <a:pt x="70026" y="104417"/>
                </a:cubicBezTo>
                <a:cubicBezTo>
                  <a:pt x="70057" y="104417"/>
                  <a:pt x="70057" y="104473"/>
                  <a:pt x="70057" y="104528"/>
                </a:cubicBezTo>
                <a:cubicBezTo>
                  <a:pt x="70088" y="104528"/>
                  <a:pt x="70088" y="104528"/>
                  <a:pt x="70119" y="104584"/>
                </a:cubicBezTo>
                <a:cubicBezTo>
                  <a:pt x="70150" y="104639"/>
                  <a:pt x="70119" y="104695"/>
                  <a:pt x="70182" y="104695"/>
                </a:cubicBezTo>
                <a:cubicBezTo>
                  <a:pt x="70213" y="104695"/>
                  <a:pt x="70244" y="104639"/>
                  <a:pt x="70307" y="104584"/>
                </a:cubicBezTo>
                <a:cubicBezTo>
                  <a:pt x="70338" y="104584"/>
                  <a:pt x="70400" y="104528"/>
                  <a:pt x="70432" y="104473"/>
                </a:cubicBezTo>
                <a:cubicBezTo>
                  <a:pt x="70463" y="104417"/>
                  <a:pt x="70494" y="104362"/>
                  <a:pt x="70557" y="104306"/>
                </a:cubicBezTo>
                <a:cubicBezTo>
                  <a:pt x="70588" y="104306"/>
                  <a:pt x="70650" y="104251"/>
                  <a:pt x="70681" y="104251"/>
                </a:cubicBezTo>
                <a:cubicBezTo>
                  <a:pt x="70744" y="104195"/>
                  <a:pt x="70775" y="104085"/>
                  <a:pt x="70838" y="104029"/>
                </a:cubicBezTo>
                <a:cubicBezTo>
                  <a:pt x="70900" y="103974"/>
                  <a:pt x="70931" y="103974"/>
                  <a:pt x="70994" y="103918"/>
                </a:cubicBezTo>
                <a:cubicBezTo>
                  <a:pt x="71025" y="103863"/>
                  <a:pt x="71056" y="103807"/>
                  <a:pt x="71087" y="103807"/>
                </a:cubicBezTo>
                <a:cubicBezTo>
                  <a:pt x="71119" y="103752"/>
                  <a:pt x="71150" y="103752"/>
                  <a:pt x="71181" y="103752"/>
                </a:cubicBezTo>
                <a:cubicBezTo>
                  <a:pt x="71212" y="103696"/>
                  <a:pt x="71244" y="103641"/>
                  <a:pt x="71275" y="103585"/>
                </a:cubicBezTo>
                <a:cubicBezTo>
                  <a:pt x="71306" y="103530"/>
                  <a:pt x="71306" y="103419"/>
                  <a:pt x="71337" y="103364"/>
                </a:cubicBezTo>
                <a:cubicBezTo>
                  <a:pt x="71369" y="103308"/>
                  <a:pt x="71431" y="103308"/>
                  <a:pt x="71431" y="103197"/>
                </a:cubicBezTo>
                <a:cubicBezTo>
                  <a:pt x="71462" y="103142"/>
                  <a:pt x="71431" y="103086"/>
                  <a:pt x="71400" y="103031"/>
                </a:cubicBezTo>
                <a:cubicBezTo>
                  <a:pt x="71400" y="102975"/>
                  <a:pt x="71369" y="102865"/>
                  <a:pt x="71400" y="102809"/>
                </a:cubicBezTo>
                <a:cubicBezTo>
                  <a:pt x="71431" y="102754"/>
                  <a:pt x="71431" y="102865"/>
                  <a:pt x="71431" y="102865"/>
                </a:cubicBezTo>
                <a:cubicBezTo>
                  <a:pt x="71462" y="102865"/>
                  <a:pt x="71462" y="102920"/>
                  <a:pt x="71462" y="102920"/>
                </a:cubicBezTo>
                <a:cubicBezTo>
                  <a:pt x="71462" y="102920"/>
                  <a:pt x="71462" y="102920"/>
                  <a:pt x="71462" y="102920"/>
                </a:cubicBezTo>
                <a:cubicBezTo>
                  <a:pt x="71462" y="102920"/>
                  <a:pt x="71462" y="102975"/>
                  <a:pt x="71462" y="102975"/>
                </a:cubicBezTo>
                <a:cubicBezTo>
                  <a:pt x="71494" y="103031"/>
                  <a:pt x="71494" y="102975"/>
                  <a:pt x="71494" y="102920"/>
                </a:cubicBezTo>
                <a:cubicBezTo>
                  <a:pt x="71494" y="102865"/>
                  <a:pt x="71462" y="102809"/>
                  <a:pt x="71462" y="102698"/>
                </a:cubicBezTo>
                <a:cubicBezTo>
                  <a:pt x="71462" y="102643"/>
                  <a:pt x="71494" y="102587"/>
                  <a:pt x="71462" y="102476"/>
                </a:cubicBezTo>
                <a:cubicBezTo>
                  <a:pt x="71431" y="102476"/>
                  <a:pt x="71431" y="102421"/>
                  <a:pt x="71431" y="102365"/>
                </a:cubicBezTo>
                <a:cubicBezTo>
                  <a:pt x="71462" y="102365"/>
                  <a:pt x="71462" y="102421"/>
                  <a:pt x="71494" y="102421"/>
                </a:cubicBezTo>
                <a:cubicBezTo>
                  <a:pt x="71525" y="102421"/>
                  <a:pt x="71525" y="102421"/>
                  <a:pt x="71525" y="102365"/>
                </a:cubicBezTo>
                <a:cubicBezTo>
                  <a:pt x="71494" y="102365"/>
                  <a:pt x="71494" y="102365"/>
                  <a:pt x="71494" y="102310"/>
                </a:cubicBezTo>
                <a:cubicBezTo>
                  <a:pt x="71494" y="102310"/>
                  <a:pt x="71494" y="102310"/>
                  <a:pt x="71494" y="102255"/>
                </a:cubicBezTo>
                <a:cubicBezTo>
                  <a:pt x="71462" y="102199"/>
                  <a:pt x="71431" y="102144"/>
                  <a:pt x="71462" y="102088"/>
                </a:cubicBezTo>
                <a:cubicBezTo>
                  <a:pt x="71494" y="102033"/>
                  <a:pt x="71494" y="102033"/>
                  <a:pt x="71525" y="102033"/>
                </a:cubicBezTo>
                <a:cubicBezTo>
                  <a:pt x="71525" y="102033"/>
                  <a:pt x="71525" y="102088"/>
                  <a:pt x="71556" y="102088"/>
                </a:cubicBezTo>
                <a:cubicBezTo>
                  <a:pt x="71556" y="102144"/>
                  <a:pt x="71556" y="102144"/>
                  <a:pt x="71556" y="102199"/>
                </a:cubicBezTo>
                <a:cubicBezTo>
                  <a:pt x="71587" y="102255"/>
                  <a:pt x="71587" y="102255"/>
                  <a:pt x="71587" y="102199"/>
                </a:cubicBezTo>
                <a:cubicBezTo>
                  <a:pt x="71618" y="102144"/>
                  <a:pt x="71556" y="102033"/>
                  <a:pt x="71556" y="101977"/>
                </a:cubicBezTo>
                <a:cubicBezTo>
                  <a:pt x="71556" y="101866"/>
                  <a:pt x="71618" y="101922"/>
                  <a:pt x="71618" y="101811"/>
                </a:cubicBezTo>
                <a:cubicBezTo>
                  <a:pt x="71587" y="101756"/>
                  <a:pt x="71587" y="101756"/>
                  <a:pt x="71587" y="101700"/>
                </a:cubicBezTo>
                <a:cubicBezTo>
                  <a:pt x="71587" y="101700"/>
                  <a:pt x="71556" y="101645"/>
                  <a:pt x="71556" y="101589"/>
                </a:cubicBezTo>
                <a:cubicBezTo>
                  <a:pt x="71556" y="101534"/>
                  <a:pt x="71525" y="101478"/>
                  <a:pt x="71525" y="101423"/>
                </a:cubicBezTo>
                <a:cubicBezTo>
                  <a:pt x="71525" y="101367"/>
                  <a:pt x="71525" y="101312"/>
                  <a:pt x="71494" y="101256"/>
                </a:cubicBezTo>
                <a:cubicBezTo>
                  <a:pt x="71462" y="101146"/>
                  <a:pt x="71462" y="101090"/>
                  <a:pt x="71462" y="101035"/>
                </a:cubicBezTo>
                <a:cubicBezTo>
                  <a:pt x="71462" y="100924"/>
                  <a:pt x="71494" y="100868"/>
                  <a:pt x="71494" y="100813"/>
                </a:cubicBezTo>
                <a:cubicBezTo>
                  <a:pt x="71494" y="100702"/>
                  <a:pt x="71494" y="100646"/>
                  <a:pt x="71494" y="100536"/>
                </a:cubicBezTo>
                <a:cubicBezTo>
                  <a:pt x="71462" y="100536"/>
                  <a:pt x="71462" y="100480"/>
                  <a:pt x="71462" y="100425"/>
                </a:cubicBezTo>
                <a:cubicBezTo>
                  <a:pt x="71462" y="100369"/>
                  <a:pt x="71462" y="100314"/>
                  <a:pt x="71431" y="100258"/>
                </a:cubicBezTo>
                <a:cubicBezTo>
                  <a:pt x="71431" y="100203"/>
                  <a:pt x="71431" y="100092"/>
                  <a:pt x="71400" y="100036"/>
                </a:cubicBezTo>
                <a:cubicBezTo>
                  <a:pt x="71369" y="99981"/>
                  <a:pt x="71369" y="99870"/>
                  <a:pt x="71337" y="99815"/>
                </a:cubicBezTo>
                <a:cubicBezTo>
                  <a:pt x="71337" y="99759"/>
                  <a:pt x="71337" y="99759"/>
                  <a:pt x="71306" y="99704"/>
                </a:cubicBezTo>
                <a:cubicBezTo>
                  <a:pt x="71306" y="99648"/>
                  <a:pt x="71306" y="99648"/>
                  <a:pt x="71306" y="99593"/>
                </a:cubicBezTo>
                <a:cubicBezTo>
                  <a:pt x="71275" y="99537"/>
                  <a:pt x="71275" y="99482"/>
                  <a:pt x="71275" y="99426"/>
                </a:cubicBezTo>
                <a:cubicBezTo>
                  <a:pt x="71275" y="99316"/>
                  <a:pt x="71275" y="99260"/>
                  <a:pt x="71275" y="99205"/>
                </a:cubicBezTo>
                <a:cubicBezTo>
                  <a:pt x="71244" y="99149"/>
                  <a:pt x="71212" y="99094"/>
                  <a:pt x="71181" y="99094"/>
                </a:cubicBezTo>
                <a:cubicBezTo>
                  <a:pt x="71181" y="99038"/>
                  <a:pt x="71150" y="99038"/>
                  <a:pt x="71150" y="98983"/>
                </a:cubicBezTo>
                <a:cubicBezTo>
                  <a:pt x="71150" y="98983"/>
                  <a:pt x="71119" y="98983"/>
                  <a:pt x="71119" y="98927"/>
                </a:cubicBezTo>
                <a:cubicBezTo>
                  <a:pt x="71087" y="98872"/>
                  <a:pt x="71056" y="98872"/>
                  <a:pt x="71025" y="98817"/>
                </a:cubicBezTo>
                <a:cubicBezTo>
                  <a:pt x="71025" y="98761"/>
                  <a:pt x="70994" y="98706"/>
                  <a:pt x="70994" y="98706"/>
                </a:cubicBezTo>
                <a:cubicBezTo>
                  <a:pt x="70994" y="98650"/>
                  <a:pt x="70963" y="98595"/>
                  <a:pt x="70963" y="98595"/>
                </a:cubicBezTo>
                <a:cubicBezTo>
                  <a:pt x="70963" y="98539"/>
                  <a:pt x="70931" y="98539"/>
                  <a:pt x="70900" y="98484"/>
                </a:cubicBezTo>
                <a:cubicBezTo>
                  <a:pt x="70900" y="98428"/>
                  <a:pt x="70900" y="98317"/>
                  <a:pt x="70900" y="98262"/>
                </a:cubicBezTo>
                <a:cubicBezTo>
                  <a:pt x="70900" y="98262"/>
                  <a:pt x="70931" y="98207"/>
                  <a:pt x="70900" y="98151"/>
                </a:cubicBezTo>
                <a:cubicBezTo>
                  <a:pt x="70869" y="98151"/>
                  <a:pt x="70869" y="98207"/>
                  <a:pt x="70838" y="98207"/>
                </a:cubicBezTo>
                <a:cubicBezTo>
                  <a:pt x="70838" y="98262"/>
                  <a:pt x="70806" y="98317"/>
                  <a:pt x="70806" y="98262"/>
                </a:cubicBezTo>
                <a:cubicBezTo>
                  <a:pt x="70806" y="98207"/>
                  <a:pt x="70838" y="98207"/>
                  <a:pt x="70838" y="98151"/>
                </a:cubicBezTo>
                <a:cubicBezTo>
                  <a:pt x="70838" y="98151"/>
                  <a:pt x="70806" y="98096"/>
                  <a:pt x="70775" y="98096"/>
                </a:cubicBezTo>
                <a:cubicBezTo>
                  <a:pt x="70744" y="98096"/>
                  <a:pt x="70744" y="98040"/>
                  <a:pt x="70713" y="98040"/>
                </a:cubicBezTo>
                <a:cubicBezTo>
                  <a:pt x="70681" y="97985"/>
                  <a:pt x="70650" y="97985"/>
                  <a:pt x="70619" y="97985"/>
                </a:cubicBezTo>
                <a:cubicBezTo>
                  <a:pt x="70557" y="97929"/>
                  <a:pt x="70557" y="97874"/>
                  <a:pt x="70525" y="97818"/>
                </a:cubicBezTo>
                <a:cubicBezTo>
                  <a:pt x="70432" y="97707"/>
                  <a:pt x="70369" y="97541"/>
                  <a:pt x="70275" y="97486"/>
                </a:cubicBezTo>
                <a:cubicBezTo>
                  <a:pt x="70244" y="97430"/>
                  <a:pt x="70182" y="97375"/>
                  <a:pt x="70150" y="97319"/>
                </a:cubicBezTo>
                <a:cubicBezTo>
                  <a:pt x="70119" y="97264"/>
                  <a:pt x="70119" y="97153"/>
                  <a:pt x="70119" y="97097"/>
                </a:cubicBezTo>
                <a:cubicBezTo>
                  <a:pt x="70057" y="96987"/>
                  <a:pt x="69963" y="96931"/>
                  <a:pt x="69901" y="96820"/>
                </a:cubicBezTo>
                <a:cubicBezTo>
                  <a:pt x="69869" y="96765"/>
                  <a:pt x="69869" y="96709"/>
                  <a:pt x="69838" y="96654"/>
                </a:cubicBezTo>
                <a:cubicBezTo>
                  <a:pt x="69776" y="96598"/>
                  <a:pt x="69744" y="96598"/>
                  <a:pt x="69713" y="96543"/>
                </a:cubicBezTo>
                <a:cubicBezTo>
                  <a:pt x="69713" y="96543"/>
                  <a:pt x="69682" y="96487"/>
                  <a:pt x="69682" y="96487"/>
                </a:cubicBezTo>
                <a:cubicBezTo>
                  <a:pt x="69651" y="96432"/>
                  <a:pt x="69682" y="96432"/>
                  <a:pt x="69713" y="96432"/>
                </a:cubicBezTo>
                <a:cubicBezTo>
                  <a:pt x="69713" y="96487"/>
                  <a:pt x="69744" y="96487"/>
                  <a:pt x="69744" y="96487"/>
                </a:cubicBezTo>
                <a:cubicBezTo>
                  <a:pt x="69776" y="96487"/>
                  <a:pt x="69776" y="96432"/>
                  <a:pt x="69776" y="96377"/>
                </a:cubicBezTo>
                <a:cubicBezTo>
                  <a:pt x="69744" y="96321"/>
                  <a:pt x="69744" y="96321"/>
                  <a:pt x="69744" y="96266"/>
                </a:cubicBezTo>
                <a:cubicBezTo>
                  <a:pt x="69744" y="96210"/>
                  <a:pt x="69744" y="96210"/>
                  <a:pt x="69744" y="96155"/>
                </a:cubicBezTo>
                <a:cubicBezTo>
                  <a:pt x="69713" y="96099"/>
                  <a:pt x="69713" y="96099"/>
                  <a:pt x="69682" y="96044"/>
                </a:cubicBezTo>
                <a:cubicBezTo>
                  <a:pt x="69682" y="96044"/>
                  <a:pt x="69651" y="95988"/>
                  <a:pt x="69651" y="95933"/>
                </a:cubicBezTo>
                <a:cubicBezTo>
                  <a:pt x="69588" y="95822"/>
                  <a:pt x="69495" y="95711"/>
                  <a:pt x="69432" y="95600"/>
                </a:cubicBezTo>
                <a:cubicBezTo>
                  <a:pt x="69432" y="95545"/>
                  <a:pt x="69401" y="95489"/>
                  <a:pt x="69401" y="95489"/>
                </a:cubicBezTo>
                <a:cubicBezTo>
                  <a:pt x="69370" y="95434"/>
                  <a:pt x="69338" y="95434"/>
                  <a:pt x="69307" y="95378"/>
                </a:cubicBezTo>
                <a:cubicBezTo>
                  <a:pt x="69307" y="95323"/>
                  <a:pt x="69276" y="95268"/>
                  <a:pt x="69276" y="95212"/>
                </a:cubicBezTo>
                <a:cubicBezTo>
                  <a:pt x="69276" y="95157"/>
                  <a:pt x="69245" y="95101"/>
                  <a:pt x="69245" y="95101"/>
                </a:cubicBezTo>
                <a:cubicBezTo>
                  <a:pt x="69245" y="95046"/>
                  <a:pt x="69245" y="94990"/>
                  <a:pt x="69245" y="94990"/>
                </a:cubicBezTo>
                <a:cubicBezTo>
                  <a:pt x="69245" y="94879"/>
                  <a:pt x="69307" y="94824"/>
                  <a:pt x="69338" y="94713"/>
                </a:cubicBezTo>
                <a:cubicBezTo>
                  <a:pt x="69338" y="94713"/>
                  <a:pt x="69370" y="94658"/>
                  <a:pt x="69370" y="94602"/>
                </a:cubicBezTo>
                <a:cubicBezTo>
                  <a:pt x="69370" y="94547"/>
                  <a:pt x="69338" y="94491"/>
                  <a:pt x="69338" y="94380"/>
                </a:cubicBezTo>
                <a:cubicBezTo>
                  <a:pt x="69338" y="94325"/>
                  <a:pt x="69401" y="94269"/>
                  <a:pt x="69401" y="94158"/>
                </a:cubicBezTo>
                <a:cubicBezTo>
                  <a:pt x="69432" y="94158"/>
                  <a:pt x="69432" y="94103"/>
                  <a:pt x="69432" y="94048"/>
                </a:cubicBezTo>
                <a:cubicBezTo>
                  <a:pt x="69432" y="93992"/>
                  <a:pt x="69463" y="93992"/>
                  <a:pt x="69495" y="93937"/>
                </a:cubicBezTo>
                <a:cubicBezTo>
                  <a:pt x="69526" y="93826"/>
                  <a:pt x="69619" y="93770"/>
                  <a:pt x="69682" y="93659"/>
                </a:cubicBezTo>
                <a:cubicBezTo>
                  <a:pt x="69713" y="93604"/>
                  <a:pt x="69744" y="93604"/>
                  <a:pt x="69776" y="93604"/>
                </a:cubicBezTo>
                <a:cubicBezTo>
                  <a:pt x="69838" y="93548"/>
                  <a:pt x="69807" y="93382"/>
                  <a:pt x="69838" y="93271"/>
                </a:cubicBezTo>
                <a:cubicBezTo>
                  <a:pt x="69838" y="93216"/>
                  <a:pt x="69838" y="93160"/>
                  <a:pt x="69869" y="93160"/>
                </a:cubicBezTo>
                <a:cubicBezTo>
                  <a:pt x="69869" y="93160"/>
                  <a:pt x="69994" y="93160"/>
                  <a:pt x="69963" y="93049"/>
                </a:cubicBezTo>
                <a:cubicBezTo>
                  <a:pt x="69963" y="93049"/>
                  <a:pt x="69932" y="93105"/>
                  <a:pt x="69932" y="92994"/>
                </a:cubicBezTo>
                <a:cubicBezTo>
                  <a:pt x="69932" y="92994"/>
                  <a:pt x="69932" y="92939"/>
                  <a:pt x="69932" y="92883"/>
                </a:cubicBezTo>
                <a:cubicBezTo>
                  <a:pt x="69932" y="92828"/>
                  <a:pt x="69963" y="92883"/>
                  <a:pt x="69963" y="92883"/>
                </a:cubicBezTo>
                <a:cubicBezTo>
                  <a:pt x="70026" y="92883"/>
                  <a:pt x="70057" y="92828"/>
                  <a:pt x="70088" y="92828"/>
                </a:cubicBezTo>
                <a:cubicBezTo>
                  <a:pt x="70119" y="92828"/>
                  <a:pt x="70150" y="92828"/>
                  <a:pt x="70213" y="92828"/>
                </a:cubicBezTo>
                <a:cubicBezTo>
                  <a:pt x="70244" y="92828"/>
                  <a:pt x="70275" y="92772"/>
                  <a:pt x="70307" y="92772"/>
                </a:cubicBezTo>
                <a:cubicBezTo>
                  <a:pt x="70307" y="92717"/>
                  <a:pt x="70338" y="92661"/>
                  <a:pt x="70369" y="92606"/>
                </a:cubicBezTo>
                <a:cubicBezTo>
                  <a:pt x="70400" y="92606"/>
                  <a:pt x="70432" y="92606"/>
                  <a:pt x="70463" y="92550"/>
                </a:cubicBezTo>
                <a:cubicBezTo>
                  <a:pt x="70494" y="92495"/>
                  <a:pt x="70400" y="92495"/>
                  <a:pt x="70400" y="92439"/>
                </a:cubicBezTo>
                <a:cubicBezTo>
                  <a:pt x="70400" y="92439"/>
                  <a:pt x="70463" y="92384"/>
                  <a:pt x="70463" y="92384"/>
                </a:cubicBezTo>
                <a:cubicBezTo>
                  <a:pt x="70494" y="92384"/>
                  <a:pt x="70525" y="92384"/>
                  <a:pt x="70557" y="92329"/>
                </a:cubicBezTo>
                <a:cubicBezTo>
                  <a:pt x="70557" y="92273"/>
                  <a:pt x="70588" y="92273"/>
                  <a:pt x="70588" y="92218"/>
                </a:cubicBezTo>
                <a:cubicBezTo>
                  <a:pt x="70619" y="92218"/>
                  <a:pt x="70681" y="92162"/>
                  <a:pt x="70713" y="92107"/>
                </a:cubicBezTo>
                <a:cubicBezTo>
                  <a:pt x="70713" y="92107"/>
                  <a:pt x="70744" y="92107"/>
                  <a:pt x="70744" y="92107"/>
                </a:cubicBezTo>
                <a:cubicBezTo>
                  <a:pt x="70775" y="92051"/>
                  <a:pt x="70775" y="92051"/>
                  <a:pt x="70806" y="92051"/>
                </a:cubicBezTo>
                <a:cubicBezTo>
                  <a:pt x="70806" y="92051"/>
                  <a:pt x="70838" y="92051"/>
                  <a:pt x="70838" y="92107"/>
                </a:cubicBezTo>
                <a:cubicBezTo>
                  <a:pt x="70838" y="92162"/>
                  <a:pt x="70806" y="92107"/>
                  <a:pt x="70806" y="92162"/>
                </a:cubicBezTo>
                <a:cubicBezTo>
                  <a:pt x="70869" y="92218"/>
                  <a:pt x="70900" y="92051"/>
                  <a:pt x="70900" y="91996"/>
                </a:cubicBezTo>
                <a:cubicBezTo>
                  <a:pt x="70900" y="91996"/>
                  <a:pt x="70900" y="91940"/>
                  <a:pt x="70931" y="91940"/>
                </a:cubicBezTo>
                <a:cubicBezTo>
                  <a:pt x="70963" y="91996"/>
                  <a:pt x="70931" y="91996"/>
                  <a:pt x="70963" y="91996"/>
                </a:cubicBezTo>
                <a:cubicBezTo>
                  <a:pt x="70963" y="92051"/>
                  <a:pt x="70963" y="92051"/>
                  <a:pt x="70994" y="92051"/>
                </a:cubicBezTo>
                <a:cubicBezTo>
                  <a:pt x="70994" y="92051"/>
                  <a:pt x="70994" y="92051"/>
                  <a:pt x="70994" y="92051"/>
                </a:cubicBezTo>
                <a:cubicBezTo>
                  <a:pt x="71025" y="92051"/>
                  <a:pt x="71025" y="92107"/>
                  <a:pt x="71025" y="92051"/>
                </a:cubicBezTo>
                <a:cubicBezTo>
                  <a:pt x="71056" y="92051"/>
                  <a:pt x="71025" y="92051"/>
                  <a:pt x="71025" y="92051"/>
                </a:cubicBezTo>
                <a:cubicBezTo>
                  <a:pt x="71056" y="91996"/>
                  <a:pt x="71056" y="91996"/>
                  <a:pt x="71056" y="91996"/>
                </a:cubicBezTo>
                <a:cubicBezTo>
                  <a:pt x="71087" y="91885"/>
                  <a:pt x="71025" y="91940"/>
                  <a:pt x="70994" y="91885"/>
                </a:cubicBezTo>
                <a:cubicBezTo>
                  <a:pt x="70994" y="91885"/>
                  <a:pt x="70994" y="91829"/>
                  <a:pt x="70994" y="91774"/>
                </a:cubicBezTo>
                <a:cubicBezTo>
                  <a:pt x="70994" y="91719"/>
                  <a:pt x="70994" y="91719"/>
                  <a:pt x="71025" y="91663"/>
                </a:cubicBezTo>
                <a:cubicBezTo>
                  <a:pt x="71056" y="91663"/>
                  <a:pt x="71056" y="91719"/>
                  <a:pt x="71056" y="91774"/>
                </a:cubicBezTo>
                <a:cubicBezTo>
                  <a:pt x="71056" y="91774"/>
                  <a:pt x="71025" y="91829"/>
                  <a:pt x="71056" y="91885"/>
                </a:cubicBezTo>
                <a:cubicBezTo>
                  <a:pt x="71056" y="91885"/>
                  <a:pt x="71087" y="91829"/>
                  <a:pt x="71087" y="91829"/>
                </a:cubicBezTo>
                <a:cubicBezTo>
                  <a:pt x="71087" y="91829"/>
                  <a:pt x="71087" y="91885"/>
                  <a:pt x="71119" y="91885"/>
                </a:cubicBezTo>
                <a:cubicBezTo>
                  <a:pt x="71119" y="91885"/>
                  <a:pt x="71119" y="91940"/>
                  <a:pt x="71119" y="91940"/>
                </a:cubicBezTo>
                <a:cubicBezTo>
                  <a:pt x="71119" y="91940"/>
                  <a:pt x="71150" y="91940"/>
                  <a:pt x="71150" y="91940"/>
                </a:cubicBezTo>
                <a:cubicBezTo>
                  <a:pt x="71181" y="91940"/>
                  <a:pt x="71181" y="92162"/>
                  <a:pt x="71244" y="92051"/>
                </a:cubicBezTo>
                <a:cubicBezTo>
                  <a:pt x="71244" y="91996"/>
                  <a:pt x="71244" y="91940"/>
                  <a:pt x="71275" y="91996"/>
                </a:cubicBezTo>
                <a:cubicBezTo>
                  <a:pt x="71275" y="92051"/>
                  <a:pt x="71244" y="92051"/>
                  <a:pt x="71275" y="92051"/>
                </a:cubicBezTo>
                <a:cubicBezTo>
                  <a:pt x="71337" y="92107"/>
                  <a:pt x="71369" y="92051"/>
                  <a:pt x="71369" y="92107"/>
                </a:cubicBezTo>
                <a:cubicBezTo>
                  <a:pt x="71369" y="92162"/>
                  <a:pt x="71369" y="92162"/>
                  <a:pt x="71369" y="92162"/>
                </a:cubicBezTo>
                <a:cubicBezTo>
                  <a:pt x="71400" y="92218"/>
                  <a:pt x="71400" y="92218"/>
                  <a:pt x="71400" y="92218"/>
                </a:cubicBezTo>
                <a:cubicBezTo>
                  <a:pt x="71431" y="92218"/>
                  <a:pt x="71400" y="92273"/>
                  <a:pt x="71431" y="92329"/>
                </a:cubicBezTo>
                <a:cubicBezTo>
                  <a:pt x="71431" y="92329"/>
                  <a:pt x="71462" y="92273"/>
                  <a:pt x="71462" y="92273"/>
                </a:cubicBezTo>
                <a:cubicBezTo>
                  <a:pt x="71525" y="92218"/>
                  <a:pt x="71556" y="92273"/>
                  <a:pt x="71618" y="92218"/>
                </a:cubicBezTo>
                <a:cubicBezTo>
                  <a:pt x="71618" y="92218"/>
                  <a:pt x="71681" y="92107"/>
                  <a:pt x="71650" y="92051"/>
                </a:cubicBezTo>
                <a:cubicBezTo>
                  <a:pt x="71650" y="92051"/>
                  <a:pt x="71618" y="91996"/>
                  <a:pt x="71650" y="91996"/>
                </a:cubicBezTo>
                <a:cubicBezTo>
                  <a:pt x="71681" y="91940"/>
                  <a:pt x="71681" y="91996"/>
                  <a:pt x="71681" y="91996"/>
                </a:cubicBezTo>
                <a:cubicBezTo>
                  <a:pt x="71681" y="92051"/>
                  <a:pt x="71712" y="92051"/>
                  <a:pt x="71712" y="92107"/>
                </a:cubicBezTo>
                <a:cubicBezTo>
                  <a:pt x="71743" y="92107"/>
                  <a:pt x="71743" y="92162"/>
                  <a:pt x="71743" y="92162"/>
                </a:cubicBezTo>
                <a:cubicBezTo>
                  <a:pt x="71775" y="92273"/>
                  <a:pt x="71806" y="92107"/>
                  <a:pt x="71837" y="92162"/>
                </a:cubicBezTo>
                <a:cubicBezTo>
                  <a:pt x="71837" y="92162"/>
                  <a:pt x="71837" y="92218"/>
                  <a:pt x="71837" y="92218"/>
                </a:cubicBezTo>
                <a:cubicBezTo>
                  <a:pt x="71837" y="92218"/>
                  <a:pt x="71868" y="92218"/>
                  <a:pt x="71868" y="92218"/>
                </a:cubicBezTo>
                <a:cubicBezTo>
                  <a:pt x="71900" y="92273"/>
                  <a:pt x="71868" y="92273"/>
                  <a:pt x="71837" y="92329"/>
                </a:cubicBezTo>
                <a:cubicBezTo>
                  <a:pt x="71837" y="92329"/>
                  <a:pt x="71806" y="92329"/>
                  <a:pt x="71806" y="92384"/>
                </a:cubicBezTo>
                <a:cubicBezTo>
                  <a:pt x="71775" y="92384"/>
                  <a:pt x="71775" y="92439"/>
                  <a:pt x="71775" y="92495"/>
                </a:cubicBezTo>
                <a:cubicBezTo>
                  <a:pt x="71775" y="92495"/>
                  <a:pt x="71743" y="92550"/>
                  <a:pt x="71743" y="92606"/>
                </a:cubicBezTo>
                <a:cubicBezTo>
                  <a:pt x="71712" y="92661"/>
                  <a:pt x="71712" y="92717"/>
                  <a:pt x="71712" y="92828"/>
                </a:cubicBezTo>
                <a:cubicBezTo>
                  <a:pt x="71743" y="92939"/>
                  <a:pt x="71775" y="92994"/>
                  <a:pt x="71775" y="93105"/>
                </a:cubicBezTo>
                <a:cubicBezTo>
                  <a:pt x="71775" y="93160"/>
                  <a:pt x="71806" y="93216"/>
                  <a:pt x="71837" y="93271"/>
                </a:cubicBezTo>
                <a:cubicBezTo>
                  <a:pt x="71837" y="93382"/>
                  <a:pt x="71837" y="93493"/>
                  <a:pt x="71868" y="93548"/>
                </a:cubicBezTo>
                <a:cubicBezTo>
                  <a:pt x="71868" y="93604"/>
                  <a:pt x="71900" y="93659"/>
                  <a:pt x="71962" y="93659"/>
                </a:cubicBezTo>
                <a:cubicBezTo>
                  <a:pt x="72024" y="93659"/>
                  <a:pt x="72056" y="93604"/>
                  <a:pt x="72087" y="93604"/>
                </a:cubicBezTo>
                <a:cubicBezTo>
                  <a:pt x="72149" y="93548"/>
                  <a:pt x="72181" y="93548"/>
                  <a:pt x="72212" y="93493"/>
                </a:cubicBezTo>
                <a:cubicBezTo>
                  <a:pt x="72243" y="93438"/>
                  <a:pt x="72243" y="93327"/>
                  <a:pt x="72212" y="93271"/>
                </a:cubicBezTo>
                <a:cubicBezTo>
                  <a:pt x="72181" y="93216"/>
                  <a:pt x="72149" y="93160"/>
                  <a:pt x="72118" y="93105"/>
                </a:cubicBezTo>
                <a:cubicBezTo>
                  <a:pt x="72118" y="93105"/>
                  <a:pt x="72118" y="93049"/>
                  <a:pt x="72118" y="93049"/>
                </a:cubicBezTo>
                <a:cubicBezTo>
                  <a:pt x="72118" y="93049"/>
                  <a:pt x="72149" y="93049"/>
                  <a:pt x="72149" y="93049"/>
                </a:cubicBezTo>
                <a:cubicBezTo>
                  <a:pt x="72181" y="93049"/>
                  <a:pt x="72181" y="92994"/>
                  <a:pt x="72149" y="92939"/>
                </a:cubicBezTo>
                <a:cubicBezTo>
                  <a:pt x="72118" y="92883"/>
                  <a:pt x="72056" y="92939"/>
                  <a:pt x="72024" y="92883"/>
                </a:cubicBezTo>
                <a:cubicBezTo>
                  <a:pt x="71993" y="92828"/>
                  <a:pt x="72024" y="92717"/>
                  <a:pt x="72056" y="92661"/>
                </a:cubicBezTo>
                <a:cubicBezTo>
                  <a:pt x="72087" y="92661"/>
                  <a:pt x="72118" y="92550"/>
                  <a:pt x="72149" y="92495"/>
                </a:cubicBezTo>
                <a:cubicBezTo>
                  <a:pt x="72149" y="92495"/>
                  <a:pt x="72181" y="92495"/>
                  <a:pt x="72181" y="92495"/>
                </a:cubicBezTo>
                <a:cubicBezTo>
                  <a:pt x="72212" y="92550"/>
                  <a:pt x="72212" y="92550"/>
                  <a:pt x="72212" y="92550"/>
                </a:cubicBezTo>
                <a:cubicBezTo>
                  <a:pt x="72212" y="92606"/>
                  <a:pt x="72212" y="92606"/>
                  <a:pt x="72212" y="92606"/>
                </a:cubicBezTo>
                <a:cubicBezTo>
                  <a:pt x="72243" y="92606"/>
                  <a:pt x="72243" y="92661"/>
                  <a:pt x="72274" y="92661"/>
                </a:cubicBezTo>
                <a:cubicBezTo>
                  <a:pt x="72274" y="92606"/>
                  <a:pt x="72274" y="92606"/>
                  <a:pt x="72274" y="92550"/>
                </a:cubicBezTo>
                <a:cubicBezTo>
                  <a:pt x="72274" y="92439"/>
                  <a:pt x="72337" y="92495"/>
                  <a:pt x="72368" y="92439"/>
                </a:cubicBezTo>
                <a:cubicBezTo>
                  <a:pt x="72368" y="92439"/>
                  <a:pt x="72399" y="92384"/>
                  <a:pt x="72431" y="92384"/>
                </a:cubicBezTo>
                <a:cubicBezTo>
                  <a:pt x="72431" y="92329"/>
                  <a:pt x="72462" y="92329"/>
                  <a:pt x="72493" y="92329"/>
                </a:cubicBezTo>
                <a:cubicBezTo>
                  <a:pt x="72524" y="92329"/>
                  <a:pt x="72555" y="92273"/>
                  <a:pt x="72587" y="92273"/>
                </a:cubicBezTo>
                <a:cubicBezTo>
                  <a:pt x="72587" y="92218"/>
                  <a:pt x="72618" y="92273"/>
                  <a:pt x="72649" y="92218"/>
                </a:cubicBezTo>
                <a:cubicBezTo>
                  <a:pt x="72649" y="92218"/>
                  <a:pt x="72680" y="92218"/>
                  <a:pt x="72712" y="92162"/>
                </a:cubicBezTo>
                <a:cubicBezTo>
                  <a:pt x="72774" y="92051"/>
                  <a:pt x="72899" y="92162"/>
                  <a:pt x="72961" y="92107"/>
                </a:cubicBezTo>
                <a:cubicBezTo>
                  <a:pt x="73024" y="92051"/>
                  <a:pt x="73024" y="91940"/>
                  <a:pt x="73086" y="91940"/>
                </a:cubicBezTo>
                <a:cubicBezTo>
                  <a:pt x="73118" y="91940"/>
                  <a:pt x="73180" y="91940"/>
                  <a:pt x="73149" y="91829"/>
                </a:cubicBezTo>
                <a:cubicBezTo>
                  <a:pt x="73118" y="91829"/>
                  <a:pt x="73118" y="91774"/>
                  <a:pt x="73118" y="91719"/>
                </a:cubicBezTo>
                <a:cubicBezTo>
                  <a:pt x="73149" y="91719"/>
                  <a:pt x="73149" y="91719"/>
                  <a:pt x="73180" y="91719"/>
                </a:cubicBezTo>
                <a:cubicBezTo>
                  <a:pt x="73180" y="91774"/>
                  <a:pt x="73180" y="91774"/>
                  <a:pt x="73211" y="91829"/>
                </a:cubicBezTo>
                <a:cubicBezTo>
                  <a:pt x="73243" y="91829"/>
                  <a:pt x="73243" y="91829"/>
                  <a:pt x="73274" y="91829"/>
                </a:cubicBezTo>
                <a:cubicBezTo>
                  <a:pt x="73305" y="91885"/>
                  <a:pt x="73336" y="91996"/>
                  <a:pt x="73368" y="91940"/>
                </a:cubicBezTo>
                <a:cubicBezTo>
                  <a:pt x="73399" y="91885"/>
                  <a:pt x="73368" y="91774"/>
                  <a:pt x="73399" y="91719"/>
                </a:cubicBezTo>
                <a:cubicBezTo>
                  <a:pt x="73430" y="91608"/>
                  <a:pt x="73461" y="91774"/>
                  <a:pt x="73492" y="91774"/>
                </a:cubicBezTo>
                <a:cubicBezTo>
                  <a:pt x="73555" y="91719"/>
                  <a:pt x="73586" y="91663"/>
                  <a:pt x="73617" y="91663"/>
                </a:cubicBezTo>
                <a:cubicBezTo>
                  <a:pt x="73649" y="91663"/>
                  <a:pt x="73680" y="91663"/>
                  <a:pt x="73680" y="91663"/>
                </a:cubicBezTo>
                <a:cubicBezTo>
                  <a:pt x="73711" y="91663"/>
                  <a:pt x="73711" y="91719"/>
                  <a:pt x="73742" y="91719"/>
                </a:cubicBezTo>
                <a:cubicBezTo>
                  <a:pt x="73805" y="91719"/>
                  <a:pt x="73774" y="91608"/>
                  <a:pt x="73774" y="91552"/>
                </a:cubicBezTo>
                <a:cubicBezTo>
                  <a:pt x="73805" y="91497"/>
                  <a:pt x="73836" y="91386"/>
                  <a:pt x="73867" y="91441"/>
                </a:cubicBezTo>
                <a:cubicBezTo>
                  <a:pt x="73867" y="91497"/>
                  <a:pt x="73867" y="91552"/>
                  <a:pt x="73899" y="91552"/>
                </a:cubicBezTo>
                <a:cubicBezTo>
                  <a:pt x="73899" y="91552"/>
                  <a:pt x="73930" y="91552"/>
                  <a:pt x="73930" y="91552"/>
                </a:cubicBezTo>
                <a:cubicBezTo>
                  <a:pt x="73961" y="91497"/>
                  <a:pt x="73992" y="91330"/>
                  <a:pt x="74023" y="91386"/>
                </a:cubicBezTo>
                <a:cubicBezTo>
                  <a:pt x="74055" y="91386"/>
                  <a:pt x="74055" y="91441"/>
                  <a:pt x="74086" y="91441"/>
                </a:cubicBezTo>
                <a:cubicBezTo>
                  <a:pt x="74117" y="91386"/>
                  <a:pt x="74117" y="91164"/>
                  <a:pt x="74117" y="91109"/>
                </a:cubicBezTo>
                <a:cubicBezTo>
                  <a:pt x="74086" y="91053"/>
                  <a:pt x="74055" y="90998"/>
                  <a:pt x="74055" y="90887"/>
                </a:cubicBezTo>
                <a:cubicBezTo>
                  <a:pt x="74023" y="90831"/>
                  <a:pt x="74023" y="90776"/>
                  <a:pt x="73992" y="90665"/>
                </a:cubicBezTo>
                <a:cubicBezTo>
                  <a:pt x="73992" y="90665"/>
                  <a:pt x="73992" y="90609"/>
                  <a:pt x="73992" y="90554"/>
                </a:cubicBezTo>
                <a:cubicBezTo>
                  <a:pt x="74023" y="90554"/>
                  <a:pt x="74023" y="90554"/>
                  <a:pt x="74055" y="90499"/>
                </a:cubicBezTo>
                <a:cubicBezTo>
                  <a:pt x="74055" y="90499"/>
                  <a:pt x="74117" y="90277"/>
                  <a:pt x="74117" y="90443"/>
                </a:cubicBezTo>
                <a:cubicBezTo>
                  <a:pt x="74117" y="90499"/>
                  <a:pt x="74117" y="90499"/>
                  <a:pt x="74117" y="90554"/>
                </a:cubicBezTo>
                <a:cubicBezTo>
                  <a:pt x="74117" y="90554"/>
                  <a:pt x="74148" y="90609"/>
                  <a:pt x="74148" y="90609"/>
                </a:cubicBezTo>
                <a:cubicBezTo>
                  <a:pt x="74180" y="90665"/>
                  <a:pt x="74180" y="90720"/>
                  <a:pt x="74211" y="90720"/>
                </a:cubicBezTo>
                <a:cubicBezTo>
                  <a:pt x="74211" y="90776"/>
                  <a:pt x="74242" y="90776"/>
                  <a:pt x="74242" y="90776"/>
                </a:cubicBezTo>
                <a:cubicBezTo>
                  <a:pt x="74273" y="90831"/>
                  <a:pt x="74242" y="90942"/>
                  <a:pt x="74273" y="90998"/>
                </a:cubicBezTo>
                <a:cubicBezTo>
                  <a:pt x="74305" y="91053"/>
                  <a:pt x="74367" y="90998"/>
                  <a:pt x="74367" y="91109"/>
                </a:cubicBezTo>
                <a:cubicBezTo>
                  <a:pt x="74367" y="91164"/>
                  <a:pt x="74336" y="91164"/>
                  <a:pt x="74367" y="91219"/>
                </a:cubicBezTo>
                <a:cubicBezTo>
                  <a:pt x="74367" y="91219"/>
                  <a:pt x="74429" y="91219"/>
                  <a:pt x="74429" y="91219"/>
                </a:cubicBezTo>
                <a:cubicBezTo>
                  <a:pt x="74492" y="91219"/>
                  <a:pt x="74492" y="91275"/>
                  <a:pt x="74523" y="91330"/>
                </a:cubicBezTo>
                <a:cubicBezTo>
                  <a:pt x="74586" y="91330"/>
                  <a:pt x="74586" y="91219"/>
                  <a:pt x="74617" y="91164"/>
                </a:cubicBezTo>
                <a:cubicBezTo>
                  <a:pt x="74648" y="91164"/>
                  <a:pt x="74648" y="91109"/>
                  <a:pt x="74617" y="91109"/>
                </a:cubicBezTo>
                <a:cubicBezTo>
                  <a:pt x="74617" y="91053"/>
                  <a:pt x="74586" y="91109"/>
                  <a:pt x="74586" y="91109"/>
                </a:cubicBezTo>
                <a:cubicBezTo>
                  <a:pt x="74523" y="91109"/>
                  <a:pt x="74461" y="91053"/>
                  <a:pt x="74523" y="90998"/>
                </a:cubicBezTo>
                <a:cubicBezTo>
                  <a:pt x="74554" y="90942"/>
                  <a:pt x="74586" y="90831"/>
                  <a:pt x="74648" y="90942"/>
                </a:cubicBezTo>
                <a:cubicBezTo>
                  <a:pt x="74679" y="90998"/>
                  <a:pt x="74648" y="91053"/>
                  <a:pt x="74711" y="91053"/>
                </a:cubicBezTo>
                <a:cubicBezTo>
                  <a:pt x="74742" y="91109"/>
                  <a:pt x="74773" y="91053"/>
                  <a:pt x="74773" y="90998"/>
                </a:cubicBezTo>
                <a:cubicBezTo>
                  <a:pt x="74773" y="90942"/>
                  <a:pt x="74742" y="90942"/>
                  <a:pt x="74742" y="90887"/>
                </a:cubicBezTo>
                <a:cubicBezTo>
                  <a:pt x="74742" y="90776"/>
                  <a:pt x="74773" y="90776"/>
                  <a:pt x="74804" y="90776"/>
                </a:cubicBezTo>
                <a:cubicBezTo>
                  <a:pt x="74804" y="90720"/>
                  <a:pt x="74836" y="90665"/>
                  <a:pt x="74867" y="90665"/>
                </a:cubicBezTo>
                <a:cubicBezTo>
                  <a:pt x="74898" y="90720"/>
                  <a:pt x="74804" y="90776"/>
                  <a:pt x="74836" y="90831"/>
                </a:cubicBezTo>
                <a:cubicBezTo>
                  <a:pt x="74836" y="90887"/>
                  <a:pt x="74867" y="90887"/>
                  <a:pt x="74867" y="90887"/>
                </a:cubicBezTo>
                <a:cubicBezTo>
                  <a:pt x="74898" y="90942"/>
                  <a:pt x="74898" y="90942"/>
                  <a:pt x="74898" y="90998"/>
                </a:cubicBezTo>
                <a:cubicBezTo>
                  <a:pt x="74960" y="91053"/>
                  <a:pt x="74992" y="90887"/>
                  <a:pt x="74992" y="90831"/>
                </a:cubicBezTo>
                <a:cubicBezTo>
                  <a:pt x="75023" y="90831"/>
                  <a:pt x="75023" y="90776"/>
                  <a:pt x="75054" y="90776"/>
                </a:cubicBezTo>
                <a:cubicBezTo>
                  <a:pt x="75054" y="90720"/>
                  <a:pt x="75085" y="90720"/>
                  <a:pt x="75117" y="90720"/>
                </a:cubicBezTo>
                <a:cubicBezTo>
                  <a:pt x="75148" y="90665"/>
                  <a:pt x="75179" y="90499"/>
                  <a:pt x="75210" y="90665"/>
                </a:cubicBezTo>
                <a:cubicBezTo>
                  <a:pt x="75210" y="90665"/>
                  <a:pt x="75210" y="90720"/>
                  <a:pt x="75242" y="90776"/>
                </a:cubicBezTo>
                <a:cubicBezTo>
                  <a:pt x="75242" y="90776"/>
                  <a:pt x="75273" y="90720"/>
                  <a:pt x="75304" y="90776"/>
                </a:cubicBezTo>
                <a:cubicBezTo>
                  <a:pt x="75304" y="90776"/>
                  <a:pt x="75304" y="90831"/>
                  <a:pt x="75335" y="90831"/>
                </a:cubicBezTo>
                <a:cubicBezTo>
                  <a:pt x="75335" y="90831"/>
                  <a:pt x="75366" y="90831"/>
                  <a:pt x="75366" y="90776"/>
                </a:cubicBezTo>
                <a:cubicBezTo>
                  <a:pt x="75366" y="90720"/>
                  <a:pt x="75335" y="90720"/>
                  <a:pt x="75335" y="90665"/>
                </a:cubicBezTo>
                <a:cubicBezTo>
                  <a:pt x="75335" y="90665"/>
                  <a:pt x="75335" y="90665"/>
                  <a:pt x="75335" y="90609"/>
                </a:cubicBezTo>
                <a:cubicBezTo>
                  <a:pt x="75335" y="90609"/>
                  <a:pt x="75335" y="90609"/>
                  <a:pt x="75335" y="90609"/>
                </a:cubicBezTo>
                <a:cubicBezTo>
                  <a:pt x="75304" y="90499"/>
                  <a:pt x="75398" y="90554"/>
                  <a:pt x="75429" y="90554"/>
                </a:cubicBezTo>
                <a:cubicBezTo>
                  <a:pt x="75429" y="90609"/>
                  <a:pt x="75429" y="90609"/>
                  <a:pt x="75429" y="90665"/>
                </a:cubicBezTo>
                <a:cubicBezTo>
                  <a:pt x="75460" y="90720"/>
                  <a:pt x="75523" y="90776"/>
                  <a:pt x="75554" y="90720"/>
                </a:cubicBezTo>
                <a:cubicBezTo>
                  <a:pt x="75585" y="90720"/>
                  <a:pt x="75616" y="90554"/>
                  <a:pt x="75648" y="90554"/>
                </a:cubicBezTo>
                <a:cubicBezTo>
                  <a:pt x="75679" y="90499"/>
                  <a:pt x="75679" y="90554"/>
                  <a:pt x="75710" y="90609"/>
                </a:cubicBezTo>
                <a:cubicBezTo>
                  <a:pt x="75710" y="90609"/>
                  <a:pt x="75741" y="90609"/>
                  <a:pt x="75773" y="90554"/>
                </a:cubicBezTo>
                <a:cubicBezTo>
                  <a:pt x="75804" y="90554"/>
                  <a:pt x="75835" y="90554"/>
                  <a:pt x="75897" y="90554"/>
                </a:cubicBezTo>
                <a:cubicBezTo>
                  <a:pt x="75929" y="90554"/>
                  <a:pt x="75960" y="90499"/>
                  <a:pt x="75960" y="90388"/>
                </a:cubicBezTo>
                <a:cubicBezTo>
                  <a:pt x="75960" y="90332"/>
                  <a:pt x="75929" y="90221"/>
                  <a:pt x="75991" y="90166"/>
                </a:cubicBezTo>
                <a:cubicBezTo>
                  <a:pt x="75991" y="90166"/>
                  <a:pt x="76022" y="90166"/>
                  <a:pt x="76054" y="90166"/>
                </a:cubicBezTo>
                <a:cubicBezTo>
                  <a:pt x="76054" y="90166"/>
                  <a:pt x="76085" y="90221"/>
                  <a:pt x="76116" y="90166"/>
                </a:cubicBezTo>
                <a:cubicBezTo>
                  <a:pt x="76147" y="90110"/>
                  <a:pt x="76085" y="90110"/>
                  <a:pt x="76085" y="90055"/>
                </a:cubicBezTo>
                <a:cubicBezTo>
                  <a:pt x="76054" y="90055"/>
                  <a:pt x="76022" y="90055"/>
                  <a:pt x="75991" y="90055"/>
                </a:cubicBezTo>
                <a:cubicBezTo>
                  <a:pt x="75960" y="89944"/>
                  <a:pt x="76054" y="90055"/>
                  <a:pt x="76085" y="90055"/>
                </a:cubicBezTo>
                <a:cubicBezTo>
                  <a:pt x="76147" y="90000"/>
                  <a:pt x="76147" y="89944"/>
                  <a:pt x="76147" y="89833"/>
                </a:cubicBezTo>
                <a:cubicBezTo>
                  <a:pt x="76147" y="89778"/>
                  <a:pt x="76210" y="89667"/>
                  <a:pt x="76241" y="89722"/>
                </a:cubicBezTo>
                <a:cubicBezTo>
                  <a:pt x="76304" y="89778"/>
                  <a:pt x="76272" y="89889"/>
                  <a:pt x="76335" y="89778"/>
                </a:cubicBezTo>
                <a:cubicBezTo>
                  <a:pt x="76366" y="89722"/>
                  <a:pt x="76397" y="89722"/>
                  <a:pt x="76460" y="89667"/>
                </a:cubicBezTo>
                <a:cubicBezTo>
                  <a:pt x="76491" y="89611"/>
                  <a:pt x="76522" y="89556"/>
                  <a:pt x="76522" y="89500"/>
                </a:cubicBezTo>
                <a:cubicBezTo>
                  <a:pt x="76522" y="89445"/>
                  <a:pt x="76522" y="89390"/>
                  <a:pt x="76553" y="89390"/>
                </a:cubicBezTo>
                <a:cubicBezTo>
                  <a:pt x="76585" y="89390"/>
                  <a:pt x="76553" y="89445"/>
                  <a:pt x="76585" y="89445"/>
                </a:cubicBezTo>
                <a:cubicBezTo>
                  <a:pt x="76585" y="89500"/>
                  <a:pt x="76585" y="89500"/>
                  <a:pt x="76585" y="89556"/>
                </a:cubicBezTo>
                <a:cubicBezTo>
                  <a:pt x="76616" y="89611"/>
                  <a:pt x="76616" y="89667"/>
                  <a:pt x="76647" y="89611"/>
                </a:cubicBezTo>
                <a:cubicBezTo>
                  <a:pt x="76647" y="89611"/>
                  <a:pt x="76647" y="89500"/>
                  <a:pt x="76678" y="89445"/>
                </a:cubicBezTo>
                <a:cubicBezTo>
                  <a:pt x="76678" y="89445"/>
                  <a:pt x="76710" y="89390"/>
                  <a:pt x="76741" y="89334"/>
                </a:cubicBezTo>
                <a:cubicBezTo>
                  <a:pt x="76772" y="89334"/>
                  <a:pt x="76803" y="89279"/>
                  <a:pt x="76834" y="89223"/>
                </a:cubicBezTo>
                <a:cubicBezTo>
                  <a:pt x="76834" y="89168"/>
                  <a:pt x="76834" y="89168"/>
                  <a:pt x="76834" y="89112"/>
                </a:cubicBezTo>
                <a:cubicBezTo>
                  <a:pt x="76866" y="89057"/>
                  <a:pt x="76928" y="89001"/>
                  <a:pt x="76928" y="88946"/>
                </a:cubicBezTo>
                <a:cubicBezTo>
                  <a:pt x="76928" y="88890"/>
                  <a:pt x="76897" y="88890"/>
                  <a:pt x="76897" y="88890"/>
                </a:cubicBezTo>
                <a:cubicBezTo>
                  <a:pt x="76866" y="88835"/>
                  <a:pt x="76897" y="88780"/>
                  <a:pt x="76866" y="88780"/>
                </a:cubicBezTo>
                <a:cubicBezTo>
                  <a:pt x="76866" y="88835"/>
                  <a:pt x="76834" y="88835"/>
                  <a:pt x="76803" y="88835"/>
                </a:cubicBezTo>
                <a:cubicBezTo>
                  <a:pt x="76772" y="88835"/>
                  <a:pt x="76772" y="88890"/>
                  <a:pt x="76772" y="88835"/>
                </a:cubicBezTo>
                <a:cubicBezTo>
                  <a:pt x="76741" y="88780"/>
                  <a:pt x="76772" y="88724"/>
                  <a:pt x="76772" y="88780"/>
                </a:cubicBezTo>
                <a:cubicBezTo>
                  <a:pt x="76803" y="88780"/>
                  <a:pt x="76803" y="88835"/>
                  <a:pt x="76834" y="88780"/>
                </a:cubicBezTo>
                <a:cubicBezTo>
                  <a:pt x="76834" y="88780"/>
                  <a:pt x="76834" y="88724"/>
                  <a:pt x="76866" y="88724"/>
                </a:cubicBezTo>
                <a:cubicBezTo>
                  <a:pt x="76866" y="88669"/>
                  <a:pt x="76897" y="88669"/>
                  <a:pt x="76928" y="88669"/>
                </a:cubicBezTo>
                <a:cubicBezTo>
                  <a:pt x="76959" y="88724"/>
                  <a:pt x="76928" y="88890"/>
                  <a:pt x="76959" y="88780"/>
                </a:cubicBezTo>
                <a:cubicBezTo>
                  <a:pt x="76991" y="88780"/>
                  <a:pt x="77022" y="88724"/>
                  <a:pt x="76991" y="88669"/>
                </a:cubicBezTo>
                <a:cubicBezTo>
                  <a:pt x="76991" y="88669"/>
                  <a:pt x="76928" y="88669"/>
                  <a:pt x="76897" y="88669"/>
                </a:cubicBezTo>
                <a:cubicBezTo>
                  <a:pt x="76897" y="88669"/>
                  <a:pt x="76897" y="88613"/>
                  <a:pt x="76928" y="88613"/>
                </a:cubicBezTo>
                <a:cubicBezTo>
                  <a:pt x="76928" y="88558"/>
                  <a:pt x="76928" y="88613"/>
                  <a:pt x="76959" y="88613"/>
                </a:cubicBezTo>
                <a:cubicBezTo>
                  <a:pt x="76959" y="88613"/>
                  <a:pt x="76959" y="88613"/>
                  <a:pt x="76959" y="88558"/>
                </a:cubicBezTo>
                <a:cubicBezTo>
                  <a:pt x="76991" y="88558"/>
                  <a:pt x="76991" y="88558"/>
                  <a:pt x="77022" y="88613"/>
                </a:cubicBezTo>
                <a:cubicBezTo>
                  <a:pt x="77022" y="88613"/>
                  <a:pt x="77053" y="88613"/>
                  <a:pt x="77053" y="88613"/>
                </a:cubicBezTo>
                <a:cubicBezTo>
                  <a:pt x="77084" y="88669"/>
                  <a:pt x="77116" y="88669"/>
                  <a:pt x="77116" y="88613"/>
                </a:cubicBezTo>
                <a:cubicBezTo>
                  <a:pt x="77116" y="88613"/>
                  <a:pt x="77116" y="88558"/>
                  <a:pt x="77116" y="88502"/>
                </a:cubicBezTo>
                <a:cubicBezTo>
                  <a:pt x="77147" y="88502"/>
                  <a:pt x="77178" y="88502"/>
                  <a:pt x="77178" y="88558"/>
                </a:cubicBezTo>
                <a:cubicBezTo>
                  <a:pt x="77178" y="88558"/>
                  <a:pt x="77178" y="88558"/>
                  <a:pt x="77178" y="88613"/>
                </a:cubicBezTo>
                <a:cubicBezTo>
                  <a:pt x="77178" y="88613"/>
                  <a:pt x="77178" y="88613"/>
                  <a:pt x="77209" y="88613"/>
                </a:cubicBezTo>
                <a:cubicBezTo>
                  <a:pt x="77241" y="88724"/>
                  <a:pt x="77241" y="88613"/>
                  <a:pt x="77272" y="88558"/>
                </a:cubicBezTo>
                <a:cubicBezTo>
                  <a:pt x="77272" y="88558"/>
                  <a:pt x="77365" y="88447"/>
                  <a:pt x="77334" y="88447"/>
                </a:cubicBezTo>
                <a:cubicBezTo>
                  <a:pt x="77303" y="88447"/>
                  <a:pt x="77303" y="88502"/>
                  <a:pt x="77272" y="88447"/>
                </a:cubicBezTo>
                <a:cubicBezTo>
                  <a:pt x="77241" y="88391"/>
                  <a:pt x="77272" y="88391"/>
                  <a:pt x="77303" y="88391"/>
                </a:cubicBezTo>
                <a:cubicBezTo>
                  <a:pt x="77303" y="88336"/>
                  <a:pt x="77334" y="88336"/>
                  <a:pt x="77334" y="88336"/>
                </a:cubicBezTo>
                <a:cubicBezTo>
                  <a:pt x="77365" y="88336"/>
                  <a:pt x="77365" y="88336"/>
                  <a:pt x="77365" y="88280"/>
                </a:cubicBezTo>
                <a:cubicBezTo>
                  <a:pt x="77397" y="88280"/>
                  <a:pt x="77397" y="88280"/>
                  <a:pt x="77397" y="88280"/>
                </a:cubicBezTo>
                <a:cubicBezTo>
                  <a:pt x="77428" y="88280"/>
                  <a:pt x="77428" y="88336"/>
                  <a:pt x="77459" y="88280"/>
                </a:cubicBezTo>
                <a:cubicBezTo>
                  <a:pt x="77490" y="88280"/>
                  <a:pt x="77459" y="88280"/>
                  <a:pt x="77459" y="88225"/>
                </a:cubicBezTo>
                <a:cubicBezTo>
                  <a:pt x="77428" y="88170"/>
                  <a:pt x="77459" y="88170"/>
                  <a:pt x="77459" y="88114"/>
                </a:cubicBezTo>
                <a:cubicBezTo>
                  <a:pt x="77459" y="88059"/>
                  <a:pt x="77428" y="88059"/>
                  <a:pt x="77428" y="88059"/>
                </a:cubicBezTo>
                <a:cubicBezTo>
                  <a:pt x="77397" y="87948"/>
                  <a:pt x="77428" y="87892"/>
                  <a:pt x="77459" y="87892"/>
                </a:cubicBezTo>
                <a:cubicBezTo>
                  <a:pt x="77490" y="87892"/>
                  <a:pt x="77522" y="87948"/>
                  <a:pt x="77553" y="87948"/>
                </a:cubicBezTo>
                <a:cubicBezTo>
                  <a:pt x="77584" y="87948"/>
                  <a:pt x="77615" y="87892"/>
                  <a:pt x="77647" y="87892"/>
                </a:cubicBezTo>
                <a:cubicBezTo>
                  <a:pt x="77678" y="87892"/>
                  <a:pt x="77678" y="87892"/>
                  <a:pt x="77678" y="87837"/>
                </a:cubicBezTo>
                <a:cubicBezTo>
                  <a:pt x="77678" y="87781"/>
                  <a:pt x="77678" y="87781"/>
                  <a:pt x="77647" y="87781"/>
                </a:cubicBezTo>
                <a:cubicBezTo>
                  <a:pt x="77647" y="87781"/>
                  <a:pt x="77615" y="87781"/>
                  <a:pt x="77584" y="87781"/>
                </a:cubicBezTo>
                <a:cubicBezTo>
                  <a:pt x="77584" y="87726"/>
                  <a:pt x="77584" y="87726"/>
                  <a:pt x="77584" y="87670"/>
                </a:cubicBezTo>
                <a:cubicBezTo>
                  <a:pt x="77615" y="87670"/>
                  <a:pt x="77615" y="87615"/>
                  <a:pt x="77615" y="87560"/>
                </a:cubicBezTo>
                <a:cubicBezTo>
                  <a:pt x="77615" y="87560"/>
                  <a:pt x="77647" y="87504"/>
                  <a:pt x="77647" y="87504"/>
                </a:cubicBezTo>
                <a:cubicBezTo>
                  <a:pt x="77678" y="87393"/>
                  <a:pt x="77709" y="87504"/>
                  <a:pt x="77740" y="87560"/>
                </a:cubicBezTo>
                <a:cubicBezTo>
                  <a:pt x="77740" y="87560"/>
                  <a:pt x="77771" y="87615"/>
                  <a:pt x="77771" y="87615"/>
                </a:cubicBezTo>
                <a:cubicBezTo>
                  <a:pt x="77803" y="87615"/>
                  <a:pt x="77803" y="87670"/>
                  <a:pt x="77834" y="87670"/>
                </a:cubicBezTo>
                <a:cubicBezTo>
                  <a:pt x="77865" y="87726"/>
                  <a:pt x="77865" y="87670"/>
                  <a:pt x="77896" y="87615"/>
                </a:cubicBezTo>
                <a:cubicBezTo>
                  <a:pt x="77928" y="87615"/>
                  <a:pt x="78021" y="87615"/>
                  <a:pt x="77990" y="87504"/>
                </a:cubicBezTo>
                <a:cubicBezTo>
                  <a:pt x="77990" y="87504"/>
                  <a:pt x="77959" y="87449"/>
                  <a:pt x="77959" y="87449"/>
                </a:cubicBezTo>
                <a:cubicBezTo>
                  <a:pt x="77959" y="87393"/>
                  <a:pt x="77959" y="87338"/>
                  <a:pt x="77928" y="87338"/>
                </a:cubicBezTo>
                <a:cubicBezTo>
                  <a:pt x="77896" y="87338"/>
                  <a:pt x="77896" y="87393"/>
                  <a:pt x="77896" y="87449"/>
                </a:cubicBezTo>
                <a:cubicBezTo>
                  <a:pt x="77928" y="87504"/>
                  <a:pt x="77928" y="87504"/>
                  <a:pt x="77928" y="87560"/>
                </a:cubicBezTo>
                <a:cubicBezTo>
                  <a:pt x="77896" y="87615"/>
                  <a:pt x="77865" y="87726"/>
                  <a:pt x="77834" y="87615"/>
                </a:cubicBezTo>
                <a:cubicBezTo>
                  <a:pt x="77834" y="87615"/>
                  <a:pt x="77865" y="87560"/>
                  <a:pt x="77834" y="87504"/>
                </a:cubicBezTo>
                <a:cubicBezTo>
                  <a:pt x="77834" y="87504"/>
                  <a:pt x="77803" y="87449"/>
                  <a:pt x="77803" y="87449"/>
                </a:cubicBezTo>
                <a:cubicBezTo>
                  <a:pt x="77771" y="87338"/>
                  <a:pt x="77834" y="87338"/>
                  <a:pt x="77834" y="87227"/>
                </a:cubicBezTo>
                <a:cubicBezTo>
                  <a:pt x="77834" y="87227"/>
                  <a:pt x="77834" y="87171"/>
                  <a:pt x="77834" y="87116"/>
                </a:cubicBezTo>
                <a:cubicBezTo>
                  <a:pt x="77834" y="87116"/>
                  <a:pt x="77865" y="87116"/>
                  <a:pt x="77865" y="87060"/>
                </a:cubicBezTo>
                <a:cubicBezTo>
                  <a:pt x="77896" y="87060"/>
                  <a:pt x="77896" y="87005"/>
                  <a:pt x="77896" y="87005"/>
                </a:cubicBezTo>
                <a:cubicBezTo>
                  <a:pt x="77896" y="86950"/>
                  <a:pt x="77865" y="86950"/>
                  <a:pt x="77865" y="86950"/>
                </a:cubicBezTo>
                <a:cubicBezTo>
                  <a:pt x="77834" y="87005"/>
                  <a:pt x="77771" y="87005"/>
                  <a:pt x="77740" y="87005"/>
                </a:cubicBezTo>
                <a:cubicBezTo>
                  <a:pt x="77709" y="87005"/>
                  <a:pt x="77678" y="87060"/>
                  <a:pt x="77678" y="87005"/>
                </a:cubicBezTo>
                <a:cubicBezTo>
                  <a:pt x="77709" y="87005"/>
                  <a:pt x="77771" y="87005"/>
                  <a:pt x="77771" y="86950"/>
                </a:cubicBezTo>
                <a:cubicBezTo>
                  <a:pt x="77803" y="86894"/>
                  <a:pt x="77803" y="86894"/>
                  <a:pt x="77803" y="86839"/>
                </a:cubicBezTo>
                <a:cubicBezTo>
                  <a:pt x="77834" y="86839"/>
                  <a:pt x="77834" y="86783"/>
                  <a:pt x="77834" y="86783"/>
                </a:cubicBezTo>
                <a:cubicBezTo>
                  <a:pt x="77865" y="86728"/>
                  <a:pt x="77865" y="86672"/>
                  <a:pt x="77896" y="86672"/>
                </a:cubicBezTo>
                <a:cubicBezTo>
                  <a:pt x="77896" y="86672"/>
                  <a:pt x="77928" y="86672"/>
                  <a:pt x="77928" y="86617"/>
                </a:cubicBezTo>
                <a:cubicBezTo>
                  <a:pt x="77959" y="86617"/>
                  <a:pt x="77959" y="86561"/>
                  <a:pt x="77990" y="86561"/>
                </a:cubicBezTo>
                <a:cubicBezTo>
                  <a:pt x="77990" y="86561"/>
                  <a:pt x="78021" y="86561"/>
                  <a:pt x="78021" y="86561"/>
                </a:cubicBezTo>
                <a:cubicBezTo>
                  <a:pt x="78053" y="86506"/>
                  <a:pt x="78021" y="86506"/>
                  <a:pt x="77990" y="86506"/>
                </a:cubicBezTo>
                <a:cubicBezTo>
                  <a:pt x="77990" y="86506"/>
                  <a:pt x="77959" y="86451"/>
                  <a:pt x="77959" y="86451"/>
                </a:cubicBezTo>
                <a:cubicBezTo>
                  <a:pt x="77928" y="86451"/>
                  <a:pt x="77928" y="86506"/>
                  <a:pt x="77928" y="86561"/>
                </a:cubicBezTo>
                <a:cubicBezTo>
                  <a:pt x="77928" y="86561"/>
                  <a:pt x="77896" y="86617"/>
                  <a:pt x="77865" y="86561"/>
                </a:cubicBezTo>
                <a:cubicBezTo>
                  <a:pt x="77865" y="86561"/>
                  <a:pt x="77865" y="86506"/>
                  <a:pt x="77865" y="86506"/>
                </a:cubicBezTo>
                <a:cubicBezTo>
                  <a:pt x="77865" y="86506"/>
                  <a:pt x="77865" y="86506"/>
                  <a:pt x="77865" y="86451"/>
                </a:cubicBezTo>
                <a:cubicBezTo>
                  <a:pt x="77834" y="86451"/>
                  <a:pt x="77834" y="86395"/>
                  <a:pt x="77865" y="86395"/>
                </a:cubicBezTo>
                <a:cubicBezTo>
                  <a:pt x="77865" y="86395"/>
                  <a:pt x="77928" y="86395"/>
                  <a:pt x="77928" y="86340"/>
                </a:cubicBezTo>
                <a:cubicBezTo>
                  <a:pt x="77928" y="86340"/>
                  <a:pt x="77896" y="86340"/>
                  <a:pt x="77865" y="86284"/>
                </a:cubicBezTo>
                <a:cubicBezTo>
                  <a:pt x="77865" y="86284"/>
                  <a:pt x="77865" y="86284"/>
                  <a:pt x="77834" y="86229"/>
                </a:cubicBezTo>
                <a:cubicBezTo>
                  <a:pt x="77834" y="86229"/>
                  <a:pt x="77803" y="86229"/>
                  <a:pt x="77803" y="86173"/>
                </a:cubicBezTo>
                <a:cubicBezTo>
                  <a:pt x="77803" y="86062"/>
                  <a:pt x="77834" y="86118"/>
                  <a:pt x="77896" y="86062"/>
                </a:cubicBezTo>
                <a:cubicBezTo>
                  <a:pt x="77896" y="86062"/>
                  <a:pt x="77928" y="86007"/>
                  <a:pt x="77928" y="86007"/>
                </a:cubicBezTo>
                <a:cubicBezTo>
                  <a:pt x="77959" y="86062"/>
                  <a:pt x="77959" y="86062"/>
                  <a:pt x="77990" y="86118"/>
                </a:cubicBezTo>
                <a:cubicBezTo>
                  <a:pt x="78021" y="86118"/>
                  <a:pt x="78053" y="86007"/>
                  <a:pt x="78084" y="86062"/>
                </a:cubicBezTo>
                <a:cubicBezTo>
                  <a:pt x="78115" y="86062"/>
                  <a:pt x="78115" y="86229"/>
                  <a:pt x="78178" y="86173"/>
                </a:cubicBezTo>
                <a:cubicBezTo>
                  <a:pt x="78178" y="86118"/>
                  <a:pt x="78146" y="86118"/>
                  <a:pt x="78146" y="86118"/>
                </a:cubicBezTo>
                <a:cubicBezTo>
                  <a:pt x="78146" y="86062"/>
                  <a:pt x="78146" y="86007"/>
                  <a:pt x="78146" y="86007"/>
                </a:cubicBezTo>
                <a:cubicBezTo>
                  <a:pt x="78178" y="85951"/>
                  <a:pt x="78178" y="85951"/>
                  <a:pt x="78209" y="85951"/>
                </a:cubicBezTo>
                <a:cubicBezTo>
                  <a:pt x="78209" y="85896"/>
                  <a:pt x="78240" y="85841"/>
                  <a:pt x="78240" y="85841"/>
                </a:cubicBezTo>
                <a:cubicBezTo>
                  <a:pt x="78240" y="85785"/>
                  <a:pt x="78240" y="85730"/>
                  <a:pt x="78271" y="85730"/>
                </a:cubicBezTo>
                <a:cubicBezTo>
                  <a:pt x="78271" y="85674"/>
                  <a:pt x="78302" y="85674"/>
                  <a:pt x="78302" y="85619"/>
                </a:cubicBezTo>
                <a:cubicBezTo>
                  <a:pt x="78334" y="85619"/>
                  <a:pt x="78334" y="85563"/>
                  <a:pt x="78365" y="85508"/>
                </a:cubicBezTo>
                <a:cubicBezTo>
                  <a:pt x="78396" y="85508"/>
                  <a:pt x="78427" y="85452"/>
                  <a:pt x="78427" y="85452"/>
                </a:cubicBezTo>
                <a:cubicBezTo>
                  <a:pt x="78427" y="85397"/>
                  <a:pt x="78459" y="85341"/>
                  <a:pt x="78459" y="85341"/>
                </a:cubicBezTo>
                <a:cubicBezTo>
                  <a:pt x="78490" y="85286"/>
                  <a:pt x="78490" y="85231"/>
                  <a:pt x="78490" y="85120"/>
                </a:cubicBezTo>
                <a:cubicBezTo>
                  <a:pt x="78490" y="85064"/>
                  <a:pt x="78521" y="84953"/>
                  <a:pt x="78552" y="84898"/>
                </a:cubicBezTo>
                <a:cubicBezTo>
                  <a:pt x="78584" y="84842"/>
                  <a:pt x="78584" y="84842"/>
                  <a:pt x="78584" y="84787"/>
                </a:cubicBezTo>
                <a:cubicBezTo>
                  <a:pt x="78615" y="84731"/>
                  <a:pt x="78584" y="84676"/>
                  <a:pt x="78615" y="84621"/>
                </a:cubicBezTo>
                <a:cubicBezTo>
                  <a:pt x="78615" y="84565"/>
                  <a:pt x="78646" y="84565"/>
                  <a:pt x="78677" y="84510"/>
                </a:cubicBezTo>
                <a:cubicBezTo>
                  <a:pt x="78709" y="84510"/>
                  <a:pt x="78740" y="84399"/>
                  <a:pt x="78740" y="84399"/>
                </a:cubicBezTo>
                <a:cubicBezTo>
                  <a:pt x="78771" y="84343"/>
                  <a:pt x="78771" y="84177"/>
                  <a:pt x="78802" y="84177"/>
                </a:cubicBezTo>
                <a:cubicBezTo>
                  <a:pt x="78833" y="84232"/>
                  <a:pt x="78833" y="84232"/>
                  <a:pt x="78833" y="84288"/>
                </a:cubicBezTo>
                <a:cubicBezTo>
                  <a:pt x="78865" y="84288"/>
                  <a:pt x="78865" y="84288"/>
                  <a:pt x="78896" y="84343"/>
                </a:cubicBezTo>
                <a:cubicBezTo>
                  <a:pt x="78896" y="84343"/>
                  <a:pt x="78896" y="84510"/>
                  <a:pt x="78927" y="84454"/>
                </a:cubicBezTo>
                <a:cubicBezTo>
                  <a:pt x="78990" y="84399"/>
                  <a:pt x="78958" y="84343"/>
                  <a:pt x="78990" y="84288"/>
                </a:cubicBezTo>
                <a:cubicBezTo>
                  <a:pt x="79021" y="84288"/>
                  <a:pt x="79052" y="84288"/>
                  <a:pt x="79083" y="84288"/>
                </a:cubicBezTo>
                <a:cubicBezTo>
                  <a:pt x="79115" y="84232"/>
                  <a:pt x="79083" y="84177"/>
                  <a:pt x="79052" y="84121"/>
                </a:cubicBezTo>
                <a:cubicBezTo>
                  <a:pt x="79052" y="84121"/>
                  <a:pt x="79052" y="84066"/>
                  <a:pt x="79052" y="84066"/>
                </a:cubicBezTo>
                <a:cubicBezTo>
                  <a:pt x="79021" y="84011"/>
                  <a:pt x="79052" y="83955"/>
                  <a:pt x="79052" y="83955"/>
                </a:cubicBezTo>
                <a:cubicBezTo>
                  <a:pt x="79052" y="83900"/>
                  <a:pt x="79021" y="83900"/>
                  <a:pt x="79021" y="83844"/>
                </a:cubicBezTo>
                <a:cubicBezTo>
                  <a:pt x="78958" y="83733"/>
                  <a:pt x="79052" y="83733"/>
                  <a:pt x="79083" y="83733"/>
                </a:cubicBezTo>
                <a:cubicBezTo>
                  <a:pt x="79083" y="83678"/>
                  <a:pt x="79083" y="83622"/>
                  <a:pt x="79083" y="83622"/>
                </a:cubicBezTo>
                <a:cubicBezTo>
                  <a:pt x="79083" y="83567"/>
                  <a:pt x="79052" y="83567"/>
                  <a:pt x="79052" y="83512"/>
                </a:cubicBezTo>
                <a:cubicBezTo>
                  <a:pt x="79052" y="83456"/>
                  <a:pt x="79115" y="83512"/>
                  <a:pt x="79115" y="83512"/>
                </a:cubicBezTo>
                <a:cubicBezTo>
                  <a:pt x="79146" y="83512"/>
                  <a:pt x="79115" y="83456"/>
                  <a:pt x="79115" y="83456"/>
                </a:cubicBezTo>
                <a:cubicBezTo>
                  <a:pt x="79083" y="83401"/>
                  <a:pt x="79083" y="83290"/>
                  <a:pt x="79021" y="83290"/>
                </a:cubicBezTo>
                <a:cubicBezTo>
                  <a:pt x="79021" y="83290"/>
                  <a:pt x="78990" y="83290"/>
                  <a:pt x="78990" y="83234"/>
                </a:cubicBezTo>
                <a:cubicBezTo>
                  <a:pt x="78958" y="83234"/>
                  <a:pt x="78990" y="83179"/>
                  <a:pt x="78990" y="83179"/>
                </a:cubicBezTo>
                <a:cubicBezTo>
                  <a:pt x="79021" y="83179"/>
                  <a:pt x="79021" y="83179"/>
                  <a:pt x="79021" y="83123"/>
                </a:cubicBezTo>
                <a:cubicBezTo>
                  <a:pt x="79052" y="83123"/>
                  <a:pt x="79052" y="83123"/>
                  <a:pt x="79052" y="83068"/>
                </a:cubicBezTo>
                <a:cubicBezTo>
                  <a:pt x="79083" y="83068"/>
                  <a:pt x="79083" y="83123"/>
                  <a:pt x="79115" y="83123"/>
                </a:cubicBezTo>
                <a:cubicBezTo>
                  <a:pt x="79146" y="83234"/>
                  <a:pt x="79146" y="83179"/>
                  <a:pt x="79177" y="83123"/>
                </a:cubicBezTo>
                <a:cubicBezTo>
                  <a:pt x="79177" y="83068"/>
                  <a:pt x="79208" y="83068"/>
                  <a:pt x="79239" y="83068"/>
                </a:cubicBezTo>
                <a:cubicBezTo>
                  <a:pt x="79239" y="83068"/>
                  <a:pt x="79271" y="83123"/>
                  <a:pt x="79271" y="83068"/>
                </a:cubicBezTo>
                <a:cubicBezTo>
                  <a:pt x="79271" y="83012"/>
                  <a:pt x="79302" y="82957"/>
                  <a:pt x="79302" y="82957"/>
                </a:cubicBezTo>
                <a:cubicBezTo>
                  <a:pt x="79302" y="82902"/>
                  <a:pt x="79302" y="82791"/>
                  <a:pt x="79302" y="82735"/>
                </a:cubicBezTo>
                <a:cubicBezTo>
                  <a:pt x="79302" y="82624"/>
                  <a:pt x="79239" y="82680"/>
                  <a:pt x="79208" y="82680"/>
                </a:cubicBezTo>
                <a:cubicBezTo>
                  <a:pt x="79177" y="82735"/>
                  <a:pt x="79177" y="82735"/>
                  <a:pt x="79177" y="82791"/>
                </a:cubicBezTo>
                <a:cubicBezTo>
                  <a:pt x="79177" y="82791"/>
                  <a:pt x="79208" y="82846"/>
                  <a:pt x="79177" y="82846"/>
                </a:cubicBezTo>
                <a:cubicBezTo>
                  <a:pt x="79146" y="82846"/>
                  <a:pt x="79146" y="82791"/>
                  <a:pt x="79115" y="82791"/>
                </a:cubicBezTo>
                <a:cubicBezTo>
                  <a:pt x="79083" y="82791"/>
                  <a:pt x="79083" y="82846"/>
                  <a:pt x="79052" y="82846"/>
                </a:cubicBezTo>
                <a:cubicBezTo>
                  <a:pt x="79021" y="82846"/>
                  <a:pt x="79052" y="82791"/>
                  <a:pt x="79052" y="82791"/>
                </a:cubicBezTo>
                <a:cubicBezTo>
                  <a:pt x="79083" y="82791"/>
                  <a:pt x="79083" y="82791"/>
                  <a:pt x="79115" y="82735"/>
                </a:cubicBezTo>
                <a:cubicBezTo>
                  <a:pt x="79146" y="82735"/>
                  <a:pt x="79177" y="82680"/>
                  <a:pt x="79208" y="82680"/>
                </a:cubicBezTo>
                <a:cubicBezTo>
                  <a:pt x="79239" y="82624"/>
                  <a:pt x="79271" y="82569"/>
                  <a:pt x="79302" y="82513"/>
                </a:cubicBezTo>
                <a:cubicBezTo>
                  <a:pt x="79302" y="82458"/>
                  <a:pt x="79333" y="82458"/>
                  <a:pt x="79364" y="82402"/>
                </a:cubicBezTo>
                <a:cubicBezTo>
                  <a:pt x="79427" y="82292"/>
                  <a:pt x="79333" y="82347"/>
                  <a:pt x="79302" y="82347"/>
                </a:cubicBezTo>
                <a:cubicBezTo>
                  <a:pt x="79302" y="82402"/>
                  <a:pt x="79271" y="82402"/>
                  <a:pt x="79239" y="82347"/>
                </a:cubicBezTo>
                <a:cubicBezTo>
                  <a:pt x="79239" y="82347"/>
                  <a:pt x="79208" y="82347"/>
                  <a:pt x="79208" y="82347"/>
                </a:cubicBezTo>
                <a:cubicBezTo>
                  <a:pt x="79177" y="82292"/>
                  <a:pt x="79177" y="82292"/>
                  <a:pt x="79146" y="82236"/>
                </a:cubicBezTo>
                <a:cubicBezTo>
                  <a:pt x="79115" y="82236"/>
                  <a:pt x="79083" y="82236"/>
                  <a:pt x="79052" y="82181"/>
                </a:cubicBezTo>
                <a:cubicBezTo>
                  <a:pt x="79052" y="82125"/>
                  <a:pt x="79021" y="82070"/>
                  <a:pt x="78990" y="82070"/>
                </a:cubicBezTo>
                <a:cubicBezTo>
                  <a:pt x="78958" y="82014"/>
                  <a:pt x="78958" y="81959"/>
                  <a:pt x="78927" y="81959"/>
                </a:cubicBezTo>
                <a:cubicBezTo>
                  <a:pt x="78896" y="81903"/>
                  <a:pt x="78896" y="81848"/>
                  <a:pt x="78865" y="81848"/>
                </a:cubicBezTo>
                <a:cubicBezTo>
                  <a:pt x="78833" y="81848"/>
                  <a:pt x="78802" y="81848"/>
                  <a:pt x="78771" y="81903"/>
                </a:cubicBezTo>
                <a:cubicBezTo>
                  <a:pt x="78740" y="81903"/>
                  <a:pt x="78740" y="81959"/>
                  <a:pt x="78709" y="81959"/>
                </a:cubicBezTo>
                <a:cubicBezTo>
                  <a:pt x="78677" y="82014"/>
                  <a:pt x="78677" y="82014"/>
                  <a:pt x="78646" y="82014"/>
                </a:cubicBezTo>
                <a:cubicBezTo>
                  <a:pt x="78646" y="82014"/>
                  <a:pt x="78615" y="82014"/>
                  <a:pt x="78615" y="82070"/>
                </a:cubicBezTo>
                <a:cubicBezTo>
                  <a:pt x="78584" y="82070"/>
                  <a:pt x="78552" y="82070"/>
                  <a:pt x="78521" y="82070"/>
                </a:cubicBezTo>
                <a:cubicBezTo>
                  <a:pt x="78459" y="82070"/>
                  <a:pt x="78459" y="81959"/>
                  <a:pt x="78427" y="81903"/>
                </a:cubicBezTo>
                <a:cubicBezTo>
                  <a:pt x="78427" y="81903"/>
                  <a:pt x="78396" y="81848"/>
                  <a:pt x="78396" y="81848"/>
                </a:cubicBezTo>
                <a:cubicBezTo>
                  <a:pt x="78334" y="81848"/>
                  <a:pt x="78334" y="81959"/>
                  <a:pt x="78302" y="81903"/>
                </a:cubicBezTo>
                <a:cubicBezTo>
                  <a:pt x="78302" y="81903"/>
                  <a:pt x="78334" y="81848"/>
                  <a:pt x="78365" y="81848"/>
                </a:cubicBezTo>
                <a:cubicBezTo>
                  <a:pt x="78396" y="81848"/>
                  <a:pt x="78396" y="81848"/>
                  <a:pt x="78427" y="81848"/>
                </a:cubicBezTo>
                <a:cubicBezTo>
                  <a:pt x="78459" y="81848"/>
                  <a:pt x="78459" y="81848"/>
                  <a:pt x="78459" y="81848"/>
                </a:cubicBezTo>
                <a:cubicBezTo>
                  <a:pt x="78521" y="81792"/>
                  <a:pt x="78584" y="81903"/>
                  <a:pt x="78615" y="81848"/>
                </a:cubicBezTo>
                <a:cubicBezTo>
                  <a:pt x="78677" y="81792"/>
                  <a:pt x="78677" y="81682"/>
                  <a:pt x="78709" y="81626"/>
                </a:cubicBezTo>
                <a:cubicBezTo>
                  <a:pt x="78740" y="81626"/>
                  <a:pt x="78740" y="81626"/>
                  <a:pt x="78771" y="81571"/>
                </a:cubicBezTo>
                <a:cubicBezTo>
                  <a:pt x="78802" y="81571"/>
                  <a:pt x="78802" y="81515"/>
                  <a:pt x="78833" y="81515"/>
                </a:cubicBezTo>
                <a:cubicBezTo>
                  <a:pt x="78833" y="81404"/>
                  <a:pt x="78896" y="81404"/>
                  <a:pt x="78927" y="81349"/>
                </a:cubicBezTo>
                <a:cubicBezTo>
                  <a:pt x="78990" y="81349"/>
                  <a:pt x="79021" y="81293"/>
                  <a:pt x="79052" y="81238"/>
                </a:cubicBezTo>
                <a:cubicBezTo>
                  <a:pt x="79115" y="81238"/>
                  <a:pt x="79271" y="81238"/>
                  <a:pt x="79239" y="81072"/>
                </a:cubicBezTo>
                <a:cubicBezTo>
                  <a:pt x="79239" y="80905"/>
                  <a:pt x="79177" y="80850"/>
                  <a:pt x="79115" y="80739"/>
                </a:cubicBezTo>
                <a:cubicBezTo>
                  <a:pt x="79115" y="80683"/>
                  <a:pt x="79083" y="80628"/>
                  <a:pt x="79083" y="80628"/>
                </a:cubicBezTo>
                <a:cubicBezTo>
                  <a:pt x="79052" y="80573"/>
                  <a:pt x="78990" y="80517"/>
                  <a:pt x="78958" y="80462"/>
                </a:cubicBezTo>
                <a:cubicBezTo>
                  <a:pt x="78896" y="80406"/>
                  <a:pt x="78865" y="80351"/>
                  <a:pt x="78833" y="80295"/>
                </a:cubicBezTo>
                <a:cubicBezTo>
                  <a:pt x="78802" y="80240"/>
                  <a:pt x="78802" y="80184"/>
                  <a:pt x="78740" y="80184"/>
                </a:cubicBezTo>
                <a:cubicBezTo>
                  <a:pt x="78709" y="80129"/>
                  <a:pt x="78646" y="80184"/>
                  <a:pt x="78615" y="80129"/>
                </a:cubicBezTo>
                <a:cubicBezTo>
                  <a:pt x="78584" y="80073"/>
                  <a:pt x="78552" y="80073"/>
                  <a:pt x="78521" y="79963"/>
                </a:cubicBezTo>
                <a:cubicBezTo>
                  <a:pt x="78521" y="79907"/>
                  <a:pt x="78521" y="79852"/>
                  <a:pt x="78459" y="79852"/>
                </a:cubicBezTo>
                <a:cubicBezTo>
                  <a:pt x="78427" y="79796"/>
                  <a:pt x="78396" y="79796"/>
                  <a:pt x="78334" y="79852"/>
                </a:cubicBezTo>
                <a:cubicBezTo>
                  <a:pt x="78302" y="79907"/>
                  <a:pt x="78271" y="79963"/>
                  <a:pt x="78240" y="79907"/>
                </a:cubicBezTo>
                <a:cubicBezTo>
                  <a:pt x="78178" y="79907"/>
                  <a:pt x="78146" y="79852"/>
                  <a:pt x="78115" y="79852"/>
                </a:cubicBezTo>
                <a:cubicBezTo>
                  <a:pt x="78053" y="79852"/>
                  <a:pt x="78021" y="79796"/>
                  <a:pt x="77990" y="79741"/>
                </a:cubicBezTo>
                <a:cubicBezTo>
                  <a:pt x="77959" y="79685"/>
                  <a:pt x="77928" y="79685"/>
                  <a:pt x="77896" y="79630"/>
                </a:cubicBezTo>
                <a:cubicBezTo>
                  <a:pt x="77865" y="79630"/>
                  <a:pt x="77865" y="79574"/>
                  <a:pt x="77865" y="79574"/>
                </a:cubicBezTo>
                <a:cubicBezTo>
                  <a:pt x="77896" y="79519"/>
                  <a:pt x="77896" y="79463"/>
                  <a:pt x="77896" y="79408"/>
                </a:cubicBezTo>
                <a:cubicBezTo>
                  <a:pt x="77896" y="79408"/>
                  <a:pt x="77896" y="79408"/>
                  <a:pt x="77896" y="79408"/>
                </a:cubicBezTo>
                <a:cubicBezTo>
                  <a:pt x="77928" y="79408"/>
                  <a:pt x="77928" y="79519"/>
                  <a:pt x="77928" y="79519"/>
                </a:cubicBezTo>
                <a:cubicBezTo>
                  <a:pt x="77928" y="79519"/>
                  <a:pt x="77959" y="79519"/>
                  <a:pt x="77990" y="79519"/>
                </a:cubicBezTo>
                <a:cubicBezTo>
                  <a:pt x="78021" y="79574"/>
                  <a:pt x="78021" y="79630"/>
                  <a:pt x="78021" y="79741"/>
                </a:cubicBezTo>
                <a:cubicBezTo>
                  <a:pt x="78053" y="79796"/>
                  <a:pt x="78084" y="79852"/>
                  <a:pt x="78115" y="79852"/>
                </a:cubicBezTo>
                <a:cubicBezTo>
                  <a:pt x="78115" y="79852"/>
                  <a:pt x="78146" y="79852"/>
                  <a:pt x="78178" y="79852"/>
                </a:cubicBezTo>
                <a:cubicBezTo>
                  <a:pt x="78178" y="79852"/>
                  <a:pt x="78209" y="79907"/>
                  <a:pt x="78240" y="79907"/>
                </a:cubicBezTo>
                <a:cubicBezTo>
                  <a:pt x="78334" y="79963"/>
                  <a:pt x="78334" y="79685"/>
                  <a:pt x="78427" y="79741"/>
                </a:cubicBezTo>
                <a:cubicBezTo>
                  <a:pt x="78459" y="79741"/>
                  <a:pt x="78459" y="79796"/>
                  <a:pt x="78490" y="79796"/>
                </a:cubicBezTo>
                <a:cubicBezTo>
                  <a:pt x="78490" y="79796"/>
                  <a:pt x="78521" y="79796"/>
                  <a:pt x="78552" y="79796"/>
                </a:cubicBezTo>
                <a:cubicBezTo>
                  <a:pt x="78584" y="79852"/>
                  <a:pt x="78615" y="79907"/>
                  <a:pt x="78615" y="79963"/>
                </a:cubicBezTo>
                <a:cubicBezTo>
                  <a:pt x="78646" y="80018"/>
                  <a:pt x="78677" y="80073"/>
                  <a:pt x="78709" y="80073"/>
                </a:cubicBezTo>
                <a:cubicBezTo>
                  <a:pt x="78771" y="80073"/>
                  <a:pt x="78802" y="80073"/>
                  <a:pt x="78833" y="80018"/>
                </a:cubicBezTo>
                <a:cubicBezTo>
                  <a:pt x="78865" y="80018"/>
                  <a:pt x="78896" y="80073"/>
                  <a:pt x="78896" y="80073"/>
                </a:cubicBezTo>
                <a:cubicBezTo>
                  <a:pt x="78927" y="80073"/>
                  <a:pt x="78958" y="80018"/>
                  <a:pt x="78958" y="80018"/>
                </a:cubicBezTo>
                <a:cubicBezTo>
                  <a:pt x="78990" y="80073"/>
                  <a:pt x="79021" y="80073"/>
                  <a:pt x="79021" y="80129"/>
                </a:cubicBezTo>
                <a:cubicBezTo>
                  <a:pt x="79052" y="80129"/>
                  <a:pt x="79083" y="80129"/>
                  <a:pt x="79083" y="80129"/>
                </a:cubicBezTo>
                <a:cubicBezTo>
                  <a:pt x="79146" y="80129"/>
                  <a:pt x="79208" y="80240"/>
                  <a:pt x="79271" y="80184"/>
                </a:cubicBezTo>
                <a:cubicBezTo>
                  <a:pt x="79271" y="80129"/>
                  <a:pt x="79239" y="80129"/>
                  <a:pt x="79239" y="80073"/>
                </a:cubicBezTo>
                <a:cubicBezTo>
                  <a:pt x="79239" y="80073"/>
                  <a:pt x="79239" y="80018"/>
                  <a:pt x="79239" y="80018"/>
                </a:cubicBezTo>
                <a:cubicBezTo>
                  <a:pt x="79208" y="79963"/>
                  <a:pt x="79208" y="79963"/>
                  <a:pt x="79208" y="79907"/>
                </a:cubicBezTo>
                <a:cubicBezTo>
                  <a:pt x="79208" y="79852"/>
                  <a:pt x="79177" y="79852"/>
                  <a:pt x="79177" y="79852"/>
                </a:cubicBezTo>
                <a:cubicBezTo>
                  <a:pt x="79177" y="79796"/>
                  <a:pt x="79146" y="79796"/>
                  <a:pt x="79115" y="79796"/>
                </a:cubicBezTo>
                <a:cubicBezTo>
                  <a:pt x="79083" y="79741"/>
                  <a:pt x="79052" y="79741"/>
                  <a:pt x="79021" y="79741"/>
                </a:cubicBezTo>
                <a:cubicBezTo>
                  <a:pt x="78990" y="79685"/>
                  <a:pt x="78958" y="79685"/>
                  <a:pt x="78927" y="79630"/>
                </a:cubicBezTo>
                <a:cubicBezTo>
                  <a:pt x="78896" y="79574"/>
                  <a:pt x="78927" y="79463"/>
                  <a:pt x="78896" y="79353"/>
                </a:cubicBezTo>
                <a:cubicBezTo>
                  <a:pt x="78896" y="79297"/>
                  <a:pt x="78865" y="79242"/>
                  <a:pt x="78802" y="79242"/>
                </a:cubicBezTo>
                <a:cubicBezTo>
                  <a:pt x="78771" y="79186"/>
                  <a:pt x="78677" y="79131"/>
                  <a:pt x="78646" y="79075"/>
                </a:cubicBezTo>
                <a:cubicBezTo>
                  <a:pt x="78615" y="78964"/>
                  <a:pt x="78646" y="78909"/>
                  <a:pt x="78646" y="78798"/>
                </a:cubicBezTo>
                <a:cubicBezTo>
                  <a:pt x="78646" y="78687"/>
                  <a:pt x="78646" y="78632"/>
                  <a:pt x="78615" y="78521"/>
                </a:cubicBezTo>
                <a:cubicBezTo>
                  <a:pt x="78584" y="78465"/>
                  <a:pt x="78584" y="78410"/>
                  <a:pt x="78552" y="78354"/>
                </a:cubicBezTo>
                <a:cubicBezTo>
                  <a:pt x="78552" y="78354"/>
                  <a:pt x="78521" y="78299"/>
                  <a:pt x="78521" y="78243"/>
                </a:cubicBezTo>
                <a:cubicBezTo>
                  <a:pt x="78490" y="78133"/>
                  <a:pt x="78490" y="78022"/>
                  <a:pt x="78459" y="77911"/>
                </a:cubicBezTo>
                <a:cubicBezTo>
                  <a:pt x="78427" y="77744"/>
                  <a:pt x="78365" y="77578"/>
                  <a:pt x="78365" y="77412"/>
                </a:cubicBezTo>
                <a:cubicBezTo>
                  <a:pt x="78334" y="77245"/>
                  <a:pt x="78302" y="77079"/>
                  <a:pt x="78209" y="76968"/>
                </a:cubicBezTo>
                <a:cubicBezTo>
                  <a:pt x="78178" y="76913"/>
                  <a:pt x="78146" y="76913"/>
                  <a:pt x="78084" y="76857"/>
                </a:cubicBezTo>
                <a:cubicBezTo>
                  <a:pt x="78053" y="76857"/>
                  <a:pt x="78021" y="76857"/>
                  <a:pt x="77990" y="76802"/>
                </a:cubicBezTo>
                <a:cubicBezTo>
                  <a:pt x="77959" y="76746"/>
                  <a:pt x="77928" y="76691"/>
                  <a:pt x="77896" y="76635"/>
                </a:cubicBezTo>
                <a:cubicBezTo>
                  <a:pt x="77865" y="76580"/>
                  <a:pt x="77834" y="76524"/>
                  <a:pt x="77803" y="76524"/>
                </a:cubicBezTo>
                <a:cubicBezTo>
                  <a:pt x="77771" y="76469"/>
                  <a:pt x="77740" y="76414"/>
                  <a:pt x="77709" y="76414"/>
                </a:cubicBezTo>
                <a:cubicBezTo>
                  <a:pt x="77678" y="76414"/>
                  <a:pt x="77647" y="76414"/>
                  <a:pt x="77647" y="76414"/>
                </a:cubicBezTo>
                <a:cubicBezTo>
                  <a:pt x="77615" y="76469"/>
                  <a:pt x="77615" y="76524"/>
                  <a:pt x="77584" y="76469"/>
                </a:cubicBezTo>
                <a:cubicBezTo>
                  <a:pt x="77553" y="76469"/>
                  <a:pt x="77584" y="76303"/>
                  <a:pt x="77584" y="76303"/>
                </a:cubicBezTo>
                <a:cubicBezTo>
                  <a:pt x="77615" y="76247"/>
                  <a:pt x="77584" y="76192"/>
                  <a:pt x="77615" y="76192"/>
                </a:cubicBezTo>
                <a:cubicBezTo>
                  <a:pt x="77615" y="76136"/>
                  <a:pt x="77647" y="76081"/>
                  <a:pt x="77647" y="76081"/>
                </a:cubicBezTo>
                <a:cubicBezTo>
                  <a:pt x="77678" y="76025"/>
                  <a:pt x="77678" y="76025"/>
                  <a:pt x="77678" y="75970"/>
                </a:cubicBezTo>
                <a:cubicBezTo>
                  <a:pt x="77709" y="75859"/>
                  <a:pt x="77740" y="75804"/>
                  <a:pt x="77771" y="75693"/>
                </a:cubicBezTo>
                <a:cubicBezTo>
                  <a:pt x="77803" y="75637"/>
                  <a:pt x="77834" y="75526"/>
                  <a:pt x="77896" y="75471"/>
                </a:cubicBezTo>
                <a:cubicBezTo>
                  <a:pt x="77928" y="75415"/>
                  <a:pt x="77990" y="75471"/>
                  <a:pt x="78021" y="75415"/>
                </a:cubicBezTo>
                <a:cubicBezTo>
                  <a:pt x="78053" y="75360"/>
                  <a:pt x="78084" y="75304"/>
                  <a:pt x="78115" y="75194"/>
                </a:cubicBezTo>
                <a:cubicBezTo>
                  <a:pt x="78146" y="75083"/>
                  <a:pt x="78178" y="75083"/>
                  <a:pt x="78240" y="75027"/>
                </a:cubicBezTo>
                <a:cubicBezTo>
                  <a:pt x="78240" y="75027"/>
                  <a:pt x="78271" y="74972"/>
                  <a:pt x="78271" y="74916"/>
                </a:cubicBezTo>
                <a:cubicBezTo>
                  <a:pt x="78271" y="74916"/>
                  <a:pt x="78240" y="74861"/>
                  <a:pt x="78209" y="74861"/>
                </a:cubicBezTo>
                <a:cubicBezTo>
                  <a:pt x="78209" y="74861"/>
                  <a:pt x="78209" y="74805"/>
                  <a:pt x="78178" y="74805"/>
                </a:cubicBezTo>
                <a:cubicBezTo>
                  <a:pt x="78178" y="74750"/>
                  <a:pt x="78146" y="74750"/>
                  <a:pt x="78146" y="74750"/>
                </a:cubicBezTo>
                <a:cubicBezTo>
                  <a:pt x="78146" y="74695"/>
                  <a:pt x="78178" y="74695"/>
                  <a:pt x="78178" y="74639"/>
                </a:cubicBezTo>
                <a:cubicBezTo>
                  <a:pt x="78178" y="74639"/>
                  <a:pt x="78209" y="74639"/>
                  <a:pt x="78209" y="74639"/>
                </a:cubicBezTo>
                <a:cubicBezTo>
                  <a:pt x="78209" y="74639"/>
                  <a:pt x="78240" y="74639"/>
                  <a:pt x="78240" y="74639"/>
                </a:cubicBezTo>
                <a:cubicBezTo>
                  <a:pt x="78271" y="74584"/>
                  <a:pt x="78302" y="74695"/>
                  <a:pt x="78302" y="74750"/>
                </a:cubicBezTo>
                <a:cubicBezTo>
                  <a:pt x="78302" y="74805"/>
                  <a:pt x="78271" y="74861"/>
                  <a:pt x="78302" y="74861"/>
                </a:cubicBezTo>
                <a:cubicBezTo>
                  <a:pt x="78334" y="74916"/>
                  <a:pt x="78365" y="74861"/>
                  <a:pt x="78365" y="74805"/>
                </a:cubicBezTo>
                <a:cubicBezTo>
                  <a:pt x="78427" y="74805"/>
                  <a:pt x="78459" y="74805"/>
                  <a:pt x="78490" y="74750"/>
                </a:cubicBezTo>
                <a:cubicBezTo>
                  <a:pt x="78552" y="74695"/>
                  <a:pt x="78459" y="74639"/>
                  <a:pt x="78490" y="74528"/>
                </a:cubicBezTo>
                <a:cubicBezTo>
                  <a:pt x="78521" y="74473"/>
                  <a:pt x="78584" y="74473"/>
                  <a:pt x="78615" y="74417"/>
                </a:cubicBezTo>
                <a:cubicBezTo>
                  <a:pt x="78646" y="74362"/>
                  <a:pt x="78677" y="74306"/>
                  <a:pt x="78646" y="74251"/>
                </a:cubicBezTo>
                <a:cubicBezTo>
                  <a:pt x="78646" y="74195"/>
                  <a:pt x="78615" y="74195"/>
                  <a:pt x="78584" y="74195"/>
                </a:cubicBezTo>
                <a:cubicBezTo>
                  <a:pt x="78584" y="74140"/>
                  <a:pt x="78584" y="74085"/>
                  <a:pt x="78615" y="74085"/>
                </a:cubicBezTo>
                <a:cubicBezTo>
                  <a:pt x="78646" y="74140"/>
                  <a:pt x="78615" y="74140"/>
                  <a:pt x="78646" y="74195"/>
                </a:cubicBezTo>
                <a:cubicBezTo>
                  <a:pt x="78677" y="74195"/>
                  <a:pt x="78709" y="74140"/>
                  <a:pt x="78740" y="74140"/>
                </a:cubicBezTo>
                <a:cubicBezTo>
                  <a:pt x="78833" y="74085"/>
                  <a:pt x="78927" y="73974"/>
                  <a:pt x="79021" y="73863"/>
                </a:cubicBezTo>
                <a:cubicBezTo>
                  <a:pt x="79083" y="73807"/>
                  <a:pt x="79115" y="73863"/>
                  <a:pt x="79177" y="73807"/>
                </a:cubicBezTo>
                <a:cubicBezTo>
                  <a:pt x="79208" y="73807"/>
                  <a:pt x="79271" y="73752"/>
                  <a:pt x="79302" y="73696"/>
                </a:cubicBezTo>
                <a:cubicBezTo>
                  <a:pt x="79333" y="73696"/>
                  <a:pt x="79396" y="73641"/>
                  <a:pt x="79427" y="73752"/>
                </a:cubicBezTo>
                <a:cubicBezTo>
                  <a:pt x="79427" y="73752"/>
                  <a:pt x="79427" y="73807"/>
                  <a:pt x="79427" y="73863"/>
                </a:cubicBezTo>
                <a:cubicBezTo>
                  <a:pt x="79427" y="73863"/>
                  <a:pt x="79458" y="73918"/>
                  <a:pt x="79489" y="73918"/>
                </a:cubicBezTo>
                <a:cubicBezTo>
                  <a:pt x="79521" y="73918"/>
                  <a:pt x="79552" y="73863"/>
                  <a:pt x="79614" y="73807"/>
                </a:cubicBezTo>
                <a:cubicBezTo>
                  <a:pt x="79614" y="73752"/>
                  <a:pt x="79708" y="73696"/>
                  <a:pt x="79677" y="73641"/>
                </a:cubicBezTo>
                <a:cubicBezTo>
                  <a:pt x="79646" y="73585"/>
                  <a:pt x="79614" y="73641"/>
                  <a:pt x="79614" y="73641"/>
                </a:cubicBezTo>
                <a:cubicBezTo>
                  <a:pt x="79583" y="73641"/>
                  <a:pt x="79614" y="73585"/>
                  <a:pt x="79646" y="73530"/>
                </a:cubicBezTo>
                <a:cubicBezTo>
                  <a:pt x="79646" y="73530"/>
                  <a:pt x="79677" y="73475"/>
                  <a:pt x="79708" y="73419"/>
                </a:cubicBezTo>
                <a:cubicBezTo>
                  <a:pt x="79708" y="73364"/>
                  <a:pt x="79708" y="73364"/>
                  <a:pt x="79739" y="73308"/>
                </a:cubicBezTo>
                <a:cubicBezTo>
                  <a:pt x="79739" y="73253"/>
                  <a:pt x="79770" y="73197"/>
                  <a:pt x="79739" y="73142"/>
                </a:cubicBezTo>
                <a:cubicBezTo>
                  <a:pt x="79739" y="73142"/>
                  <a:pt x="79739" y="73142"/>
                  <a:pt x="79708" y="73142"/>
                </a:cubicBezTo>
                <a:cubicBezTo>
                  <a:pt x="79708" y="73142"/>
                  <a:pt x="79677" y="73142"/>
                  <a:pt x="79677" y="73142"/>
                </a:cubicBezTo>
                <a:cubicBezTo>
                  <a:pt x="79614" y="73142"/>
                  <a:pt x="79552" y="73142"/>
                  <a:pt x="79489" y="73086"/>
                </a:cubicBezTo>
                <a:cubicBezTo>
                  <a:pt x="79458" y="73086"/>
                  <a:pt x="79458" y="73086"/>
                  <a:pt x="79427" y="73031"/>
                </a:cubicBezTo>
                <a:cubicBezTo>
                  <a:pt x="79396" y="73031"/>
                  <a:pt x="79396" y="72975"/>
                  <a:pt x="79364" y="72975"/>
                </a:cubicBezTo>
                <a:cubicBezTo>
                  <a:pt x="79364" y="72975"/>
                  <a:pt x="79333" y="72920"/>
                  <a:pt x="79302" y="72975"/>
                </a:cubicBezTo>
                <a:cubicBezTo>
                  <a:pt x="79302" y="73031"/>
                  <a:pt x="79302" y="73086"/>
                  <a:pt x="79271" y="73086"/>
                </a:cubicBezTo>
                <a:cubicBezTo>
                  <a:pt x="79271" y="73142"/>
                  <a:pt x="79177" y="73086"/>
                  <a:pt x="79146" y="73086"/>
                </a:cubicBezTo>
                <a:cubicBezTo>
                  <a:pt x="79115" y="73086"/>
                  <a:pt x="79052" y="73086"/>
                  <a:pt x="78990" y="73086"/>
                </a:cubicBezTo>
                <a:cubicBezTo>
                  <a:pt x="78958" y="73086"/>
                  <a:pt x="78927" y="73031"/>
                  <a:pt x="78865" y="73031"/>
                </a:cubicBezTo>
                <a:cubicBezTo>
                  <a:pt x="78833" y="72975"/>
                  <a:pt x="78802" y="72920"/>
                  <a:pt x="78771" y="72865"/>
                </a:cubicBezTo>
                <a:cubicBezTo>
                  <a:pt x="78740" y="72865"/>
                  <a:pt x="78709" y="72809"/>
                  <a:pt x="78646" y="72754"/>
                </a:cubicBezTo>
                <a:cubicBezTo>
                  <a:pt x="78615" y="72754"/>
                  <a:pt x="78584" y="72643"/>
                  <a:pt x="78552" y="72643"/>
                </a:cubicBezTo>
                <a:cubicBezTo>
                  <a:pt x="78521" y="72587"/>
                  <a:pt x="78459" y="72643"/>
                  <a:pt x="78427" y="72698"/>
                </a:cubicBezTo>
                <a:cubicBezTo>
                  <a:pt x="78396" y="72754"/>
                  <a:pt x="78334" y="72698"/>
                  <a:pt x="78302" y="72754"/>
                </a:cubicBezTo>
                <a:cubicBezTo>
                  <a:pt x="78240" y="72809"/>
                  <a:pt x="78209" y="72865"/>
                  <a:pt x="78209" y="72920"/>
                </a:cubicBezTo>
                <a:cubicBezTo>
                  <a:pt x="78209" y="73142"/>
                  <a:pt x="78084" y="73197"/>
                  <a:pt x="77990" y="73253"/>
                </a:cubicBezTo>
                <a:cubicBezTo>
                  <a:pt x="77928" y="73364"/>
                  <a:pt x="77865" y="73530"/>
                  <a:pt x="77771" y="73475"/>
                </a:cubicBezTo>
                <a:cubicBezTo>
                  <a:pt x="77740" y="73475"/>
                  <a:pt x="77740" y="73475"/>
                  <a:pt x="77740" y="73475"/>
                </a:cubicBezTo>
                <a:cubicBezTo>
                  <a:pt x="77709" y="73475"/>
                  <a:pt x="77709" y="73475"/>
                  <a:pt x="77678" y="73475"/>
                </a:cubicBezTo>
                <a:cubicBezTo>
                  <a:pt x="77647" y="73419"/>
                  <a:pt x="77647" y="73419"/>
                  <a:pt x="77615" y="73364"/>
                </a:cubicBezTo>
                <a:cubicBezTo>
                  <a:pt x="77584" y="73364"/>
                  <a:pt x="77522" y="73364"/>
                  <a:pt x="77490" y="73308"/>
                </a:cubicBezTo>
                <a:cubicBezTo>
                  <a:pt x="77459" y="73308"/>
                  <a:pt x="77459" y="73197"/>
                  <a:pt x="77459" y="73142"/>
                </a:cubicBezTo>
                <a:cubicBezTo>
                  <a:pt x="77490" y="73031"/>
                  <a:pt x="77490" y="72975"/>
                  <a:pt x="77490" y="72865"/>
                </a:cubicBezTo>
                <a:cubicBezTo>
                  <a:pt x="77522" y="72865"/>
                  <a:pt x="77522" y="72809"/>
                  <a:pt x="77522" y="72754"/>
                </a:cubicBezTo>
                <a:cubicBezTo>
                  <a:pt x="77522" y="72754"/>
                  <a:pt x="77522" y="72698"/>
                  <a:pt x="77522" y="72643"/>
                </a:cubicBezTo>
                <a:cubicBezTo>
                  <a:pt x="77522" y="72587"/>
                  <a:pt x="77522" y="72532"/>
                  <a:pt x="77490" y="72421"/>
                </a:cubicBezTo>
                <a:cubicBezTo>
                  <a:pt x="77459" y="72365"/>
                  <a:pt x="77459" y="72310"/>
                  <a:pt x="77428" y="72255"/>
                </a:cubicBezTo>
                <a:cubicBezTo>
                  <a:pt x="77397" y="72199"/>
                  <a:pt x="77334" y="72144"/>
                  <a:pt x="77303" y="72144"/>
                </a:cubicBezTo>
                <a:cubicBezTo>
                  <a:pt x="77241" y="72144"/>
                  <a:pt x="77241" y="72199"/>
                  <a:pt x="77241" y="72255"/>
                </a:cubicBezTo>
                <a:cubicBezTo>
                  <a:pt x="77241" y="72310"/>
                  <a:pt x="77241" y="72421"/>
                  <a:pt x="77178" y="72365"/>
                </a:cubicBezTo>
                <a:cubicBezTo>
                  <a:pt x="77147" y="72310"/>
                  <a:pt x="77147" y="72255"/>
                  <a:pt x="77116" y="72199"/>
                </a:cubicBezTo>
                <a:cubicBezTo>
                  <a:pt x="77084" y="72199"/>
                  <a:pt x="77053" y="72199"/>
                  <a:pt x="77022" y="72199"/>
                </a:cubicBezTo>
                <a:cubicBezTo>
                  <a:pt x="76959" y="72199"/>
                  <a:pt x="76928" y="72199"/>
                  <a:pt x="76897" y="72144"/>
                </a:cubicBezTo>
                <a:cubicBezTo>
                  <a:pt x="76834" y="72088"/>
                  <a:pt x="76741" y="72033"/>
                  <a:pt x="76678" y="71922"/>
                </a:cubicBezTo>
                <a:cubicBezTo>
                  <a:pt x="76616" y="71811"/>
                  <a:pt x="76585" y="71645"/>
                  <a:pt x="76585" y="71478"/>
                </a:cubicBezTo>
                <a:cubicBezTo>
                  <a:pt x="76616" y="71367"/>
                  <a:pt x="76647" y="71312"/>
                  <a:pt x="76647" y="71201"/>
                </a:cubicBezTo>
                <a:cubicBezTo>
                  <a:pt x="76678" y="71146"/>
                  <a:pt x="76678" y="71035"/>
                  <a:pt x="76710" y="70979"/>
                </a:cubicBezTo>
                <a:cubicBezTo>
                  <a:pt x="76741" y="70924"/>
                  <a:pt x="76772" y="70868"/>
                  <a:pt x="76834" y="70924"/>
                </a:cubicBezTo>
                <a:cubicBezTo>
                  <a:pt x="76897" y="70979"/>
                  <a:pt x="76959" y="71090"/>
                  <a:pt x="77053" y="71090"/>
                </a:cubicBezTo>
                <a:cubicBezTo>
                  <a:pt x="77116" y="71090"/>
                  <a:pt x="77147" y="71090"/>
                  <a:pt x="77178" y="71035"/>
                </a:cubicBezTo>
                <a:cubicBezTo>
                  <a:pt x="77241" y="71035"/>
                  <a:pt x="77272" y="71035"/>
                  <a:pt x="77334" y="71035"/>
                </a:cubicBezTo>
                <a:cubicBezTo>
                  <a:pt x="77428" y="70979"/>
                  <a:pt x="77522" y="70868"/>
                  <a:pt x="77553" y="70702"/>
                </a:cubicBezTo>
                <a:cubicBezTo>
                  <a:pt x="77584" y="70646"/>
                  <a:pt x="77615" y="70646"/>
                  <a:pt x="77615" y="70591"/>
                </a:cubicBezTo>
                <a:cubicBezTo>
                  <a:pt x="77647" y="70536"/>
                  <a:pt x="77647" y="70425"/>
                  <a:pt x="77678" y="70369"/>
                </a:cubicBezTo>
                <a:cubicBezTo>
                  <a:pt x="77678" y="70314"/>
                  <a:pt x="77709" y="70203"/>
                  <a:pt x="77740" y="70147"/>
                </a:cubicBezTo>
                <a:cubicBezTo>
                  <a:pt x="77771" y="70092"/>
                  <a:pt x="77803" y="70036"/>
                  <a:pt x="77865" y="69981"/>
                </a:cubicBezTo>
                <a:cubicBezTo>
                  <a:pt x="77896" y="69926"/>
                  <a:pt x="77959" y="69870"/>
                  <a:pt x="78021" y="69870"/>
                </a:cubicBezTo>
                <a:cubicBezTo>
                  <a:pt x="78053" y="69870"/>
                  <a:pt x="78115" y="69815"/>
                  <a:pt x="78146" y="69759"/>
                </a:cubicBezTo>
                <a:cubicBezTo>
                  <a:pt x="78209" y="69704"/>
                  <a:pt x="78240" y="69648"/>
                  <a:pt x="78271" y="69593"/>
                </a:cubicBezTo>
                <a:cubicBezTo>
                  <a:pt x="78302" y="69537"/>
                  <a:pt x="78365" y="69537"/>
                  <a:pt x="78396" y="69482"/>
                </a:cubicBezTo>
                <a:cubicBezTo>
                  <a:pt x="78427" y="69426"/>
                  <a:pt x="78459" y="69371"/>
                  <a:pt x="78490" y="69316"/>
                </a:cubicBezTo>
                <a:cubicBezTo>
                  <a:pt x="78521" y="69205"/>
                  <a:pt x="78552" y="69094"/>
                  <a:pt x="78615" y="69038"/>
                </a:cubicBezTo>
                <a:cubicBezTo>
                  <a:pt x="78646" y="68983"/>
                  <a:pt x="78677" y="68872"/>
                  <a:pt x="78709" y="68817"/>
                </a:cubicBezTo>
                <a:cubicBezTo>
                  <a:pt x="78740" y="68761"/>
                  <a:pt x="78771" y="68761"/>
                  <a:pt x="78833" y="68761"/>
                </a:cubicBezTo>
                <a:cubicBezTo>
                  <a:pt x="78865" y="68761"/>
                  <a:pt x="78927" y="68761"/>
                  <a:pt x="78958" y="68761"/>
                </a:cubicBezTo>
                <a:cubicBezTo>
                  <a:pt x="78990" y="68817"/>
                  <a:pt x="79052" y="68761"/>
                  <a:pt x="79083" y="68761"/>
                </a:cubicBezTo>
                <a:cubicBezTo>
                  <a:pt x="79115" y="68761"/>
                  <a:pt x="79146" y="68761"/>
                  <a:pt x="79146" y="68706"/>
                </a:cubicBezTo>
                <a:cubicBezTo>
                  <a:pt x="79177" y="68650"/>
                  <a:pt x="79208" y="68595"/>
                  <a:pt x="79208" y="68650"/>
                </a:cubicBezTo>
                <a:cubicBezTo>
                  <a:pt x="79239" y="68706"/>
                  <a:pt x="79146" y="68706"/>
                  <a:pt x="79208" y="68761"/>
                </a:cubicBezTo>
                <a:cubicBezTo>
                  <a:pt x="79239" y="68817"/>
                  <a:pt x="79239" y="68817"/>
                  <a:pt x="79271" y="68817"/>
                </a:cubicBezTo>
                <a:cubicBezTo>
                  <a:pt x="79302" y="68872"/>
                  <a:pt x="79302" y="68872"/>
                  <a:pt x="79333" y="68927"/>
                </a:cubicBezTo>
                <a:cubicBezTo>
                  <a:pt x="79364" y="68927"/>
                  <a:pt x="79396" y="68927"/>
                  <a:pt x="79396" y="69038"/>
                </a:cubicBezTo>
                <a:cubicBezTo>
                  <a:pt x="79427" y="69094"/>
                  <a:pt x="79489" y="69094"/>
                  <a:pt x="79489" y="69149"/>
                </a:cubicBezTo>
                <a:cubicBezTo>
                  <a:pt x="79489" y="69260"/>
                  <a:pt x="79458" y="69316"/>
                  <a:pt x="79427" y="69371"/>
                </a:cubicBezTo>
                <a:cubicBezTo>
                  <a:pt x="79364" y="69426"/>
                  <a:pt x="79364" y="69482"/>
                  <a:pt x="79333" y="69537"/>
                </a:cubicBezTo>
                <a:cubicBezTo>
                  <a:pt x="79302" y="69648"/>
                  <a:pt x="79271" y="69704"/>
                  <a:pt x="79239" y="69759"/>
                </a:cubicBezTo>
                <a:cubicBezTo>
                  <a:pt x="79208" y="69815"/>
                  <a:pt x="79177" y="69870"/>
                  <a:pt x="79177" y="69926"/>
                </a:cubicBezTo>
                <a:cubicBezTo>
                  <a:pt x="79146" y="69926"/>
                  <a:pt x="79083" y="69981"/>
                  <a:pt x="79052" y="69981"/>
                </a:cubicBezTo>
                <a:cubicBezTo>
                  <a:pt x="79021" y="69981"/>
                  <a:pt x="79021" y="69981"/>
                  <a:pt x="78990" y="70036"/>
                </a:cubicBezTo>
                <a:cubicBezTo>
                  <a:pt x="78990" y="70092"/>
                  <a:pt x="78958" y="70092"/>
                  <a:pt x="78958" y="70147"/>
                </a:cubicBezTo>
                <a:cubicBezTo>
                  <a:pt x="78958" y="70258"/>
                  <a:pt x="78990" y="70314"/>
                  <a:pt x="78927" y="70369"/>
                </a:cubicBezTo>
                <a:cubicBezTo>
                  <a:pt x="78927" y="70369"/>
                  <a:pt x="78833" y="70369"/>
                  <a:pt x="78833" y="70480"/>
                </a:cubicBezTo>
                <a:cubicBezTo>
                  <a:pt x="78833" y="70536"/>
                  <a:pt x="78927" y="70480"/>
                  <a:pt x="78958" y="70536"/>
                </a:cubicBezTo>
                <a:cubicBezTo>
                  <a:pt x="78990" y="70591"/>
                  <a:pt x="78990" y="70646"/>
                  <a:pt x="79052" y="70646"/>
                </a:cubicBezTo>
                <a:cubicBezTo>
                  <a:pt x="79052" y="70646"/>
                  <a:pt x="79177" y="70591"/>
                  <a:pt x="79146" y="70702"/>
                </a:cubicBezTo>
                <a:cubicBezTo>
                  <a:pt x="79115" y="70757"/>
                  <a:pt x="79052" y="70757"/>
                  <a:pt x="79083" y="70868"/>
                </a:cubicBezTo>
                <a:cubicBezTo>
                  <a:pt x="79083" y="70924"/>
                  <a:pt x="79115" y="70924"/>
                  <a:pt x="79083" y="70979"/>
                </a:cubicBezTo>
                <a:cubicBezTo>
                  <a:pt x="79083" y="71035"/>
                  <a:pt x="79052" y="71035"/>
                  <a:pt x="79021" y="71035"/>
                </a:cubicBezTo>
                <a:cubicBezTo>
                  <a:pt x="78958" y="71035"/>
                  <a:pt x="78958" y="71035"/>
                  <a:pt x="78896" y="71090"/>
                </a:cubicBezTo>
                <a:cubicBezTo>
                  <a:pt x="78865" y="71146"/>
                  <a:pt x="78833" y="71201"/>
                  <a:pt x="78802" y="71201"/>
                </a:cubicBezTo>
                <a:cubicBezTo>
                  <a:pt x="78802" y="71201"/>
                  <a:pt x="78771" y="71201"/>
                  <a:pt x="78740" y="71256"/>
                </a:cubicBezTo>
                <a:cubicBezTo>
                  <a:pt x="78740" y="71256"/>
                  <a:pt x="78771" y="71312"/>
                  <a:pt x="78771" y="71312"/>
                </a:cubicBezTo>
                <a:cubicBezTo>
                  <a:pt x="78802" y="71367"/>
                  <a:pt x="78802" y="71478"/>
                  <a:pt x="78833" y="71478"/>
                </a:cubicBezTo>
                <a:cubicBezTo>
                  <a:pt x="78896" y="71478"/>
                  <a:pt x="78927" y="71367"/>
                  <a:pt x="78958" y="71312"/>
                </a:cubicBezTo>
                <a:cubicBezTo>
                  <a:pt x="79052" y="71201"/>
                  <a:pt x="79177" y="71090"/>
                  <a:pt x="79271" y="70979"/>
                </a:cubicBezTo>
                <a:cubicBezTo>
                  <a:pt x="79302" y="70924"/>
                  <a:pt x="79364" y="70813"/>
                  <a:pt x="79427" y="70757"/>
                </a:cubicBezTo>
                <a:cubicBezTo>
                  <a:pt x="79489" y="70702"/>
                  <a:pt x="79521" y="70646"/>
                  <a:pt x="79583" y="70591"/>
                </a:cubicBezTo>
                <a:cubicBezTo>
                  <a:pt x="79677" y="70536"/>
                  <a:pt x="79770" y="70369"/>
                  <a:pt x="79864" y="70314"/>
                </a:cubicBezTo>
                <a:cubicBezTo>
                  <a:pt x="79895" y="70314"/>
                  <a:pt x="79927" y="70258"/>
                  <a:pt x="79958" y="70258"/>
                </a:cubicBezTo>
                <a:cubicBezTo>
                  <a:pt x="79989" y="70203"/>
                  <a:pt x="80020" y="70147"/>
                  <a:pt x="80052" y="70147"/>
                </a:cubicBezTo>
                <a:cubicBezTo>
                  <a:pt x="80083" y="70092"/>
                  <a:pt x="80145" y="70147"/>
                  <a:pt x="80176" y="70147"/>
                </a:cubicBezTo>
                <a:cubicBezTo>
                  <a:pt x="80239" y="70092"/>
                  <a:pt x="80301" y="70092"/>
                  <a:pt x="80364" y="70092"/>
                </a:cubicBezTo>
                <a:cubicBezTo>
                  <a:pt x="80395" y="70092"/>
                  <a:pt x="80458" y="70092"/>
                  <a:pt x="80489" y="70092"/>
                </a:cubicBezTo>
                <a:cubicBezTo>
                  <a:pt x="80551" y="70092"/>
                  <a:pt x="80614" y="70147"/>
                  <a:pt x="80645" y="70092"/>
                </a:cubicBezTo>
                <a:cubicBezTo>
                  <a:pt x="80645" y="70036"/>
                  <a:pt x="80645" y="69981"/>
                  <a:pt x="80676" y="69926"/>
                </a:cubicBezTo>
                <a:cubicBezTo>
                  <a:pt x="80707" y="69870"/>
                  <a:pt x="80739" y="69815"/>
                  <a:pt x="80770" y="69870"/>
                </a:cubicBezTo>
                <a:cubicBezTo>
                  <a:pt x="80770" y="69981"/>
                  <a:pt x="80676" y="69926"/>
                  <a:pt x="80707" y="70036"/>
                </a:cubicBezTo>
                <a:cubicBezTo>
                  <a:pt x="80707" y="70036"/>
                  <a:pt x="80739" y="69981"/>
                  <a:pt x="80770" y="70036"/>
                </a:cubicBezTo>
                <a:cubicBezTo>
                  <a:pt x="80770" y="70036"/>
                  <a:pt x="80770" y="70092"/>
                  <a:pt x="80801" y="70092"/>
                </a:cubicBezTo>
                <a:cubicBezTo>
                  <a:pt x="80832" y="70147"/>
                  <a:pt x="80864" y="70147"/>
                  <a:pt x="80895" y="70203"/>
                </a:cubicBezTo>
                <a:cubicBezTo>
                  <a:pt x="80895" y="70203"/>
                  <a:pt x="80926" y="70258"/>
                  <a:pt x="80926" y="70258"/>
                </a:cubicBezTo>
                <a:cubicBezTo>
                  <a:pt x="80926" y="70314"/>
                  <a:pt x="80926" y="70369"/>
                  <a:pt x="80957" y="70369"/>
                </a:cubicBezTo>
                <a:cubicBezTo>
                  <a:pt x="80957" y="70369"/>
                  <a:pt x="80957" y="70314"/>
                  <a:pt x="80989" y="70314"/>
                </a:cubicBezTo>
                <a:cubicBezTo>
                  <a:pt x="80989" y="70258"/>
                  <a:pt x="81020" y="70258"/>
                  <a:pt x="81020" y="70258"/>
                </a:cubicBezTo>
                <a:cubicBezTo>
                  <a:pt x="81020" y="70203"/>
                  <a:pt x="81020" y="70147"/>
                  <a:pt x="81051" y="70147"/>
                </a:cubicBezTo>
                <a:cubicBezTo>
                  <a:pt x="81082" y="70203"/>
                  <a:pt x="81051" y="70258"/>
                  <a:pt x="81082" y="70258"/>
                </a:cubicBezTo>
                <a:cubicBezTo>
                  <a:pt x="81082" y="70314"/>
                  <a:pt x="81114" y="70258"/>
                  <a:pt x="81145" y="70314"/>
                </a:cubicBezTo>
                <a:cubicBezTo>
                  <a:pt x="81145" y="70314"/>
                  <a:pt x="81176" y="70314"/>
                  <a:pt x="81176" y="70369"/>
                </a:cubicBezTo>
                <a:cubicBezTo>
                  <a:pt x="81207" y="70425"/>
                  <a:pt x="81238" y="70425"/>
                  <a:pt x="81301" y="70425"/>
                </a:cubicBezTo>
                <a:cubicBezTo>
                  <a:pt x="81332" y="70425"/>
                  <a:pt x="81426" y="70369"/>
                  <a:pt x="81426" y="70480"/>
                </a:cubicBezTo>
                <a:cubicBezTo>
                  <a:pt x="81426" y="70536"/>
                  <a:pt x="81363" y="70591"/>
                  <a:pt x="81363" y="70646"/>
                </a:cubicBezTo>
                <a:cubicBezTo>
                  <a:pt x="81363" y="70757"/>
                  <a:pt x="81363" y="70813"/>
                  <a:pt x="81363" y="70924"/>
                </a:cubicBezTo>
                <a:cubicBezTo>
                  <a:pt x="81332" y="70979"/>
                  <a:pt x="81301" y="71035"/>
                  <a:pt x="81270" y="71090"/>
                </a:cubicBezTo>
                <a:cubicBezTo>
                  <a:pt x="81270" y="71146"/>
                  <a:pt x="81270" y="71201"/>
                  <a:pt x="81270" y="71201"/>
                </a:cubicBezTo>
                <a:cubicBezTo>
                  <a:pt x="81270" y="71256"/>
                  <a:pt x="81270" y="71256"/>
                  <a:pt x="81270" y="71312"/>
                </a:cubicBezTo>
                <a:cubicBezTo>
                  <a:pt x="81270" y="71312"/>
                  <a:pt x="81270" y="71367"/>
                  <a:pt x="81301" y="71367"/>
                </a:cubicBezTo>
                <a:cubicBezTo>
                  <a:pt x="81301" y="71367"/>
                  <a:pt x="81301" y="71367"/>
                  <a:pt x="81301" y="71367"/>
                </a:cubicBezTo>
                <a:cubicBezTo>
                  <a:pt x="81332" y="71423"/>
                  <a:pt x="81332" y="71423"/>
                  <a:pt x="81332" y="71423"/>
                </a:cubicBezTo>
                <a:cubicBezTo>
                  <a:pt x="81363" y="71423"/>
                  <a:pt x="81363" y="71423"/>
                  <a:pt x="81395" y="71423"/>
                </a:cubicBezTo>
                <a:cubicBezTo>
                  <a:pt x="81395" y="71478"/>
                  <a:pt x="81426" y="71478"/>
                  <a:pt x="81395" y="71534"/>
                </a:cubicBezTo>
                <a:cubicBezTo>
                  <a:pt x="81363" y="71534"/>
                  <a:pt x="81363" y="71478"/>
                  <a:pt x="81332" y="71534"/>
                </a:cubicBezTo>
                <a:cubicBezTo>
                  <a:pt x="81332" y="71534"/>
                  <a:pt x="81301" y="71534"/>
                  <a:pt x="81301" y="71589"/>
                </a:cubicBezTo>
                <a:cubicBezTo>
                  <a:pt x="81270" y="71589"/>
                  <a:pt x="81270" y="71589"/>
                  <a:pt x="81238" y="71589"/>
                </a:cubicBezTo>
                <a:cubicBezTo>
                  <a:pt x="81207" y="71645"/>
                  <a:pt x="81176" y="71645"/>
                  <a:pt x="81176" y="71700"/>
                </a:cubicBezTo>
                <a:cubicBezTo>
                  <a:pt x="81145" y="71756"/>
                  <a:pt x="81176" y="71811"/>
                  <a:pt x="81145" y="71866"/>
                </a:cubicBezTo>
                <a:cubicBezTo>
                  <a:pt x="81145" y="71922"/>
                  <a:pt x="81114" y="71922"/>
                  <a:pt x="81114" y="71977"/>
                </a:cubicBezTo>
                <a:cubicBezTo>
                  <a:pt x="81114" y="71977"/>
                  <a:pt x="81114" y="72033"/>
                  <a:pt x="81082" y="72088"/>
                </a:cubicBezTo>
                <a:cubicBezTo>
                  <a:pt x="81082" y="72144"/>
                  <a:pt x="81051" y="72144"/>
                  <a:pt x="80989" y="72199"/>
                </a:cubicBezTo>
                <a:cubicBezTo>
                  <a:pt x="80989" y="72199"/>
                  <a:pt x="80957" y="72199"/>
                  <a:pt x="80957" y="72255"/>
                </a:cubicBezTo>
                <a:cubicBezTo>
                  <a:pt x="80957" y="72310"/>
                  <a:pt x="81020" y="72255"/>
                  <a:pt x="81020" y="72255"/>
                </a:cubicBezTo>
                <a:cubicBezTo>
                  <a:pt x="81051" y="72310"/>
                  <a:pt x="81051" y="72310"/>
                  <a:pt x="81082" y="72310"/>
                </a:cubicBezTo>
                <a:cubicBezTo>
                  <a:pt x="81082" y="72365"/>
                  <a:pt x="81114" y="72365"/>
                  <a:pt x="81114" y="72365"/>
                </a:cubicBezTo>
                <a:cubicBezTo>
                  <a:pt x="81145" y="72365"/>
                  <a:pt x="81176" y="72421"/>
                  <a:pt x="81176" y="72421"/>
                </a:cubicBezTo>
                <a:cubicBezTo>
                  <a:pt x="81176" y="72476"/>
                  <a:pt x="81145" y="72476"/>
                  <a:pt x="81176" y="72532"/>
                </a:cubicBezTo>
                <a:cubicBezTo>
                  <a:pt x="81176" y="72587"/>
                  <a:pt x="81207" y="72587"/>
                  <a:pt x="81238" y="72587"/>
                </a:cubicBezTo>
                <a:cubicBezTo>
                  <a:pt x="81238" y="72587"/>
                  <a:pt x="81270" y="72587"/>
                  <a:pt x="81270" y="72587"/>
                </a:cubicBezTo>
                <a:cubicBezTo>
                  <a:pt x="81363" y="72698"/>
                  <a:pt x="81363" y="72532"/>
                  <a:pt x="81426" y="72587"/>
                </a:cubicBezTo>
                <a:cubicBezTo>
                  <a:pt x="81457" y="72587"/>
                  <a:pt x="81457" y="72643"/>
                  <a:pt x="81426" y="72643"/>
                </a:cubicBezTo>
                <a:cubicBezTo>
                  <a:pt x="81426" y="72698"/>
                  <a:pt x="81395" y="72698"/>
                  <a:pt x="81395" y="72698"/>
                </a:cubicBezTo>
                <a:cubicBezTo>
                  <a:pt x="81395" y="72698"/>
                  <a:pt x="81363" y="72754"/>
                  <a:pt x="81363" y="72754"/>
                </a:cubicBezTo>
                <a:cubicBezTo>
                  <a:pt x="81363" y="72754"/>
                  <a:pt x="81363" y="72754"/>
                  <a:pt x="81332" y="72809"/>
                </a:cubicBezTo>
                <a:cubicBezTo>
                  <a:pt x="81332" y="72865"/>
                  <a:pt x="81426" y="72754"/>
                  <a:pt x="81426" y="72754"/>
                </a:cubicBezTo>
                <a:cubicBezTo>
                  <a:pt x="81457" y="72698"/>
                  <a:pt x="81488" y="72698"/>
                  <a:pt x="81488" y="72698"/>
                </a:cubicBezTo>
                <a:cubicBezTo>
                  <a:pt x="81520" y="72643"/>
                  <a:pt x="81520" y="72643"/>
                  <a:pt x="81551" y="72587"/>
                </a:cubicBezTo>
                <a:cubicBezTo>
                  <a:pt x="81551" y="72587"/>
                  <a:pt x="81551" y="72476"/>
                  <a:pt x="81582" y="72476"/>
                </a:cubicBezTo>
                <a:cubicBezTo>
                  <a:pt x="81613" y="72421"/>
                  <a:pt x="81613" y="72476"/>
                  <a:pt x="81644" y="72476"/>
                </a:cubicBezTo>
                <a:cubicBezTo>
                  <a:pt x="81644" y="72532"/>
                  <a:pt x="81644" y="72532"/>
                  <a:pt x="81676" y="72532"/>
                </a:cubicBezTo>
                <a:cubicBezTo>
                  <a:pt x="81707" y="72587"/>
                  <a:pt x="81738" y="72587"/>
                  <a:pt x="81801" y="72643"/>
                </a:cubicBezTo>
                <a:cubicBezTo>
                  <a:pt x="81801" y="72643"/>
                  <a:pt x="81801" y="72698"/>
                  <a:pt x="81801" y="72698"/>
                </a:cubicBezTo>
                <a:cubicBezTo>
                  <a:pt x="81863" y="72809"/>
                  <a:pt x="81894" y="72754"/>
                  <a:pt x="81926" y="72698"/>
                </a:cubicBezTo>
                <a:cubicBezTo>
                  <a:pt x="81957" y="72643"/>
                  <a:pt x="81957" y="72643"/>
                  <a:pt x="81988" y="72643"/>
                </a:cubicBezTo>
                <a:cubicBezTo>
                  <a:pt x="81988" y="72587"/>
                  <a:pt x="82019" y="72587"/>
                  <a:pt x="82051" y="72587"/>
                </a:cubicBezTo>
                <a:cubicBezTo>
                  <a:pt x="82051" y="72587"/>
                  <a:pt x="82051" y="72643"/>
                  <a:pt x="82082" y="72643"/>
                </a:cubicBezTo>
                <a:cubicBezTo>
                  <a:pt x="82113" y="72643"/>
                  <a:pt x="82113" y="72587"/>
                  <a:pt x="82144" y="72643"/>
                </a:cubicBezTo>
                <a:cubicBezTo>
                  <a:pt x="82175" y="72643"/>
                  <a:pt x="82207" y="72698"/>
                  <a:pt x="82207" y="72754"/>
                </a:cubicBezTo>
                <a:cubicBezTo>
                  <a:pt x="82207" y="72809"/>
                  <a:pt x="82207" y="72865"/>
                  <a:pt x="82175" y="72865"/>
                </a:cubicBezTo>
                <a:cubicBezTo>
                  <a:pt x="82175" y="72809"/>
                  <a:pt x="82175" y="72809"/>
                  <a:pt x="82175" y="72809"/>
                </a:cubicBezTo>
                <a:cubicBezTo>
                  <a:pt x="82175" y="72754"/>
                  <a:pt x="82175" y="72754"/>
                  <a:pt x="82144" y="72754"/>
                </a:cubicBezTo>
                <a:cubicBezTo>
                  <a:pt x="82144" y="72754"/>
                  <a:pt x="82144" y="72754"/>
                  <a:pt x="82144" y="72754"/>
                </a:cubicBezTo>
                <a:cubicBezTo>
                  <a:pt x="82144" y="72698"/>
                  <a:pt x="82113" y="72698"/>
                  <a:pt x="82113" y="72698"/>
                </a:cubicBezTo>
                <a:cubicBezTo>
                  <a:pt x="82082" y="72698"/>
                  <a:pt x="82082" y="72754"/>
                  <a:pt x="82082" y="72754"/>
                </a:cubicBezTo>
                <a:cubicBezTo>
                  <a:pt x="82051" y="72698"/>
                  <a:pt x="82051" y="72643"/>
                  <a:pt x="82051" y="72643"/>
                </a:cubicBezTo>
                <a:cubicBezTo>
                  <a:pt x="82019" y="72587"/>
                  <a:pt x="82019" y="72643"/>
                  <a:pt x="82019" y="72698"/>
                </a:cubicBezTo>
                <a:cubicBezTo>
                  <a:pt x="82019" y="72698"/>
                  <a:pt x="82019" y="72698"/>
                  <a:pt x="82019" y="72754"/>
                </a:cubicBezTo>
                <a:cubicBezTo>
                  <a:pt x="82019" y="72754"/>
                  <a:pt x="82019" y="72754"/>
                  <a:pt x="81988" y="72754"/>
                </a:cubicBezTo>
                <a:cubicBezTo>
                  <a:pt x="81988" y="72809"/>
                  <a:pt x="81988" y="72809"/>
                  <a:pt x="82019" y="72865"/>
                </a:cubicBezTo>
                <a:cubicBezTo>
                  <a:pt x="82019" y="72865"/>
                  <a:pt x="82019" y="72865"/>
                  <a:pt x="82019" y="72865"/>
                </a:cubicBezTo>
                <a:cubicBezTo>
                  <a:pt x="82019" y="72865"/>
                  <a:pt x="82019" y="72920"/>
                  <a:pt x="82051" y="72920"/>
                </a:cubicBezTo>
                <a:cubicBezTo>
                  <a:pt x="82051" y="72920"/>
                  <a:pt x="82051" y="72920"/>
                  <a:pt x="82082" y="72920"/>
                </a:cubicBezTo>
                <a:cubicBezTo>
                  <a:pt x="82113" y="72920"/>
                  <a:pt x="82082" y="72809"/>
                  <a:pt x="82113" y="72809"/>
                </a:cubicBezTo>
                <a:cubicBezTo>
                  <a:pt x="82113" y="72809"/>
                  <a:pt x="82113" y="72865"/>
                  <a:pt x="82113" y="72920"/>
                </a:cubicBezTo>
                <a:cubicBezTo>
                  <a:pt x="82144" y="72975"/>
                  <a:pt x="82175" y="72920"/>
                  <a:pt x="82175" y="72920"/>
                </a:cubicBezTo>
                <a:cubicBezTo>
                  <a:pt x="82207" y="72975"/>
                  <a:pt x="82175" y="73031"/>
                  <a:pt x="82175" y="73031"/>
                </a:cubicBezTo>
                <a:cubicBezTo>
                  <a:pt x="82175" y="73086"/>
                  <a:pt x="82207" y="73086"/>
                  <a:pt x="82207" y="73142"/>
                </a:cubicBezTo>
                <a:cubicBezTo>
                  <a:pt x="82238" y="73142"/>
                  <a:pt x="82238" y="73197"/>
                  <a:pt x="82238" y="73253"/>
                </a:cubicBezTo>
                <a:cubicBezTo>
                  <a:pt x="82269" y="73253"/>
                  <a:pt x="82269" y="73308"/>
                  <a:pt x="82269" y="73308"/>
                </a:cubicBezTo>
                <a:cubicBezTo>
                  <a:pt x="82269" y="73364"/>
                  <a:pt x="82238" y="73364"/>
                  <a:pt x="82238" y="73364"/>
                </a:cubicBezTo>
                <a:cubicBezTo>
                  <a:pt x="82207" y="73419"/>
                  <a:pt x="82207" y="73419"/>
                  <a:pt x="82207" y="73475"/>
                </a:cubicBezTo>
                <a:cubicBezTo>
                  <a:pt x="82175" y="73530"/>
                  <a:pt x="82238" y="73530"/>
                  <a:pt x="82238" y="73475"/>
                </a:cubicBezTo>
                <a:cubicBezTo>
                  <a:pt x="82269" y="73475"/>
                  <a:pt x="82269" y="73475"/>
                  <a:pt x="82269" y="73475"/>
                </a:cubicBezTo>
                <a:cubicBezTo>
                  <a:pt x="82269" y="73530"/>
                  <a:pt x="82269" y="73530"/>
                  <a:pt x="82238" y="73585"/>
                </a:cubicBezTo>
                <a:cubicBezTo>
                  <a:pt x="82238" y="73585"/>
                  <a:pt x="82238" y="73641"/>
                  <a:pt x="82269" y="73641"/>
                </a:cubicBezTo>
                <a:cubicBezTo>
                  <a:pt x="82269" y="73641"/>
                  <a:pt x="82269" y="73641"/>
                  <a:pt x="82300" y="73696"/>
                </a:cubicBezTo>
                <a:cubicBezTo>
                  <a:pt x="82300" y="73752"/>
                  <a:pt x="82332" y="73807"/>
                  <a:pt x="82300" y="73863"/>
                </a:cubicBezTo>
                <a:cubicBezTo>
                  <a:pt x="82269" y="73863"/>
                  <a:pt x="82300" y="73807"/>
                  <a:pt x="82269" y="73807"/>
                </a:cubicBezTo>
                <a:cubicBezTo>
                  <a:pt x="82269" y="73752"/>
                  <a:pt x="82269" y="73696"/>
                  <a:pt x="82238" y="73696"/>
                </a:cubicBezTo>
                <a:cubicBezTo>
                  <a:pt x="82207" y="73696"/>
                  <a:pt x="82175" y="73752"/>
                  <a:pt x="82144" y="73696"/>
                </a:cubicBezTo>
                <a:cubicBezTo>
                  <a:pt x="82144" y="73641"/>
                  <a:pt x="82144" y="73641"/>
                  <a:pt x="82113" y="73585"/>
                </a:cubicBezTo>
                <a:cubicBezTo>
                  <a:pt x="82082" y="73585"/>
                  <a:pt x="82082" y="73585"/>
                  <a:pt x="82082" y="73585"/>
                </a:cubicBezTo>
                <a:cubicBezTo>
                  <a:pt x="82082" y="73641"/>
                  <a:pt x="82082" y="73696"/>
                  <a:pt x="82082" y="73696"/>
                </a:cubicBezTo>
                <a:cubicBezTo>
                  <a:pt x="82051" y="73752"/>
                  <a:pt x="82051" y="73641"/>
                  <a:pt x="82051" y="73641"/>
                </a:cubicBezTo>
                <a:cubicBezTo>
                  <a:pt x="81988" y="73585"/>
                  <a:pt x="81957" y="73752"/>
                  <a:pt x="81926" y="73807"/>
                </a:cubicBezTo>
                <a:cubicBezTo>
                  <a:pt x="81894" y="73807"/>
                  <a:pt x="81832" y="73918"/>
                  <a:pt x="81863" y="73974"/>
                </a:cubicBezTo>
                <a:cubicBezTo>
                  <a:pt x="81863" y="73974"/>
                  <a:pt x="81894" y="73974"/>
                  <a:pt x="81926" y="73974"/>
                </a:cubicBezTo>
                <a:cubicBezTo>
                  <a:pt x="81957" y="73974"/>
                  <a:pt x="81957" y="73974"/>
                  <a:pt x="81988" y="73974"/>
                </a:cubicBezTo>
                <a:cubicBezTo>
                  <a:pt x="82019" y="73974"/>
                  <a:pt x="82019" y="74029"/>
                  <a:pt x="82019" y="74029"/>
                </a:cubicBezTo>
                <a:cubicBezTo>
                  <a:pt x="82051" y="74085"/>
                  <a:pt x="82082" y="74029"/>
                  <a:pt x="82082" y="74085"/>
                </a:cubicBezTo>
                <a:cubicBezTo>
                  <a:pt x="82082" y="74140"/>
                  <a:pt x="82082" y="74140"/>
                  <a:pt x="82051" y="74195"/>
                </a:cubicBezTo>
                <a:cubicBezTo>
                  <a:pt x="82051" y="74251"/>
                  <a:pt x="82051" y="74251"/>
                  <a:pt x="82082" y="74306"/>
                </a:cubicBezTo>
                <a:cubicBezTo>
                  <a:pt x="82082" y="74362"/>
                  <a:pt x="82082" y="74362"/>
                  <a:pt x="82082" y="74417"/>
                </a:cubicBezTo>
                <a:cubicBezTo>
                  <a:pt x="82082" y="74417"/>
                  <a:pt x="82082" y="74473"/>
                  <a:pt x="82082" y="74473"/>
                </a:cubicBezTo>
                <a:cubicBezTo>
                  <a:pt x="82082" y="74528"/>
                  <a:pt x="82113" y="74584"/>
                  <a:pt x="82082" y="74639"/>
                </a:cubicBezTo>
                <a:cubicBezTo>
                  <a:pt x="82082" y="74639"/>
                  <a:pt x="82082" y="74695"/>
                  <a:pt x="82082" y="74750"/>
                </a:cubicBezTo>
                <a:cubicBezTo>
                  <a:pt x="82082" y="74805"/>
                  <a:pt x="82082" y="74750"/>
                  <a:pt x="82113" y="74750"/>
                </a:cubicBezTo>
                <a:cubicBezTo>
                  <a:pt x="82144" y="74750"/>
                  <a:pt x="82144" y="74805"/>
                  <a:pt x="82175" y="74805"/>
                </a:cubicBezTo>
                <a:cubicBezTo>
                  <a:pt x="82207" y="74805"/>
                  <a:pt x="82300" y="74805"/>
                  <a:pt x="82269" y="74861"/>
                </a:cubicBezTo>
                <a:cubicBezTo>
                  <a:pt x="82238" y="74916"/>
                  <a:pt x="82207" y="74916"/>
                  <a:pt x="82207" y="74916"/>
                </a:cubicBezTo>
                <a:cubicBezTo>
                  <a:pt x="82175" y="74916"/>
                  <a:pt x="82175" y="74972"/>
                  <a:pt x="82175" y="74972"/>
                </a:cubicBezTo>
                <a:cubicBezTo>
                  <a:pt x="82144" y="75027"/>
                  <a:pt x="82144" y="75027"/>
                  <a:pt x="82175" y="75083"/>
                </a:cubicBezTo>
                <a:cubicBezTo>
                  <a:pt x="82175" y="75083"/>
                  <a:pt x="82207" y="75083"/>
                  <a:pt x="82207" y="75138"/>
                </a:cubicBezTo>
                <a:cubicBezTo>
                  <a:pt x="82207" y="75138"/>
                  <a:pt x="82207" y="75194"/>
                  <a:pt x="82207" y="75194"/>
                </a:cubicBezTo>
                <a:cubicBezTo>
                  <a:pt x="82175" y="75249"/>
                  <a:pt x="82175" y="75249"/>
                  <a:pt x="82144" y="75249"/>
                </a:cubicBezTo>
                <a:cubicBezTo>
                  <a:pt x="82144" y="75249"/>
                  <a:pt x="82113" y="75304"/>
                  <a:pt x="82113" y="75304"/>
                </a:cubicBezTo>
                <a:cubicBezTo>
                  <a:pt x="82113" y="75360"/>
                  <a:pt x="82082" y="75360"/>
                  <a:pt x="82082" y="75360"/>
                </a:cubicBezTo>
                <a:cubicBezTo>
                  <a:pt x="82051" y="75415"/>
                  <a:pt x="82051" y="75415"/>
                  <a:pt x="82082" y="75471"/>
                </a:cubicBezTo>
                <a:cubicBezTo>
                  <a:pt x="82082" y="75471"/>
                  <a:pt x="82113" y="75415"/>
                  <a:pt x="82144" y="75415"/>
                </a:cubicBezTo>
                <a:cubicBezTo>
                  <a:pt x="82144" y="75526"/>
                  <a:pt x="82082" y="75526"/>
                  <a:pt x="82082" y="75582"/>
                </a:cubicBezTo>
                <a:cubicBezTo>
                  <a:pt x="82051" y="75637"/>
                  <a:pt x="82051" y="75637"/>
                  <a:pt x="82051" y="75637"/>
                </a:cubicBezTo>
                <a:cubicBezTo>
                  <a:pt x="82019" y="75693"/>
                  <a:pt x="81926" y="75804"/>
                  <a:pt x="81957" y="75914"/>
                </a:cubicBezTo>
                <a:cubicBezTo>
                  <a:pt x="81988" y="75914"/>
                  <a:pt x="81988" y="75914"/>
                  <a:pt x="81988" y="75970"/>
                </a:cubicBezTo>
                <a:cubicBezTo>
                  <a:pt x="82019" y="76025"/>
                  <a:pt x="81988" y="76025"/>
                  <a:pt x="81957" y="76025"/>
                </a:cubicBezTo>
                <a:cubicBezTo>
                  <a:pt x="81957" y="76025"/>
                  <a:pt x="81957" y="75970"/>
                  <a:pt x="81926" y="75970"/>
                </a:cubicBezTo>
                <a:cubicBezTo>
                  <a:pt x="81894" y="75970"/>
                  <a:pt x="81926" y="76025"/>
                  <a:pt x="81957" y="76081"/>
                </a:cubicBezTo>
                <a:cubicBezTo>
                  <a:pt x="81957" y="76136"/>
                  <a:pt x="81926" y="76136"/>
                  <a:pt x="81926" y="76192"/>
                </a:cubicBezTo>
                <a:cubicBezTo>
                  <a:pt x="81957" y="76192"/>
                  <a:pt x="81957" y="76192"/>
                  <a:pt x="81988" y="76247"/>
                </a:cubicBezTo>
                <a:cubicBezTo>
                  <a:pt x="82019" y="76303"/>
                  <a:pt x="81957" y="76414"/>
                  <a:pt x="82019" y="76414"/>
                </a:cubicBezTo>
                <a:cubicBezTo>
                  <a:pt x="82051" y="76414"/>
                  <a:pt x="82082" y="76414"/>
                  <a:pt x="82082" y="76414"/>
                </a:cubicBezTo>
                <a:cubicBezTo>
                  <a:pt x="82113" y="76469"/>
                  <a:pt x="82082" y="76469"/>
                  <a:pt x="82051" y="76469"/>
                </a:cubicBezTo>
                <a:cubicBezTo>
                  <a:pt x="82051" y="76469"/>
                  <a:pt x="81988" y="76414"/>
                  <a:pt x="82019" y="76469"/>
                </a:cubicBezTo>
                <a:cubicBezTo>
                  <a:pt x="82019" y="76524"/>
                  <a:pt x="82051" y="76524"/>
                  <a:pt x="82082" y="76524"/>
                </a:cubicBezTo>
                <a:cubicBezTo>
                  <a:pt x="82082" y="76524"/>
                  <a:pt x="82082" y="76524"/>
                  <a:pt x="82082" y="76524"/>
                </a:cubicBezTo>
                <a:cubicBezTo>
                  <a:pt x="82082" y="76580"/>
                  <a:pt x="82113" y="76580"/>
                  <a:pt x="82113" y="76580"/>
                </a:cubicBezTo>
                <a:cubicBezTo>
                  <a:pt x="82144" y="76580"/>
                  <a:pt x="82144" y="76635"/>
                  <a:pt x="82113" y="76635"/>
                </a:cubicBezTo>
                <a:cubicBezTo>
                  <a:pt x="82082" y="76691"/>
                  <a:pt x="82051" y="76635"/>
                  <a:pt x="82051" y="76635"/>
                </a:cubicBezTo>
                <a:cubicBezTo>
                  <a:pt x="82019" y="76635"/>
                  <a:pt x="82019" y="76635"/>
                  <a:pt x="81988" y="76635"/>
                </a:cubicBezTo>
                <a:cubicBezTo>
                  <a:pt x="81988" y="76580"/>
                  <a:pt x="81957" y="76524"/>
                  <a:pt x="81957" y="76580"/>
                </a:cubicBezTo>
                <a:cubicBezTo>
                  <a:pt x="81926" y="76580"/>
                  <a:pt x="81957" y="76635"/>
                  <a:pt x="81957" y="76635"/>
                </a:cubicBezTo>
                <a:cubicBezTo>
                  <a:pt x="81957" y="76691"/>
                  <a:pt x="81926" y="76691"/>
                  <a:pt x="81926" y="76691"/>
                </a:cubicBezTo>
                <a:cubicBezTo>
                  <a:pt x="81894" y="76746"/>
                  <a:pt x="81894" y="76746"/>
                  <a:pt x="81894" y="76802"/>
                </a:cubicBezTo>
                <a:cubicBezTo>
                  <a:pt x="81863" y="76802"/>
                  <a:pt x="81801" y="76913"/>
                  <a:pt x="81832" y="76913"/>
                </a:cubicBezTo>
                <a:cubicBezTo>
                  <a:pt x="81863" y="76913"/>
                  <a:pt x="81863" y="76857"/>
                  <a:pt x="81894" y="76857"/>
                </a:cubicBezTo>
                <a:cubicBezTo>
                  <a:pt x="81894" y="76857"/>
                  <a:pt x="81894" y="76913"/>
                  <a:pt x="81926" y="76857"/>
                </a:cubicBezTo>
                <a:cubicBezTo>
                  <a:pt x="81926" y="76857"/>
                  <a:pt x="81926" y="76857"/>
                  <a:pt x="81957" y="76857"/>
                </a:cubicBezTo>
                <a:cubicBezTo>
                  <a:pt x="81957" y="76802"/>
                  <a:pt x="81988" y="76802"/>
                  <a:pt x="81988" y="76746"/>
                </a:cubicBezTo>
                <a:cubicBezTo>
                  <a:pt x="81988" y="76746"/>
                  <a:pt x="81957" y="76746"/>
                  <a:pt x="81957" y="76746"/>
                </a:cubicBezTo>
                <a:cubicBezTo>
                  <a:pt x="81957" y="76691"/>
                  <a:pt x="81988" y="76691"/>
                  <a:pt x="81988" y="76691"/>
                </a:cubicBezTo>
                <a:cubicBezTo>
                  <a:pt x="82019" y="76746"/>
                  <a:pt x="81988" y="76746"/>
                  <a:pt x="81988" y="76802"/>
                </a:cubicBezTo>
                <a:cubicBezTo>
                  <a:pt x="81988" y="76857"/>
                  <a:pt x="82019" y="76802"/>
                  <a:pt x="82051" y="76802"/>
                </a:cubicBezTo>
                <a:cubicBezTo>
                  <a:pt x="82082" y="76857"/>
                  <a:pt x="82051" y="76857"/>
                  <a:pt x="82051" y="76913"/>
                </a:cubicBezTo>
                <a:cubicBezTo>
                  <a:pt x="82051" y="76968"/>
                  <a:pt x="82051" y="76968"/>
                  <a:pt x="82082" y="77024"/>
                </a:cubicBezTo>
                <a:cubicBezTo>
                  <a:pt x="82082" y="77024"/>
                  <a:pt x="82082" y="77079"/>
                  <a:pt x="82113" y="77079"/>
                </a:cubicBezTo>
                <a:cubicBezTo>
                  <a:pt x="82144" y="77079"/>
                  <a:pt x="82144" y="77024"/>
                  <a:pt x="82144" y="76968"/>
                </a:cubicBezTo>
                <a:cubicBezTo>
                  <a:pt x="82144" y="76968"/>
                  <a:pt x="82144" y="76913"/>
                  <a:pt x="82175" y="76913"/>
                </a:cubicBezTo>
                <a:cubicBezTo>
                  <a:pt x="82175" y="76857"/>
                  <a:pt x="82207" y="76857"/>
                  <a:pt x="82207" y="76857"/>
                </a:cubicBezTo>
                <a:cubicBezTo>
                  <a:pt x="82207" y="76802"/>
                  <a:pt x="82207" y="76802"/>
                  <a:pt x="82238" y="76746"/>
                </a:cubicBezTo>
                <a:cubicBezTo>
                  <a:pt x="82238" y="76746"/>
                  <a:pt x="82269" y="76691"/>
                  <a:pt x="82269" y="76691"/>
                </a:cubicBezTo>
                <a:cubicBezTo>
                  <a:pt x="82300" y="76691"/>
                  <a:pt x="82332" y="76580"/>
                  <a:pt x="82363" y="76580"/>
                </a:cubicBezTo>
                <a:cubicBezTo>
                  <a:pt x="82394" y="76580"/>
                  <a:pt x="82425" y="76580"/>
                  <a:pt x="82425" y="76580"/>
                </a:cubicBezTo>
                <a:cubicBezTo>
                  <a:pt x="82457" y="76524"/>
                  <a:pt x="82457" y="76524"/>
                  <a:pt x="82457" y="76524"/>
                </a:cubicBezTo>
                <a:cubicBezTo>
                  <a:pt x="82488" y="76469"/>
                  <a:pt x="82519" y="76524"/>
                  <a:pt x="82519" y="76469"/>
                </a:cubicBezTo>
                <a:cubicBezTo>
                  <a:pt x="82550" y="76469"/>
                  <a:pt x="82550" y="76414"/>
                  <a:pt x="82581" y="76469"/>
                </a:cubicBezTo>
                <a:cubicBezTo>
                  <a:pt x="82581" y="76580"/>
                  <a:pt x="82519" y="76524"/>
                  <a:pt x="82519" y="76580"/>
                </a:cubicBezTo>
                <a:cubicBezTo>
                  <a:pt x="82488" y="76635"/>
                  <a:pt x="82488" y="76635"/>
                  <a:pt x="82488" y="76691"/>
                </a:cubicBezTo>
                <a:cubicBezTo>
                  <a:pt x="82457" y="76691"/>
                  <a:pt x="82457" y="76691"/>
                  <a:pt x="82457" y="76746"/>
                </a:cubicBezTo>
                <a:cubicBezTo>
                  <a:pt x="82488" y="76746"/>
                  <a:pt x="82488" y="76746"/>
                  <a:pt x="82519" y="76746"/>
                </a:cubicBezTo>
                <a:cubicBezTo>
                  <a:pt x="82550" y="76746"/>
                  <a:pt x="82550" y="76802"/>
                  <a:pt x="82550" y="76802"/>
                </a:cubicBezTo>
                <a:cubicBezTo>
                  <a:pt x="82581" y="76857"/>
                  <a:pt x="82644" y="76857"/>
                  <a:pt x="82644" y="76746"/>
                </a:cubicBezTo>
                <a:cubicBezTo>
                  <a:pt x="82675" y="76746"/>
                  <a:pt x="82675" y="76746"/>
                  <a:pt x="82706" y="76691"/>
                </a:cubicBezTo>
                <a:cubicBezTo>
                  <a:pt x="82706" y="76635"/>
                  <a:pt x="82738" y="76635"/>
                  <a:pt x="82706" y="76580"/>
                </a:cubicBezTo>
                <a:cubicBezTo>
                  <a:pt x="82706" y="76580"/>
                  <a:pt x="82675" y="76580"/>
                  <a:pt x="82675" y="76580"/>
                </a:cubicBezTo>
                <a:cubicBezTo>
                  <a:pt x="82675" y="76580"/>
                  <a:pt x="82675" y="76524"/>
                  <a:pt x="82675" y="76524"/>
                </a:cubicBezTo>
                <a:cubicBezTo>
                  <a:pt x="82675" y="76469"/>
                  <a:pt x="82675" y="76414"/>
                  <a:pt x="82675" y="76414"/>
                </a:cubicBezTo>
                <a:cubicBezTo>
                  <a:pt x="82675" y="76358"/>
                  <a:pt x="82675" y="76358"/>
                  <a:pt x="82706" y="76358"/>
                </a:cubicBezTo>
                <a:cubicBezTo>
                  <a:pt x="82738" y="76414"/>
                  <a:pt x="82706" y="76414"/>
                  <a:pt x="82706" y="76414"/>
                </a:cubicBezTo>
                <a:cubicBezTo>
                  <a:pt x="82706" y="76469"/>
                  <a:pt x="82738" y="76469"/>
                  <a:pt x="82738" y="76469"/>
                </a:cubicBezTo>
                <a:cubicBezTo>
                  <a:pt x="82738" y="76524"/>
                  <a:pt x="82706" y="76691"/>
                  <a:pt x="82769" y="76635"/>
                </a:cubicBezTo>
                <a:cubicBezTo>
                  <a:pt x="82800" y="76635"/>
                  <a:pt x="82800" y="76524"/>
                  <a:pt x="82831" y="76524"/>
                </a:cubicBezTo>
                <a:cubicBezTo>
                  <a:pt x="82863" y="76469"/>
                  <a:pt x="82894" y="76414"/>
                  <a:pt x="82894" y="76358"/>
                </a:cubicBezTo>
                <a:cubicBezTo>
                  <a:pt x="82863" y="76303"/>
                  <a:pt x="82863" y="76303"/>
                  <a:pt x="82863" y="76303"/>
                </a:cubicBezTo>
                <a:cubicBezTo>
                  <a:pt x="82831" y="76247"/>
                  <a:pt x="82863" y="76247"/>
                  <a:pt x="82894" y="76192"/>
                </a:cubicBezTo>
                <a:cubicBezTo>
                  <a:pt x="82925" y="76192"/>
                  <a:pt x="82925" y="76081"/>
                  <a:pt x="82988" y="76136"/>
                </a:cubicBezTo>
                <a:cubicBezTo>
                  <a:pt x="83019" y="76136"/>
                  <a:pt x="83019" y="76136"/>
                  <a:pt x="83050" y="76136"/>
                </a:cubicBezTo>
                <a:cubicBezTo>
                  <a:pt x="83050" y="76192"/>
                  <a:pt x="83050" y="76192"/>
                  <a:pt x="83081" y="76247"/>
                </a:cubicBezTo>
                <a:cubicBezTo>
                  <a:pt x="83112" y="76247"/>
                  <a:pt x="83112" y="76192"/>
                  <a:pt x="83144" y="76247"/>
                </a:cubicBezTo>
                <a:cubicBezTo>
                  <a:pt x="83144" y="76247"/>
                  <a:pt x="83144" y="76303"/>
                  <a:pt x="83175" y="76303"/>
                </a:cubicBezTo>
                <a:cubicBezTo>
                  <a:pt x="83206" y="76303"/>
                  <a:pt x="83206" y="76303"/>
                  <a:pt x="83237" y="76303"/>
                </a:cubicBezTo>
                <a:cubicBezTo>
                  <a:pt x="83237" y="76358"/>
                  <a:pt x="83237" y="76358"/>
                  <a:pt x="83269" y="76358"/>
                </a:cubicBezTo>
                <a:cubicBezTo>
                  <a:pt x="83300" y="76414"/>
                  <a:pt x="83269" y="76247"/>
                  <a:pt x="83269" y="76247"/>
                </a:cubicBezTo>
                <a:cubicBezTo>
                  <a:pt x="83269" y="76192"/>
                  <a:pt x="83300" y="76136"/>
                  <a:pt x="83300" y="76136"/>
                </a:cubicBezTo>
                <a:cubicBezTo>
                  <a:pt x="83331" y="76192"/>
                  <a:pt x="83331" y="76192"/>
                  <a:pt x="83362" y="76192"/>
                </a:cubicBezTo>
                <a:cubicBezTo>
                  <a:pt x="83362" y="76136"/>
                  <a:pt x="83362" y="76136"/>
                  <a:pt x="83362" y="76136"/>
                </a:cubicBezTo>
                <a:cubicBezTo>
                  <a:pt x="83394" y="76081"/>
                  <a:pt x="83425" y="76081"/>
                  <a:pt x="83425" y="76081"/>
                </a:cubicBezTo>
                <a:cubicBezTo>
                  <a:pt x="83394" y="76025"/>
                  <a:pt x="83362" y="76025"/>
                  <a:pt x="83362" y="75970"/>
                </a:cubicBezTo>
                <a:cubicBezTo>
                  <a:pt x="83362" y="75970"/>
                  <a:pt x="83394" y="75914"/>
                  <a:pt x="83425" y="75914"/>
                </a:cubicBezTo>
                <a:cubicBezTo>
                  <a:pt x="83425" y="75914"/>
                  <a:pt x="83425" y="75970"/>
                  <a:pt x="83425" y="75970"/>
                </a:cubicBezTo>
                <a:cubicBezTo>
                  <a:pt x="83456" y="75970"/>
                  <a:pt x="83456" y="75970"/>
                  <a:pt x="83487" y="75970"/>
                </a:cubicBezTo>
                <a:cubicBezTo>
                  <a:pt x="83487" y="75970"/>
                  <a:pt x="83519" y="75970"/>
                  <a:pt x="83550" y="75970"/>
                </a:cubicBezTo>
                <a:cubicBezTo>
                  <a:pt x="83581" y="75970"/>
                  <a:pt x="83581" y="75970"/>
                  <a:pt x="83581" y="76025"/>
                </a:cubicBezTo>
                <a:cubicBezTo>
                  <a:pt x="83612" y="76081"/>
                  <a:pt x="83612" y="76136"/>
                  <a:pt x="83675" y="76081"/>
                </a:cubicBezTo>
                <a:cubicBezTo>
                  <a:pt x="83675" y="76081"/>
                  <a:pt x="83675" y="76025"/>
                  <a:pt x="83706" y="76025"/>
                </a:cubicBezTo>
                <a:cubicBezTo>
                  <a:pt x="83706" y="76025"/>
                  <a:pt x="83737" y="76025"/>
                  <a:pt x="83737" y="75970"/>
                </a:cubicBezTo>
                <a:cubicBezTo>
                  <a:pt x="83768" y="75970"/>
                  <a:pt x="83768" y="75914"/>
                  <a:pt x="83800" y="75859"/>
                </a:cubicBezTo>
                <a:cubicBezTo>
                  <a:pt x="83800" y="75804"/>
                  <a:pt x="83800" y="75748"/>
                  <a:pt x="83831" y="75693"/>
                </a:cubicBezTo>
                <a:cubicBezTo>
                  <a:pt x="83862" y="75582"/>
                  <a:pt x="83862" y="75526"/>
                  <a:pt x="83862" y="75415"/>
                </a:cubicBezTo>
                <a:cubicBezTo>
                  <a:pt x="83893" y="75415"/>
                  <a:pt x="83893" y="75360"/>
                  <a:pt x="83893" y="75304"/>
                </a:cubicBezTo>
                <a:cubicBezTo>
                  <a:pt x="83925" y="75304"/>
                  <a:pt x="83893" y="75249"/>
                  <a:pt x="83925" y="75194"/>
                </a:cubicBezTo>
                <a:cubicBezTo>
                  <a:pt x="83925" y="75138"/>
                  <a:pt x="83956" y="75083"/>
                  <a:pt x="83956" y="74972"/>
                </a:cubicBezTo>
                <a:cubicBezTo>
                  <a:pt x="83956" y="74916"/>
                  <a:pt x="83956" y="74916"/>
                  <a:pt x="83987" y="74861"/>
                </a:cubicBezTo>
                <a:cubicBezTo>
                  <a:pt x="83987" y="74861"/>
                  <a:pt x="83987" y="74861"/>
                  <a:pt x="83987" y="74805"/>
                </a:cubicBezTo>
                <a:cubicBezTo>
                  <a:pt x="83956" y="74805"/>
                  <a:pt x="83956" y="74805"/>
                  <a:pt x="83925" y="74861"/>
                </a:cubicBezTo>
                <a:cubicBezTo>
                  <a:pt x="83831" y="74916"/>
                  <a:pt x="83893" y="74473"/>
                  <a:pt x="83893" y="74473"/>
                </a:cubicBezTo>
                <a:cubicBezTo>
                  <a:pt x="83893" y="74306"/>
                  <a:pt x="83862" y="74140"/>
                  <a:pt x="83862" y="73974"/>
                </a:cubicBezTo>
                <a:cubicBezTo>
                  <a:pt x="83862" y="73918"/>
                  <a:pt x="83862" y="73807"/>
                  <a:pt x="83862" y="73752"/>
                </a:cubicBezTo>
                <a:cubicBezTo>
                  <a:pt x="83862" y="73696"/>
                  <a:pt x="83831" y="73585"/>
                  <a:pt x="83831" y="73530"/>
                </a:cubicBezTo>
                <a:cubicBezTo>
                  <a:pt x="83831" y="73419"/>
                  <a:pt x="83831" y="73364"/>
                  <a:pt x="83800" y="73308"/>
                </a:cubicBezTo>
                <a:cubicBezTo>
                  <a:pt x="83768" y="73253"/>
                  <a:pt x="83768" y="73197"/>
                  <a:pt x="83737" y="73086"/>
                </a:cubicBezTo>
                <a:cubicBezTo>
                  <a:pt x="83706" y="73031"/>
                  <a:pt x="83706" y="72975"/>
                  <a:pt x="83675" y="72920"/>
                </a:cubicBezTo>
                <a:cubicBezTo>
                  <a:pt x="83643" y="72865"/>
                  <a:pt x="83612" y="72809"/>
                  <a:pt x="83612" y="72754"/>
                </a:cubicBezTo>
                <a:cubicBezTo>
                  <a:pt x="83581" y="72698"/>
                  <a:pt x="83581" y="72643"/>
                  <a:pt x="83581" y="72643"/>
                </a:cubicBezTo>
                <a:cubicBezTo>
                  <a:pt x="83581" y="72587"/>
                  <a:pt x="83550" y="72532"/>
                  <a:pt x="83519" y="72476"/>
                </a:cubicBezTo>
                <a:cubicBezTo>
                  <a:pt x="83519" y="72421"/>
                  <a:pt x="83487" y="72365"/>
                  <a:pt x="83456" y="72310"/>
                </a:cubicBezTo>
                <a:cubicBezTo>
                  <a:pt x="83456" y="72255"/>
                  <a:pt x="83425" y="72255"/>
                  <a:pt x="83394" y="72144"/>
                </a:cubicBezTo>
                <a:cubicBezTo>
                  <a:pt x="83394" y="72088"/>
                  <a:pt x="83394" y="72033"/>
                  <a:pt x="83362" y="71977"/>
                </a:cubicBezTo>
                <a:cubicBezTo>
                  <a:pt x="83362" y="71922"/>
                  <a:pt x="83331" y="71922"/>
                  <a:pt x="83331" y="71866"/>
                </a:cubicBezTo>
                <a:cubicBezTo>
                  <a:pt x="83300" y="71811"/>
                  <a:pt x="83269" y="71700"/>
                  <a:pt x="83237" y="71645"/>
                </a:cubicBezTo>
                <a:cubicBezTo>
                  <a:pt x="83206" y="71534"/>
                  <a:pt x="83175" y="71534"/>
                  <a:pt x="83144" y="71478"/>
                </a:cubicBezTo>
                <a:cubicBezTo>
                  <a:pt x="83081" y="71367"/>
                  <a:pt x="83050" y="71201"/>
                  <a:pt x="82988" y="71146"/>
                </a:cubicBezTo>
                <a:cubicBezTo>
                  <a:pt x="82925" y="71035"/>
                  <a:pt x="82863" y="70924"/>
                  <a:pt x="82769" y="70868"/>
                </a:cubicBezTo>
                <a:cubicBezTo>
                  <a:pt x="82769" y="70868"/>
                  <a:pt x="82738" y="70868"/>
                  <a:pt x="82706" y="70868"/>
                </a:cubicBezTo>
                <a:cubicBezTo>
                  <a:pt x="82675" y="70868"/>
                  <a:pt x="82675" y="70868"/>
                  <a:pt x="82644" y="70868"/>
                </a:cubicBezTo>
                <a:cubicBezTo>
                  <a:pt x="82644" y="70813"/>
                  <a:pt x="82613" y="70868"/>
                  <a:pt x="82613" y="70813"/>
                </a:cubicBezTo>
                <a:cubicBezTo>
                  <a:pt x="82613" y="70757"/>
                  <a:pt x="82644" y="70702"/>
                  <a:pt x="82644" y="70702"/>
                </a:cubicBezTo>
                <a:cubicBezTo>
                  <a:pt x="82675" y="70536"/>
                  <a:pt x="82706" y="70757"/>
                  <a:pt x="82706" y="70757"/>
                </a:cubicBezTo>
                <a:cubicBezTo>
                  <a:pt x="82769" y="70702"/>
                  <a:pt x="82706" y="70646"/>
                  <a:pt x="82706" y="70591"/>
                </a:cubicBezTo>
                <a:cubicBezTo>
                  <a:pt x="82706" y="70480"/>
                  <a:pt x="82769" y="70425"/>
                  <a:pt x="82738" y="70369"/>
                </a:cubicBezTo>
                <a:cubicBezTo>
                  <a:pt x="82738" y="70314"/>
                  <a:pt x="82706" y="70258"/>
                  <a:pt x="82738" y="70147"/>
                </a:cubicBezTo>
                <a:cubicBezTo>
                  <a:pt x="82769" y="70092"/>
                  <a:pt x="82800" y="70092"/>
                  <a:pt x="82831" y="70092"/>
                </a:cubicBezTo>
                <a:cubicBezTo>
                  <a:pt x="82863" y="70036"/>
                  <a:pt x="82894" y="69981"/>
                  <a:pt x="82894" y="69981"/>
                </a:cubicBezTo>
                <a:cubicBezTo>
                  <a:pt x="82925" y="69981"/>
                  <a:pt x="82956" y="69981"/>
                  <a:pt x="82988" y="69926"/>
                </a:cubicBezTo>
                <a:cubicBezTo>
                  <a:pt x="83019" y="69926"/>
                  <a:pt x="83081" y="69926"/>
                  <a:pt x="83112" y="69926"/>
                </a:cubicBezTo>
                <a:cubicBezTo>
                  <a:pt x="83206" y="69870"/>
                  <a:pt x="83269" y="69704"/>
                  <a:pt x="83362" y="69648"/>
                </a:cubicBezTo>
                <a:cubicBezTo>
                  <a:pt x="83425" y="69537"/>
                  <a:pt x="83487" y="69482"/>
                  <a:pt x="83550" y="69371"/>
                </a:cubicBezTo>
                <a:cubicBezTo>
                  <a:pt x="83581" y="69316"/>
                  <a:pt x="83612" y="69260"/>
                  <a:pt x="83675" y="69205"/>
                </a:cubicBezTo>
                <a:cubicBezTo>
                  <a:pt x="83737" y="69094"/>
                  <a:pt x="83800" y="69038"/>
                  <a:pt x="83862" y="68983"/>
                </a:cubicBezTo>
                <a:cubicBezTo>
                  <a:pt x="83925" y="68927"/>
                  <a:pt x="83956" y="68872"/>
                  <a:pt x="83987" y="68872"/>
                </a:cubicBezTo>
                <a:cubicBezTo>
                  <a:pt x="84018" y="68817"/>
                  <a:pt x="84049" y="68761"/>
                  <a:pt x="84081" y="68706"/>
                </a:cubicBezTo>
                <a:cubicBezTo>
                  <a:pt x="84112" y="68650"/>
                  <a:pt x="84081" y="68539"/>
                  <a:pt x="84081" y="68484"/>
                </a:cubicBezTo>
                <a:cubicBezTo>
                  <a:pt x="84049" y="68428"/>
                  <a:pt x="84049" y="68317"/>
                  <a:pt x="84081" y="68262"/>
                </a:cubicBezTo>
                <a:cubicBezTo>
                  <a:pt x="84081" y="68207"/>
                  <a:pt x="84112" y="68151"/>
                  <a:pt x="84112" y="68096"/>
                </a:cubicBezTo>
                <a:cubicBezTo>
                  <a:pt x="84112" y="68040"/>
                  <a:pt x="84112" y="67985"/>
                  <a:pt x="84112" y="67929"/>
                </a:cubicBezTo>
                <a:cubicBezTo>
                  <a:pt x="84112" y="67818"/>
                  <a:pt x="84143" y="67818"/>
                  <a:pt x="84143" y="67707"/>
                </a:cubicBezTo>
                <a:cubicBezTo>
                  <a:pt x="84143" y="67652"/>
                  <a:pt x="84143" y="67541"/>
                  <a:pt x="84174" y="67486"/>
                </a:cubicBezTo>
                <a:cubicBezTo>
                  <a:pt x="84206" y="67430"/>
                  <a:pt x="84237" y="67375"/>
                  <a:pt x="84268" y="67319"/>
                </a:cubicBezTo>
                <a:cubicBezTo>
                  <a:pt x="84268" y="67208"/>
                  <a:pt x="84299" y="67153"/>
                  <a:pt x="84331" y="67097"/>
                </a:cubicBezTo>
                <a:cubicBezTo>
                  <a:pt x="84362" y="67042"/>
                  <a:pt x="84424" y="66987"/>
                  <a:pt x="84456" y="66931"/>
                </a:cubicBezTo>
                <a:cubicBezTo>
                  <a:pt x="84487" y="66876"/>
                  <a:pt x="84518" y="66820"/>
                  <a:pt x="84549" y="66820"/>
                </a:cubicBezTo>
                <a:cubicBezTo>
                  <a:pt x="84580" y="66820"/>
                  <a:pt x="84612" y="66820"/>
                  <a:pt x="84643" y="66820"/>
                </a:cubicBezTo>
                <a:cubicBezTo>
                  <a:pt x="84643" y="66876"/>
                  <a:pt x="84643" y="66876"/>
                  <a:pt x="84674" y="66876"/>
                </a:cubicBezTo>
                <a:cubicBezTo>
                  <a:pt x="84705" y="66876"/>
                  <a:pt x="84705" y="66876"/>
                  <a:pt x="84705" y="66820"/>
                </a:cubicBezTo>
                <a:cubicBezTo>
                  <a:pt x="84737" y="66765"/>
                  <a:pt x="84737" y="66765"/>
                  <a:pt x="84737" y="66709"/>
                </a:cubicBezTo>
                <a:cubicBezTo>
                  <a:pt x="84768" y="66654"/>
                  <a:pt x="84768" y="66598"/>
                  <a:pt x="84737" y="66543"/>
                </a:cubicBezTo>
                <a:cubicBezTo>
                  <a:pt x="84737" y="66487"/>
                  <a:pt x="84737" y="66377"/>
                  <a:pt x="84768" y="66432"/>
                </a:cubicBezTo>
                <a:cubicBezTo>
                  <a:pt x="84768" y="66432"/>
                  <a:pt x="84768" y="66487"/>
                  <a:pt x="84799" y="66487"/>
                </a:cubicBezTo>
                <a:cubicBezTo>
                  <a:pt x="84830" y="66487"/>
                  <a:pt x="84830" y="66432"/>
                  <a:pt x="84830" y="66432"/>
                </a:cubicBezTo>
                <a:cubicBezTo>
                  <a:pt x="84862" y="66377"/>
                  <a:pt x="84924" y="66432"/>
                  <a:pt x="84924" y="66432"/>
                </a:cubicBezTo>
                <a:cubicBezTo>
                  <a:pt x="84955" y="66487"/>
                  <a:pt x="84955" y="66543"/>
                  <a:pt x="84986" y="66487"/>
                </a:cubicBezTo>
                <a:cubicBezTo>
                  <a:pt x="85018" y="66487"/>
                  <a:pt x="85018" y="66432"/>
                  <a:pt x="85018" y="66377"/>
                </a:cubicBezTo>
                <a:cubicBezTo>
                  <a:pt x="85018" y="66321"/>
                  <a:pt x="85080" y="66266"/>
                  <a:pt x="85111" y="66210"/>
                </a:cubicBezTo>
                <a:cubicBezTo>
                  <a:pt x="85111" y="66155"/>
                  <a:pt x="85111" y="66099"/>
                  <a:pt x="85143" y="66044"/>
                </a:cubicBezTo>
                <a:cubicBezTo>
                  <a:pt x="85174" y="65988"/>
                  <a:pt x="85205" y="65933"/>
                  <a:pt x="85236" y="65878"/>
                </a:cubicBezTo>
                <a:cubicBezTo>
                  <a:pt x="85236" y="65822"/>
                  <a:pt x="85236" y="65711"/>
                  <a:pt x="85268" y="65656"/>
                </a:cubicBezTo>
                <a:cubicBezTo>
                  <a:pt x="85299" y="65656"/>
                  <a:pt x="85330" y="65600"/>
                  <a:pt x="85330" y="65600"/>
                </a:cubicBezTo>
                <a:cubicBezTo>
                  <a:pt x="85361" y="65545"/>
                  <a:pt x="85361" y="65545"/>
                  <a:pt x="85393" y="65545"/>
                </a:cubicBezTo>
                <a:cubicBezTo>
                  <a:pt x="85393" y="65545"/>
                  <a:pt x="85424" y="65489"/>
                  <a:pt x="85424" y="65489"/>
                </a:cubicBezTo>
                <a:cubicBezTo>
                  <a:pt x="85455" y="65489"/>
                  <a:pt x="85486" y="65545"/>
                  <a:pt x="85455" y="65600"/>
                </a:cubicBezTo>
                <a:cubicBezTo>
                  <a:pt x="85455" y="65600"/>
                  <a:pt x="85424" y="65656"/>
                  <a:pt x="85424" y="65656"/>
                </a:cubicBezTo>
                <a:cubicBezTo>
                  <a:pt x="85424" y="65711"/>
                  <a:pt x="85393" y="65711"/>
                  <a:pt x="85393" y="65767"/>
                </a:cubicBezTo>
                <a:cubicBezTo>
                  <a:pt x="85361" y="65767"/>
                  <a:pt x="85330" y="65767"/>
                  <a:pt x="85361" y="65822"/>
                </a:cubicBezTo>
                <a:cubicBezTo>
                  <a:pt x="85393" y="65878"/>
                  <a:pt x="85424" y="65822"/>
                  <a:pt x="85424" y="65822"/>
                </a:cubicBezTo>
                <a:cubicBezTo>
                  <a:pt x="85486" y="65822"/>
                  <a:pt x="85517" y="65822"/>
                  <a:pt x="85549" y="65711"/>
                </a:cubicBezTo>
                <a:cubicBezTo>
                  <a:pt x="85580" y="65711"/>
                  <a:pt x="85611" y="65600"/>
                  <a:pt x="85642" y="65600"/>
                </a:cubicBezTo>
                <a:cubicBezTo>
                  <a:pt x="85642" y="65656"/>
                  <a:pt x="85642" y="65711"/>
                  <a:pt x="85642" y="65767"/>
                </a:cubicBezTo>
                <a:cubicBezTo>
                  <a:pt x="85611" y="65822"/>
                  <a:pt x="85611" y="65878"/>
                  <a:pt x="85611" y="65933"/>
                </a:cubicBezTo>
                <a:cubicBezTo>
                  <a:pt x="85611" y="65988"/>
                  <a:pt x="85642" y="65988"/>
                  <a:pt x="85642" y="66044"/>
                </a:cubicBezTo>
                <a:cubicBezTo>
                  <a:pt x="85642" y="66099"/>
                  <a:pt x="85642" y="66155"/>
                  <a:pt x="85674" y="66155"/>
                </a:cubicBezTo>
                <a:cubicBezTo>
                  <a:pt x="85705" y="66099"/>
                  <a:pt x="85705" y="65988"/>
                  <a:pt x="85736" y="66099"/>
                </a:cubicBezTo>
                <a:cubicBezTo>
                  <a:pt x="85767" y="66155"/>
                  <a:pt x="85799" y="66210"/>
                  <a:pt x="85830" y="66155"/>
                </a:cubicBezTo>
                <a:cubicBezTo>
                  <a:pt x="85861" y="66099"/>
                  <a:pt x="85892" y="66044"/>
                  <a:pt x="85955" y="66099"/>
                </a:cubicBezTo>
                <a:cubicBezTo>
                  <a:pt x="85955" y="66099"/>
                  <a:pt x="85986" y="66155"/>
                  <a:pt x="85986" y="66155"/>
                </a:cubicBezTo>
                <a:cubicBezTo>
                  <a:pt x="86017" y="66155"/>
                  <a:pt x="86017" y="66155"/>
                  <a:pt x="86048" y="66210"/>
                </a:cubicBezTo>
                <a:cubicBezTo>
                  <a:pt x="86048" y="66210"/>
                  <a:pt x="86048" y="66266"/>
                  <a:pt x="86080" y="66321"/>
                </a:cubicBezTo>
                <a:cubicBezTo>
                  <a:pt x="86080" y="66321"/>
                  <a:pt x="86111" y="66321"/>
                  <a:pt x="86111" y="66321"/>
                </a:cubicBezTo>
                <a:cubicBezTo>
                  <a:pt x="86111" y="66321"/>
                  <a:pt x="86111" y="66377"/>
                  <a:pt x="86142" y="66377"/>
                </a:cubicBezTo>
                <a:cubicBezTo>
                  <a:pt x="86142" y="66377"/>
                  <a:pt x="86173" y="66377"/>
                  <a:pt x="86173" y="66377"/>
                </a:cubicBezTo>
                <a:cubicBezTo>
                  <a:pt x="86236" y="66321"/>
                  <a:pt x="86236" y="66266"/>
                  <a:pt x="86298" y="66210"/>
                </a:cubicBezTo>
                <a:cubicBezTo>
                  <a:pt x="86330" y="66210"/>
                  <a:pt x="86392" y="66210"/>
                  <a:pt x="86423" y="66210"/>
                </a:cubicBezTo>
                <a:cubicBezTo>
                  <a:pt x="86486" y="66210"/>
                  <a:pt x="86517" y="66155"/>
                  <a:pt x="86579" y="66155"/>
                </a:cubicBezTo>
                <a:cubicBezTo>
                  <a:pt x="86611" y="66099"/>
                  <a:pt x="86611" y="66099"/>
                  <a:pt x="86642" y="66044"/>
                </a:cubicBezTo>
                <a:cubicBezTo>
                  <a:pt x="86736" y="65988"/>
                  <a:pt x="86798" y="65988"/>
                  <a:pt x="86861" y="65878"/>
                </a:cubicBezTo>
                <a:cubicBezTo>
                  <a:pt x="86923" y="65822"/>
                  <a:pt x="86954" y="65767"/>
                  <a:pt x="87017" y="65711"/>
                </a:cubicBezTo>
                <a:cubicBezTo>
                  <a:pt x="87048" y="65656"/>
                  <a:pt x="87079" y="65656"/>
                  <a:pt x="87079" y="65600"/>
                </a:cubicBezTo>
                <a:cubicBezTo>
                  <a:pt x="87110" y="65600"/>
                  <a:pt x="87142" y="65545"/>
                  <a:pt x="87173" y="65545"/>
                </a:cubicBezTo>
                <a:cubicBezTo>
                  <a:pt x="87204" y="65489"/>
                  <a:pt x="87235" y="65489"/>
                  <a:pt x="87235" y="65489"/>
                </a:cubicBezTo>
                <a:cubicBezTo>
                  <a:pt x="87298" y="65434"/>
                  <a:pt x="87329" y="65378"/>
                  <a:pt x="87391" y="65323"/>
                </a:cubicBezTo>
                <a:cubicBezTo>
                  <a:pt x="87423" y="65268"/>
                  <a:pt x="87454" y="65157"/>
                  <a:pt x="87485" y="65101"/>
                </a:cubicBezTo>
                <a:cubicBezTo>
                  <a:pt x="87548" y="65046"/>
                  <a:pt x="87579" y="64935"/>
                  <a:pt x="87610" y="64824"/>
                </a:cubicBezTo>
                <a:cubicBezTo>
                  <a:pt x="87641" y="64713"/>
                  <a:pt x="87673" y="64602"/>
                  <a:pt x="87735" y="64436"/>
                </a:cubicBezTo>
                <a:cubicBezTo>
                  <a:pt x="87735" y="64436"/>
                  <a:pt x="87735" y="64380"/>
                  <a:pt x="87766" y="64325"/>
                </a:cubicBezTo>
                <a:cubicBezTo>
                  <a:pt x="87798" y="64269"/>
                  <a:pt x="87829" y="64214"/>
                  <a:pt x="87860" y="64158"/>
                </a:cubicBezTo>
                <a:cubicBezTo>
                  <a:pt x="87922" y="64048"/>
                  <a:pt x="87985" y="63992"/>
                  <a:pt x="88047" y="63881"/>
                </a:cubicBezTo>
                <a:cubicBezTo>
                  <a:pt x="88110" y="63826"/>
                  <a:pt x="88141" y="63715"/>
                  <a:pt x="88172" y="63604"/>
                </a:cubicBezTo>
                <a:cubicBezTo>
                  <a:pt x="88204" y="63493"/>
                  <a:pt x="88235" y="63438"/>
                  <a:pt x="88297" y="63327"/>
                </a:cubicBezTo>
                <a:cubicBezTo>
                  <a:pt x="88391" y="63160"/>
                  <a:pt x="88516" y="62939"/>
                  <a:pt x="88610" y="62772"/>
                </a:cubicBezTo>
                <a:cubicBezTo>
                  <a:pt x="88672" y="62661"/>
                  <a:pt x="88735" y="62550"/>
                  <a:pt x="88797" y="62439"/>
                </a:cubicBezTo>
                <a:cubicBezTo>
                  <a:pt x="88828" y="62384"/>
                  <a:pt x="88859" y="62329"/>
                  <a:pt x="88891" y="62273"/>
                </a:cubicBezTo>
                <a:cubicBezTo>
                  <a:pt x="88891" y="62273"/>
                  <a:pt x="88891" y="62273"/>
                  <a:pt x="88922" y="62218"/>
                </a:cubicBezTo>
                <a:cubicBezTo>
                  <a:pt x="88953" y="62162"/>
                  <a:pt x="89016" y="62051"/>
                  <a:pt x="89047" y="61940"/>
                </a:cubicBezTo>
                <a:cubicBezTo>
                  <a:pt x="89078" y="61885"/>
                  <a:pt x="89109" y="61829"/>
                  <a:pt x="89172" y="61774"/>
                </a:cubicBezTo>
                <a:cubicBezTo>
                  <a:pt x="89203" y="61663"/>
                  <a:pt x="89234" y="61608"/>
                  <a:pt x="89297" y="61497"/>
                </a:cubicBezTo>
                <a:cubicBezTo>
                  <a:pt x="89297" y="61441"/>
                  <a:pt x="89328" y="61330"/>
                  <a:pt x="89359" y="61275"/>
                </a:cubicBezTo>
                <a:cubicBezTo>
                  <a:pt x="89390" y="61164"/>
                  <a:pt x="89422" y="61109"/>
                  <a:pt x="89453" y="60998"/>
                </a:cubicBezTo>
                <a:cubicBezTo>
                  <a:pt x="89453" y="60942"/>
                  <a:pt x="89453" y="60887"/>
                  <a:pt x="89484" y="60776"/>
                </a:cubicBezTo>
                <a:cubicBezTo>
                  <a:pt x="89484" y="60720"/>
                  <a:pt x="89484" y="60609"/>
                  <a:pt x="89484" y="60554"/>
                </a:cubicBezTo>
                <a:cubicBezTo>
                  <a:pt x="89547" y="60388"/>
                  <a:pt x="89640" y="60332"/>
                  <a:pt x="89703" y="60166"/>
                </a:cubicBezTo>
                <a:cubicBezTo>
                  <a:pt x="89703" y="60110"/>
                  <a:pt x="89734" y="60055"/>
                  <a:pt x="89765" y="60000"/>
                </a:cubicBezTo>
                <a:cubicBezTo>
                  <a:pt x="89828" y="59889"/>
                  <a:pt x="89859" y="59833"/>
                  <a:pt x="89890" y="59722"/>
                </a:cubicBezTo>
                <a:cubicBezTo>
                  <a:pt x="89953" y="59500"/>
                  <a:pt x="89984" y="59334"/>
                  <a:pt x="90109" y="59223"/>
                </a:cubicBezTo>
                <a:cubicBezTo>
                  <a:pt x="90140" y="59168"/>
                  <a:pt x="90203" y="59057"/>
                  <a:pt x="90234" y="59001"/>
                </a:cubicBezTo>
                <a:cubicBezTo>
                  <a:pt x="90265" y="58946"/>
                  <a:pt x="90327" y="58835"/>
                  <a:pt x="90359" y="58780"/>
                </a:cubicBezTo>
                <a:cubicBezTo>
                  <a:pt x="90390" y="58669"/>
                  <a:pt x="90421" y="58613"/>
                  <a:pt x="90452" y="58502"/>
                </a:cubicBezTo>
                <a:cubicBezTo>
                  <a:pt x="90484" y="58447"/>
                  <a:pt x="90484" y="58336"/>
                  <a:pt x="90515" y="58280"/>
                </a:cubicBezTo>
                <a:cubicBezTo>
                  <a:pt x="90515" y="58170"/>
                  <a:pt x="90546" y="58114"/>
                  <a:pt x="90577" y="58059"/>
                </a:cubicBezTo>
                <a:cubicBezTo>
                  <a:pt x="90609" y="58003"/>
                  <a:pt x="90609" y="57948"/>
                  <a:pt x="90609" y="57837"/>
                </a:cubicBezTo>
                <a:cubicBezTo>
                  <a:pt x="90609" y="57837"/>
                  <a:pt x="90640" y="57726"/>
                  <a:pt x="90609" y="57726"/>
                </a:cubicBezTo>
                <a:cubicBezTo>
                  <a:pt x="90609" y="57670"/>
                  <a:pt x="90609" y="57726"/>
                  <a:pt x="90577" y="57726"/>
                </a:cubicBezTo>
                <a:cubicBezTo>
                  <a:pt x="90577" y="57726"/>
                  <a:pt x="90577" y="57726"/>
                  <a:pt x="90577" y="57726"/>
                </a:cubicBezTo>
                <a:cubicBezTo>
                  <a:pt x="90546" y="57670"/>
                  <a:pt x="90577" y="57615"/>
                  <a:pt x="90577" y="57615"/>
                </a:cubicBezTo>
                <a:cubicBezTo>
                  <a:pt x="90577" y="57615"/>
                  <a:pt x="90609" y="57560"/>
                  <a:pt x="90609" y="57504"/>
                </a:cubicBezTo>
                <a:cubicBezTo>
                  <a:pt x="90609" y="57504"/>
                  <a:pt x="90609" y="57449"/>
                  <a:pt x="90640" y="57393"/>
                </a:cubicBezTo>
                <a:cubicBezTo>
                  <a:pt x="90640" y="57338"/>
                  <a:pt x="90671" y="57282"/>
                  <a:pt x="90702" y="57227"/>
                </a:cubicBezTo>
                <a:cubicBezTo>
                  <a:pt x="90702" y="57171"/>
                  <a:pt x="90702" y="57171"/>
                  <a:pt x="90702" y="57116"/>
                </a:cubicBezTo>
                <a:cubicBezTo>
                  <a:pt x="90702" y="57060"/>
                  <a:pt x="90733" y="57005"/>
                  <a:pt x="90733" y="57005"/>
                </a:cubicBezTo>
                <a:cubicBezTo>
                  <a:pt x="90733" y="56894"/>
                  <a:pt x="90733" y="56839"/>
                  <a:pt x="90733" y="56728"/>
                </a:cubicBezTo>
                <a:cubicBezTo>
                  <a:pt x="90733" y="56672"/>
                  <a:pt x="90702" y="56617"/>
                  <a:pt x="90671" y="56561"/>
                </a:cubicBezTo>
                <a:cubicBezTo>
                  <a:pt x="90640" y="56506"/>
                  <a:pt x="90671" y="56451"/>
                  <a:pt x="90671" y="56395"/>
                </a:cubicBezTo>
                <a:cubicBezTo>
                  <a:pt x="90702" y="56340"/>
                  <a:pt x="90733" y="56284"/>
                  <a:pt x="90765" y="56284"/>
                </a:cubicBezTo>
                <a:cubicBezTo>
                  <a:pt x="90765" y="56229"/>
                  <a:pt x="90827" y="56229"/>
                  <a:pt x="90796" y="56173"/>
                </a:cubicBezTo>
                <a:cubicBezTo>
                  <a:pt x="90765" y="56173"/>
                  <a:pt x="90765" y="56173"/>
                  <a:pt x="90733" y="56118"/>
                </a:cubicBezTo>
                <a:cubicBezTo>
                  <a:pt x="90733" y="56118"/>
                  <a:pt x="90733" y="56062"/>
                  <a:pt x="90733" y="56007"/>
                </a:cubicBezTo>
                <a:cubicBezTo>
                  <a:pt x="90733" y="55896"/>
                  <a:pt x="90733" y="55785"/>
                  <a:pt x="90702" y="55674"/>
                </a:cubicBezTo>
                <a:cubicBezTo>
                  <a:pt x="90702" y="55563"/>
                  <a:pt x="90702" y="55508"/>
                  <a:pt x="90702" y="55452"/>
                </a:cubicBezTo>
                <a:cubicBezTo>
                  <a:pt x="90702" y="55341"/>
                  <a:pt x="90733" y="55231"/>
                  <a:pt x="90733" y="55120"/>
                </a:cubicBezTo>
                <a:cubicBezTo>
                  <a:pt x="90765" y="55064"/>
                  <a:pt x="90796" y="54953"/>
                  <a:pt x="90796" y="54842"/>
                </a:cubicBezTo>
                <a:cubicBezTo>
                  <a:pt x="90827" y="54787"/>
                  <a:pt x="90827" y="54787"/>
                  <a:pt x="90796" y="54731"/>
                </a:cubicBezTo>
                <a:cubicBezTo>
                  <a:pt x="90796" y="54621"/>
                  <a:pt x="90796" y="54510"/>
                  <a:pt x="90827" y="54454"/>
                </a:cubicBezTo>
                <a:cubicBezTo>
                  <a:pt x="90858" y="54399"/>
                  <a:pt x="90890" y="54399"/>
                  <a:pt x="90921" y="54343"/>
                </a:cubicBezTo>
                <a:cubicBezTo>
                  <a:pt x="90983" y="54232"/>
                  <a:pt x="90890" y="54232"/>
                  <a:pt x="90921" y="54121"/>
                </a:cubicBezTo>
                <a:cubicBezTo>
                  <a:pt x="90921" y="54066"/>
                  <a:pt x="90983" y="54011"/>
                  <a:pt x="91015" y="53955"/>
                </a:cubicBezTo>
                <a:cubicBezTo>
                  <a:pt x="91046" y="53844"/>
                  <a:pt x="91077" y="53789"/>
                  <a:pt x="91108" y="53733"/>
                </a:cubicBezTo>
                <a:cubicBezTo>
                  <a:pt x="91171" y="53678"/>
                  <a:pt x="91202" y="53622"/>
                  <a:pt x="91264" y="53567"/>
                </a:cubicBezTo>
                <a:cubicBezTo>
                  <a:pt x="91296" y="53512"/>
                  <a:pt x="91264" y="53456"/>
                  <a:pt x="91233" y="53401"/>
                </a:cubicBezTo>
                <a:cubicBezTo>
                  <a:pt x="91202" y="53345"/>
                  <a:pt x="91202" y="53345"/>
                  <a:pt x="91233" y="53290"/>
                </a:cubicBezTo>
                <a:cubicBezTo>
                  <a:pt x="91233" y="53234"/>
                  <a:pt x="91296" y="53234"/>
                  <a:pt x="91296" y="53179"/>
                </a:cubicBezTo>
                <a:cubicBezTo>
                  <a:pt x="91327" y="53123"/>
                  <a:pt x="91327" y="53123"/>
                  <a:pt x="91296" y="53068"/>
                </a:cubicBezTo>
                <a:cubicBezTo>
                  <a:pt x="91264" y="53068"/>
                  <a:pt x="91233" y="53123"/>
                  <a:pt x="91233" y="53068"/>
                </a:cubicBezTo>
                <a:cubicBezTo>
                  <a:pt x="91202" y="53068"/>
                  <a:pt x="91202" y="53012"/>
                  <a:pt x="91202" y="53012"/>
                </a:cubicBezTo>
                <a:cubicBezTo>
                  <a:pt x="91140" y="52957"/>
                  <a:pt x="91108" y="52957"/>
                  <a:pt x="91108" y="52846"/>
                </a:cubicBezTo>
                <a:cubicBezTo>
                  <a:pt x="91108" y="52791"/>
                  <a:pt x="91077" y="52735"/>
                  <a:pt x="91108" y="52735"/>
                </a:cubicBezTo>
                <a:cubicBezTo>
                  <a:pt x="91108" y="52680"/>
                  <a:pt x="91140" y="52735"/>
                  <a:pt x="91171" y="52680"/>
                </a:cubicBezTo>
                <a:cubicBezTo>
                  <a:pt x="91171" y="52624"/>
                  <a:pt x="91140" y="52624"/>
                  <a:pt x="91140" y="52569"/>
                </a:cubicBezTo>
                <a:cubicBezTo>
                  <a:pt x="91140" y="52513"/>
                  <a:pt x="91171" y="52458"/>
                  <a:pt x="91171" y="52402"/>
                </a:cubicBezTo>
                <a:cubicBezTo>
                  <a:pt x="91171" y="52347"/>
                  <a:pt x="91171" y="52292"/>
                  <a:pt x="91171" y="52236"/>
                </a:cubicBezTo>
                <a:cubicBezTo>
                  <a:pt x="91140" y="52181"/>
                  <a:pt x="91140" y="52125"/>
                  <a:pt x="91108" y="52125"/>
                </a:cubicBezTo>
                <a:cubicBezTo>
                  <a:pt x="91077" y="52125"/>
                  <a:pt x="91077" y="52125"/>
                  <a:pt x="91046" y="52125"/>
                </a:cubicBezTo>
                <a:cubicBezTo>
                  <a:pt x="91015" y="52070"/>
                  <a:pt x="90952" y="52014"/>
                  <a:pt x="90952" y="51903"/>
                </a:cubicBezTo>
                <a:cubicBezTo>
                  <a:pt x="90983" y="51792"/>
                  <a:pt x="91015" y="51959"/>
                  <a:pt x="91046" y="51959"/>
                </a:cubicBezTo>
                <a:cubicBezTo>
                  <a:pt x="91077" y="51959"/>
                  <a:pt x="91077" y="51959"/>
                  <a:pt x="91108" y="51959"/>
                </a:cubicBezTo>
                <a:cubicBezTo>
                  <a:pt x="91140" y="51959"/>
                  <a:pt x="91140" y="52014"/>
                  <a:pt x="91140" y="52014"/>
                </a:cubicBezTo>
                <a:cubicBezTo>
                  <a:pt x="91171" y="51959"/>
                  <a:pt x="91171" y="51903"/>
                  <a:pt x="91171" y="51903"/>
                </a:cubicBezTo>
                <a:cubicBezTo>
                  <a:pt x="91202" y="51848"/>
                  <a:pt x="91202" y="51848"/>
                  <a:pt x="91233" y="51848"/>
                </a:cubicBezTo>
                <a:cubicBezTo>
                  <a:pt x="91264" y="51792"/>
                  <a:pt x="91264" y="51682"/>
                  <a:pt x="91264" y="51626"/>
                </a:cubicBezTo>
                <a:cubicBezTo>
                  <a:pt x="91233" y="51571"/>
                  <a:pt x="91233" y="51515"/>
                  <a:pt x="91202" y="51460"/>
                </a:cubicBezTo>
                <a:cubicBezTo>
                  <a:pt x="91171" y="51404"/>
                  <a:pt x="91140" y="51349"/>
                  <a:pt x="91108" y="51293"/>
                </a:cubicBezTo>
                <a:cubicBezTo>
                  <a:pt x="91046" y="51293"/>
                  <a:pt x="90983" y="51293"/>
                  <a:pt x="90952" y="51238"/>
                </a:cubicBezTo>
                <a:cubicBezTo>
                  <a:pt x="90921" y="51182"/>
                  <a:pt x="90890" y="51127"/>
                  <a:pt x="90858" y="51072"/>
                </a:cubicBezTo>
                <a:cubicBezTo>
                  <a:pt x="90827" y="51016"/>
                  <a:pt x="90765" y="51016"/>
                  <a:pt x="90733" y="50961"/>
                </a:cubicBezTo>
                <a:cubicBezTo>
                  <a:pt x="90733" y="50905"/>
                  <a:pt x="90702" y="50905"/>
                  <a:pt x="90702" y="50850"/>
                </a:cubicBezTo>
                <a:cubicBezTo>
                  <a:pt x="90671" y="50850"/>
                  <a:pt x="90640" y="50794"/>
                  <a:pt x="90640" y="50794"/>
                </a:cubicBezTo>
                <a:cubicBezTo>
                  <a:pt x="90609" y="50739"/>
                  <a:pt x="90577" y="50683"/>
                  <a:pt x="90546" y="50628"/>
                </a:cubicBezTo>
                <a:cubicBezTo>
                  <a:pt x="90484" y="50573"/>
                  <a:pt x="90452" y="50462"/>
                  <a:pt x="90452" y="50406"/>
                </a:cubicBezTo>
                <a:cubicBezTo>
                  <a:pt x="90421" y="50295"/>
                  <a:pt x="90390" y="50240"/>
                  <a:pt x="90359" y="50184"/>
                </a:cubicBezTo>
                <a:cubicBezTo>
                  <a:pt x="90327" y="50129"/>
                  <a:pt x="90296" y="50073"/>
                  <a:pt x="90265" y="50018"/>
                </a:cubicBezTo>
                <a:cubicBezTo>
                  <a:pt x="90203" y="50018"/>
                  <a:pt x="90140" y="50018"/>
                  <a:pt x="90109" y="50018"/>
                </a:cubicBezTo>
                <a:cubicBezTo>
                  <a:pt x="90015" y="50018"/>
                  <a:pt x="89921" y="50073"/>
                  <a:pt x="89796" y="50073"/>
                </a:cubicBezTo>
                <a:cubicBezTo>
                  <a:pt x="89765" y="50073"/>
                  <a:pt x="89734" y="50073"/>
                  <a:pt x="89703" y="50073"/>
                </a:cubicBezTo>
                <a:cubicBezTo>
                  <a:pt x="89672" y="50018"/>
                  <a:pt x="89609" y="50018"/>
                  <a:pt x="89578" y="50073"/>
                </a:cubicBezTo>
                <a:cubicBezTo>
                  <a:pt x="89547" y="50073"/>
                  <a:pt x="89578" y="50073"/>
                  <a:pt x="89609" y="50129"/>
                </a:cubicBezTo>
                <a:cubicBezTo>
                  <a:pt x="89609" y="50129"/>
                  <a:pt x="89609" y="50184"/>
                  <a:pt x="89609" y="50184"/>
                </a:cubicBezTo>
                <a:cubicBezTo>
                  <a:pt x="89609" y="50240"/>
                  <a:pt x="89609" y="50240"/>
                  <a:pt x="89578" y="50295"/>
                </a:cubicBezTo>
                <a:cubicBezTo>
                  <a:pt x="89578" y="50351"/>
                  <a:pt x="89547" y="50351"/>
                  <a:pt x="89609" y="50351"/>
                </a:cubicBezTo>
                <a:cubicBezTo>
                  <a:pt x="89609" y="50351"/>
                  <a:pt x="89640" y="50351"/>
                  <a:pt x="89640" y="50406"/>
                </a:cubicBezTo>
                <a:cubicBezTo>
                  <a:pt x="89640" y="50462"/>
                  <a:pt x="89578" y="50573"/>
                  <a:pt x="89578" y="50628"/>
                </a:cubicBezTo>
                <a:cubicBezTo>
                  <a:pt x="89578" y="50683"/>
                  <a:pt x="89578" y="50794"/>
                  <a:pt x="89547" y="50850"/>
                </a:cubicBezTo>
                <a:cubicBezTo>
                  <a:pt x="89515" y="50905"/>
                  <a:pt x="89515" y="50961"/>
                  <a:pt x="89484" y="51016"/>
                </a:cubicBezTo>
                <a:cubicBezTo>
                  <a:pt x="89484" y="51072"/>
                  <a:pt x="89453" y="51127"/>
                  <a:pt x="89422" y="51182"/>
                </a:cubicBezTo>
                <a:cubicBezTo>
                  <a:pt x="89390" y="51182"/>
                  <a:pt x="89359" y="51182"/>
                  <a:pt x="89359" y="51182"/>
                </a:cubicBezTo>
                <a:cubicBezTo>
                  <a:pt x="89328" y="51182"/>
                  <a:pt x="89297" y="51238"/>
                  <a:pt x="89297" y="51238"/>
                </a:cubicBezTo>
                <a:cubicBezTo>
                  <a:pt x="89297" y="51182"/>
                  <a:pt x="89328" y="51182"/>
                  <a:pt x="89328" y="51127"/>
                </a:cubicBezTo>
                <a:cubicBezTo>
                  <a:pt x="89359" y="51127"/>
                  <a:pt x="89359" y="51072"/>
                  <a:pt x="89359" y="51072"/>
                </a:cubicBezTo>
                <a:cubicBezTo>
                  <a:pt x="89390" y="50961"/>
                  <a:pt x="89422" y="50961"/>
                  <a:pt x="89453" y="50850"/>
                </a:cubicBezTo>
                <a:cubicBezTo>
                  <a:pt x="89453" y="50850"/>
                  <a:pt x="89484" y="50850"/>
                  <a:pt x="89484" y="50794"/>
                </a:cubicBezTo>
                <a:cubicBezTo>
                  <a:pt x="89484" y="50739"/>
                  <a:pt x="89515" y="50739"/>
                  <a:pt x="89515" y="50683"/>
                </a:cubicBezTo>
                <a:cubicBezTo>
                  <a:pt x="89515" y="50628"/>
                  <a:pt x="89547" y="50517"/>
                  <a:pt x="89515" y="50462"/>
                </a:cubicBezTo>
                <a:cubicBezTo>
                  <a:pt x="89484" y="50462"/>
                  <a:pt x="89422" y="50573"/>
                  <a:pt x="89390" y="50573"/>
                </a:cubicBezTo>
                <a:cubicBezTo>
                  <a:pt x="89390" y="50628"/>
                  <a:pt x="89359" y="50628"/>
                  <a:pt x="89328" y="50683"/>
                </a:cubicBezTo>
                <a:cubicBezTo>
                  <a:pt x="89297" y="50683"/>
                  <a:pt x="89297" y="50739"/>
                  <a:pt x="89266" y="50794"/>
                </a:cubicBezTo>
                <a:cubicBezTo>
                  <a:pt x="89234" y="50850"/>
                  <a:pt x="89234" y="50850"/>
                  <a:pt x="89203" y="50905"/>
                </a:cubicBezTo>
                <a:cubicBezTo>
                  <a:pt x="89172" y="50905"/>
                  <a:pt x="89172" y="50961"/>
                  <a:pt x="89141" y="51016"/>
                </a:cubicBezTo>
                <a:cubicBezTo>
                  <a:pt x="89141" y="51016"/>
                  <a:pt x="89109" y="51016"/>
                  <a:pt x="89109" y="51072"/>
                </a:cubicBezTo>
                <a:cubicBezTo>
                  <a:pt x="89047" y="51072"/>
                  <a:pt x="89016" y="51072"/>
                  <a:pt x="88984" y="51127"/>
                </a:cubicBezTo>
                <a:cubicBezTo>
                  <a:pt x="88922" y="51127"/>
                  <a:pt x="88891" y="51182"/>
                  <a:pt x="88859" y="51182"/>
                </a:cubicBezTo>
                <a:cubicBezTo>
                  <a:pt x="88828" y="51182"/>
                  <a:pt x="88797" y="51127"/>
                  <a:pt x="88766" y="51127"/>
                </a:cubicBezTo>
                <a:cubicBezTo>
                  <a:pt x="88735" y="51127"/>
                  <a:pt x="88703" y="51127"/>
                  <a:pt x="88672" y="51127"/>
                </a:cubicBezTo>
                <a:cubicBezTo>
                  <a:pt x="88672" y="51127"/>
                  <a:pt x="88672" y="51127"/>
                  <a:pt x="88672" y="51127"/>
                </a:cubicBezTo>
                <a:cubicBezTo>
                  <a:pt x="88703" y="51072"/>
                  <a:pt x="88703" y="51072"/>
                  <a:pt x="88735" y="51072"/>
                </a:cubicBezTo>
                <a:cubicBezTo>
                  <a:pt x="88735" y="51016"/>
                  <a:pt x="88735" y="50961"/>
                  <a:pt x="88766" y="50961"/>
                </a:cubicBezTo>
                <a:cubicBezTo>
                  <a:pt x="88797" y="50905"/>
                  <a:pt x="88859" y="51016"/>
                  <a:pt x="88891" y="50905"/>
                </a:cubicBezTo>
                <a:cubicBezTo>
                  <a:pt x="88891" y="50850"/>
                  <a:pt x="88891" y="50794"/>
                  <a:pt x="88891" y="50794"/>
                </a:cubicBezTo>
                <a:cubicBezTo>
                  <a:pt x="88922" y="50739"/>
                  <a:pt x="88922" y="50739"/>
                  <a:pt x="88953" y="50683"/>
                </a:cubicBezTo>
                <a:cubicBezTo>
                  <a:pt x="88984" y="50683"/>
                  <a:pt x="89047" y="50628"/>
                  <a:pt x="89047" y="50573"/>
                </a:cubicBezTo>
                <a:cubicBezTo>
                  <a:pt x="89047" y="50517"/>
                  <a:pt x="89016" y="50573"/>
                  <a:pt x="88984" y="50573"/>
                </a:cubicBezTo>
                <a:cubicBezTo>
                  <a:pt x="88953" y="50573"/>
                  <a:pt x="88953" y="50573"/>
                  <a:pt x="88922" y="50517"/>
                </a:cubicBezTo>
                <a:cubicBezTo>
                  <a:pt x="88891" y="50517"/>
                  <a:pt x="88891" y="50462"/>
                  <a:pt x="88859" y="50462"/>
                </a:cubicBezTo>
                <a:cubicBezTo>
                  <a:pt x="88859" y="50462"/>
                  <a:pt x="88766" y="50462"/>
                  <a:pt x="88766" y="50406"/>
                </a:cubicBezTo>
                <a:cubicBezTo>
                  <a:pt x="88797" y="50351"/>
                  <a:pt x="88828" y="50406"/>
                  <a:pt x="88828" y="50351"/>
                </a:cubicBezTo>
                <a:cubicBezTo>
                  <a:pt x="88859" y="50351"/>
                  <a:pt x="88859" y="50295"/>
                  <a:pt x="88859" y="50240"/>
                </a:cubicBezTo>
                <a:cubicBezTo>
                  <a:pt x="88859" y="50240"/>
                  <a:pt x="88891" y="50184"/>
                  <a:pt x="88891" y="50184"/>
                </a:cubicBezTo>
                <a:cubicBezTo>
                  <a:pt x="88891" y="50129"/>
                  <a:pt x="88859" y="50073"/>
                  <a:pt x="88859" y="50073"/>
                </a:cubicBezTo>
                <a:cubicBezTo>
                  <a:pt x="88828" y="50018"/>
                  <a:pt x="88766" y="50018"/>
                  <a:pt x="88735" y="50073"/>
                </a:cubicBezTo>
                <a:cubicBezTo>
                  <a:pt x="88735" y="50073"/>
                  <a:pt x="88703" y="50129"/>
                  <a:pt x="88703" y="50129"/>
                </a:cubicBezTo>
                <a:cubicBezTo>
                  <a:pt x="88672" y="50184"/>
                  <a:pt x="88641" y="50184"/>
                  <a:pt x="88641" y="50184"/>
                </a:cubicBezTo>
                <a:cubicBezTo>
                  <a:pt x="88610" y="50184"/>
                  <a:pt x="88578" y="50240"/>
                  <a:pt x="88578" y="50240"/>
                </a:cubicBezTo>
                <a:cubicBezTo>
                  <a:pt x="88578" y="50295"/>
                  <a:pt x="88610" y="50295"/>
                  <a:pt x="88610" y="50351"/>
                </a:cubicBezTo>
                <a:cubicBezTo>
                  <a:pt x="88641" y="50351"/>
                  <a:pt x="88641" y="50406"/>
                  <a:pt x="88672" y="50406"/>
                </a:cubicBezTo>
                <a:cubicBezTo>
                  <a:pt x="88672" y="50462"/>
                  <a:pt x="88703" y="50462"/>
                  <a:pt x="88703" y="50462"/>
                </a:cubicBezTo>
                <a:cubicBezTo>
                  <a:pt x="88703" y="50517"/>
                  <a:pt x="88672" y="50517"/>
                  <a:pt x="88641" y="50573"/>
                </a:cubicBezTo>
                <a:cubicBezTo>
                  <a:pt x="88610" y="50573"/>
                  <a:pt x="88610" y="50628"/>
                  <a:pt x="88578" y="50628"/>
                </a:cubicBezTo>
                <a:cubicBezTo>
                  <a:pt x="88578" y="50683"/>
                  <a:pt x="88547" y="50739"/>
                  <a:pt x="88516" y="50739"/>
                </a:cubicBezTo>
                <a:cubicBezTo>
                  <a:pt x="88516" y="50739"/>
                  <a:pt x="88485" y="50739"/>
                  <a:pt x="88485" y="50739"/>
                </a:cubicBezTo>
                <a:cubicBezTo>
                  <a:pt x="88485" y="50739"/>
                  <a:pt x="88453" y="50739"/>
                  <a:pt x="88453" y="50739"/>
                </a:cubicBezTo>
                <a:cubicBezTo>
                  <a:pt x="88422" y="50739"/>
                  <a:pt x="88391" y="50739"/>
                  <a:pt x="88360" y="50739"/>
                </a:cubicBezTo>
                <a:cubicBezTo>
                  <a:pt x="88328" y="50739"/>
                  <a:pt x="88328" y="50628"/>
                  <a:pt x="88360" y="50573"/>
                </a:cubicBezTo>
                <a:cubicBezTo>
                  <a:pt x="88391" y="50517"/>
                  <a:pt x="88391" y="50462"/>
                  <a:pt x="88422" y="50351"/>
                </a:cubicBezTo>
                <a:cubicBezTo>
                  <a:pt x="88422" y="50295"/>
                  <a:pt x="88422" y="50184"/>
                  <a:pt x="88422" y="50129"/>
                </a:cubicBezTo>
                <a:cubicBezTo>
                  <a:pt x="88422" y="50018"/>
                  <a:pt x="88391" y="49963"/>
                  <a:pt x="88422" y="49852"/>
                </a:cubicBezTo>
                <a:cubicBezTo>
                  <a:pt x="88422" y="49852"/>
                  <a:pt x="88422" y="49796"/>
                  <a:pt x="88422" y="49796"/>
                </a:cubicBezTo>
                <a:cubicBezTo>
                  <a:pt x="88453" y="49630"/>
                  <a:pt x="88422" y="49574"/>
                  <a:pt x="88360" y="49519"/>
                </a:cubicBezTo>
                <a:cubicBezTo>
                  <a:pt x="88328" y="49463"/>
                  <a:pt x="88328" y="49408"/>
                  <a:pt x="88266" y="49408"/>
                </a:cubicBezTo>
                <a:cubicBezTo>
                  <a:pt x="88204" y="49408"/>
                  <a:pt x="88172" y="49408"/>
                  <a:pt x="88110" y="49408"/>
                </a:cubicBezTo>
                <a:cubicBezTo>
                  <a:pt x="88047" y="49463"/>
                  <a:pt x="88016" y="49463"/>
                  <a:pt x="87954" y="49463"/>
                </a:cubicBezTo>
                <a:cubicBezTo>
                  <a:pt x="87922" y="49463"/>
                  <a:pt x="87860" y="49463"/>
                  <a:pt x="87798" y="49463"/>
                </a:cubicBezTo>
                <a:cubicBezTo>
                  <a:pt x="87766" y="49408"/>
                  <a:pt x="87735" y="49408"/>
                  <a:pt x="87673" y="49408"/>
                </a:cubicBezTo>
                <a:cubicBezTo>
                  <a:pt x="87641" y="49408"/>
                  <a:pt x="87579" y="49408"/>
                  <a:pt x="87548" y="49408"/>
                </a:cubicBezTo>
                <a:cubicBezTo>
                  <a:pt x="87485" y="49408"/>
                  <a:pt x="87485" y="49353"/>
                  <a:pt x="87454" y="49297"/>
                </a:cubicBezTo>
                <a:cubicBezTo>
                  <a:pt x="87423" y="49242"/>
                  <a:pt x="87391" y="49186"/>
                  <a:pt x="87454" y="49131"/>
                </a:cubicBezTo>
                <a:cubicBezTo>
                  <a:pt x="87454" y="49075"/>
                  <a:pt x="87485" y="49075"/>
                  <a:pt x="87516" y="49075"/>
                </a:cubicBezTo>
                <a:cubicBezTo>
                  <a:pt x="87516" y="49020"/>
                  <a:pt x="87516" y="49020"/>
                  <a:pt x="87548" y="48964"/>
                </a:cubicBezTo>
                <a:cubicBezTo>
                  <a:pt x="87579" y="48909"/>
                  <a:pt x="87610" y="48853"/>
                  <a:pt x="87673" y="48798"/>
                </a:cubicBezTo>
                <a:cubicBezTo>
                  <a:pt x="87735" y="48798"/>
                  <a:pt x="87766" y="48743"/>
                  <a:pt x="87829" y="48687"/>
                </a:cubicBezTo>
                <a:cubicBezTo>
                  <a:pt x="87860" y="48687"/>
                  <a:pt x="87860" y="48632"/>
                  <a:pt x="87891" y="48576"/>
                </a:cubicBezTo>
                <a:cubicBezTo>
                  <a:pt x="87922" y="48576"/>
                  <a:pt x="87922" y="48576"/>
                  <a:pt x="87954" y="48576"/>
                </a:cubicBezTo>
                <a:cubicBezTo>
                  <a:pt x="87954" y="48576"/>
                  <a:pt x="87985" y="48521"/>
                  <a:pt x="88016" y="48521"/>
                </a:cubicBezTo>
                <a:cubicBezTo>
                  <a:pt x="88047" y="48465"/>
                  <a:pt x="88079" y="48465"/>
                  <a:pt x="88110" y="48410"/>
                </a:cubicBezTo>
                <a:cubicBezTo>
                  <a:pt x="88110" y="48354"/>
                  <a:pt x="88110" y="48299"/>
                  <a:pt x="88141" y="48299"/>
                </a:cubicBezTo>
                <a:cubicBezTo>
                  <a:pt x="88172" y="48243"/>
                  <a:pt x="88172" y="48188"/>
                  <a:pt x="88204" y="48188"/>
                </a:cubicBezTo>
                <a:cubicBezTo>
                  <a:pt x="88266" y="48077"/>
                  <a:pt x="88328" y="48077"/>
                  <a:pt x="88391" y="48022"/>
                </a:cubicBezTo>
                <a:cubicBezTo>
                  <a:pt x="88453" y="48022"/>
                  <a:pt x="88485" y="47966"/>
                  <a:pt x="88516" y="47911"/>
                </a:cubicBezTo>
                <a:cubicBezTo>
                  <a:pt x="88547" y="47855"/>
                  <a:pt x="88610" y="47800"/>
                  <a:pt x="88641" y="47744"/>
                </a:cubicBezTo>
                <a:cubicBezTo>
                  <a:pt x="88703" y="47689"/>
                  <a:pt x="88735" y="47634"/>
                  <a:pt x="88766" y="47578"/>
                </a:cubicBezTo>
                <a:cubicBezTo>
                  <a:pt x="88828" y="47578"/>
                  <a:pt x="88828" y="47523"/>
                  <a:pt x="88891" y="47467"/>
                </a:cubicBezTo>
                <a:cubicBezTo>
                  <a:pt x="88891" y="47412"/>
                  <a:pt x="88922" y="47412"/>
                  <a:pt x="88953" y="47356"/>
                </a:cubicBezTo>
                <a:cubicBezTo>
                  <a:pt x="88984" y="47301"/>
                  <a:pt x="89016" y="47245"/>
                  <a:pt x="89047" y="47190"/>
                </a:cubicBezTo>
                <a:cubicBezTo>
                  <a:pt x="89109" y="47079"/>
                  <a:pt x="89203" y="46968"/>
                  <a:pt x="89297" y="46857"/>
                </a:cubicBezTo>
                <a:cubicBezTo>
                  <a:pt x="89297" y="46802"/>
                  <a:pt x="89297" y="46802"/>
                  <a:pt x="89297" y="46746"/>
                </a:cubicBezTo>
                <a:cubicBezTo>
                  <a:pt x="89328" y="46691"/>
                  <a:pt x="89297" y="46746"/>
                  <a:pt x="89266" y="46691"/>
                </a:cubicBezTo>
                <a:cubicBezTo>
                  <a:pt x="89234" y="46635"/>
                  <a:pt x="89266" y="46580"/>
                  <a:pt x="89297" y="46469"/>
                </a:cubicBezTo>
                <a:cubicBezTo>
                  <a:pt x="89359" y="46414"/>
                  <a:pt x="89359" y="46358"/>
                  <a:pt x="89390" y="46303"/>
                </a:cubicBezTo>
                <a:cubicBezTo>
                  <a:pt x="89453" y="46192"/>
                  <a:pt x="89484" y="46136"/>
                  <a:pt x="89515" y="46081"/>
                </a:cubicBezTo>
                <a:cubicBezTo>
                  <a:pt x="89547" y="45970"/>
                  <a:pt x="89609" y="45914"/>
                  <a:pt x="89640" y="45859"/>
                </a:cubicBezTo>
                <a:cubicBezTo>
                  <a:pt x="89703" y="45804"/>
                  <a:pt x="89765" y="45748"/>
                  <a:pt x="89796" y="45637"/>
                </a:cubicBezTo>
                <a:cubicBezTo>
                  <a:pt x="89859" y="45582"/>
                  <a:pt x="89921" y="45526"/>
                  <a:pt x="89984" y="45415"/>
                </a:cubicBezTo>
                <a:cubicBezTo>
                  <a:pt x="90015" y="45360"/>
                  <a:pt x="90078" y="45249"/>
                  <a:pt x="90109" y="45138"/>
                </a:cubicBezTo>
                <a:cubicBezTo>
                  <a:pt x="90171" y="45083"/>
                  <a:pt x="90234" y="45027"/>
                  <a:pt x="90296" y="44972"/>
                </a:cubicBezTo>
                <a:cubicBezTo>
                  <a:pt x="90359" y="44916"/>
                  <a:pt x="90390" y="44805"/>
                  <a:pt x="90452" y="44750"/>
                </a:cubicBezTo>
                <a:cubicBezTo>
                  <a:pt x="90515" y="44750"/>
                  <a:pt x="90577" y="44695"/>
                  <a:pt x="90609" y="44695"/>
                </a:cubicBezTo>
                <a:cubicBezTo>
                  <a:pt x="90702" y="44639"/>
                  <a:pt x="90765" y="44417"/>
                  <a:pt x="90796" y="44251"/>
                </a:cubicBezTo>
                <a:cubicBezTo>
                  <a:pt x="90796" y="44195"/>
                  <a:pt x="90827" y="44085"/>
                  <a:pt x="90858" y="44029"/>
                </a:cubicBezTo>
                <a:cubicBezTo>
                  <a:pt x="90858" y="43918"/>
                  <a:pt x="90890" y="43807"/>
                  <a:pt x="90952" y="43752"/>
                </a:cubicBezTo>
                <a:cubicBezTo>
                  <a:pt x="90983" y="43696"/>
                  <a:pt x="91046" y="43585"/>
                  <a:pt x="91108" y="43530"/>
                </a:cubicBezTo>
                <a:cubicBezTo>
                  <a:pt x="91171" y="43475"/>
                  <a:pt x="91233" y="43364"/>
                  <a:pt x="91264" y="43308"/>
                </a:cubicBezTo>
                <a:cubicBezTo>
                  <a:pt x="91296" y="43253"/>
                  <a:pt x="91327" y="43197"/>
                  <a:pt x="91389" y="43142"/>
                </a:cubicBezTo>
                <a:cubicBezTo>
                  <a:pt x="91421" y="43086"/>
                  <a:pt x="91452" y="43031"/>
                  <a:pt x="91483" y="42975"/>
                </a:cubicBezTo>
                <a:cubicBezTo>
                  <a:pt x="91514" y="42865"/>
                  <a:pt x="91577" y="42809"/>
                  <a:pt x="91608" y="42698"/>
                </a:cubicBezTo>
                <a:cubicBezTo>
                  <a:pt x="91671" y="42643"/>
                  <a:pt x="91702" y="42587"/>
                  <a:pt x="91764" y="42532"/>
                </a:cubicBezTo>
                <a:cubicBezTo>
                  <a:pt x="91858" y="42476"/>
                  <a:pt x="91920" y="42365"/>
                  <a:pt x="92014" y="42310"/>
                </a:cubicBezTo>
                <a:cubicBezTo>
                  <a:pt x="92077" y="42310"/>
                  <a:pt x="92108" y="42255"/>
                  <a:pt x="92170" y="42255"/>
                </a:cubicBezTo>
                <a:cubicBezTo>
                  <a:pt x="92201" y="42199"/>
                  <a:pt x="92233" y="42144"/>
                  <a:pt x="92295" y="42144"/>
                </a:cubicBezTo>
                <a:cubicBezTo>
                  <a:pt x="92326" y="42144"/>
                  <a:pt x="92358" y="42144"/>
                  <a:pt x="92420" y="42144"/>
                </a:cubicBezTo>
                <a:cubicBezTo>
                  <a:pt x="92451" y="42144"/>
                  <a:pt x="92483" y="42199"/>
                  <a:pt x="92545" y="42199"/>
                </a:cubicBezTo>
                <a:cubicBezTo>
                  <a:pt x="92576" y="42199"/>
                  <a:pt x="92639" y="42144"/>
                  <a:pt x="92670" y="42144"/>
                </a:cubicBezTo>
                <a:cubicBezTo>
                  <a:pt x="92701" y="42088"/>
                  <a:pt x="92764" y="42088"/>
                  <a:pt x="92795" y="42088"/>
                </a:cubicBezTo>
                <a:cubicBezTo>
                  <a:pt x="92857" y="42088"/>
                  <a:pt x="92889" y="42088"/>
                  <a:pt x="92951" y="42088"/>
                </a:cubicBezTo>
                <a:cubicBezTo>
                  <a:pt x="92982" y="42088"/>
                  <a:pt x="93014" y="42088"/>
                  <a:pt x="93045" y="42088"/>
                </a:cubicBezTo>
                <a:cubicBezTo>
                  <a:pt x="93076" y="42088"/>
                  <a:pt x="93107" y="42144"/>
                  <a:pt x="93170" y="42144"/>
                </a:cubicBezTo>
                <a:cubicBezTo>
                  <a:pt x="93201" y="42144"/>
                  <a:pt x="93232" y="42088"/>
                  <a:pt x="93295" y="42088"/>
                </a:cubicBezTo>
                <a:cubicBezTo>
                  <a:pt x="93326" y="42088"/>
                  <a:pt x="93388" y="42144"/>
                  <a:pt x="93420" y="42144"/>
                </a:cubicBezTo>
                <a:cubicBezTo>
                  <a:pt x="93482" y="42144"/>
                  <a:pt x="93545" y="42088"/>
                  <a:pt x="93576" y="42033"/>
                </a:cubicBezTo>
                <a:cubicBezTo>
                  <a:pt x="93638" y="42033"/>
                  <a:pt x="93669" y="42088"/>
                  <a:pt x="93732" y="42088"/>
                </a:cubicBezTo>
                <a:cubicBezTo>
                  <a:pt x="93763" y="42088"/>
                  <a:pt x="93826" y="42033"/>
                  <a:pt x="93857" y="42033"/>
                </a:cubicBezTo>
                <a:cubicBezTo>
                  <a:pt x="93919" y="42033"/>
                  <a:pt x="93982" y="42033"/>
                  <a:pt x="94013" y="42088"/>
                </a:cubicBezTo>
                <a:cubicBezTo>
                  <a:pt x="94044" y="42144"/>
                  <a:pt x="94013" y="42199"/>
                  <a:pt x="93982" y="42199"/>
                </a:cubicBezTo>
                <a:cubicBezTo>
                  <a:pt x="93982" y="42255"/>
                  <a:pt x="93951" y="42310"/>
                  <a:pt x="93951" y="42310"/>
                </a:cubicBezTo>
                <a:cubicBezTo>
                  <a:pt x="93982" y="42365"/>
                  <a:pt x="93982" y="42365"/>
                  <a:pt x="94013" y="42365"/>
                </a:cubicBezTo>
                <a:cubicBezTo>
                  <a:pt x="94076" y="42365"/>
                  <a:pt x="94138" y="42421"/>
                  <a:pt x="94200" y="42421"/>
                </a:cubicBezTo>
                <a:cubicBezTo>
                  <a:pt x="94232" y="42421"/>
                  <a:pt x="94294" y="42421"/>
                  <a:pt x="94294" y="42365"/>
                </a:cubicBezTo>
                <a:cubicBezTo>
                  <a:pt x="94325" y="42255"/>
                  <a:pt x="94325" y="42199"/>
                  <a:pt x="94357" y="42144"/>
                </a:cubicBezTo>
                <a:cubicBezTo>
                  <a:pt x="94388" y="42033"/>
                  <a:pt x="94419" y="41977"/>
                  <a:pt x="94482" y="42033"/>
                </a:cubicBezTo>
                <a:cubicBezTo>
                  <a:pt x="94513" y="42033"/>
                  <a:pt x="94575" y="42088"/>
                  <a:pt x="94638" y="42088"/>
                </a:cubicBezTo>
                <a:cubicBezTo>
                  <a:pt x="94669" y="42144"/>
                  <a:pt x="94731" y="42144"/>
                  <a:pt x="94763" y="42199"/>
                </a:cubicBezTo>
                <a:cubicBezTo>
                  <a:pt x="94794" y="42255"/>
                  <a:pt x="94856" y="42310"/>
                  <a:pt x="94888" y="42310"/>
                </a:cubicBezTo>
                <a:cubicBezTo>
                  <a:pt x="94919" y="42310"/>
                  <a:pt x="94950" y="42310"/>
                  <a:pt x="94981" y="42310"/>
                </a:cubicBezTo>
                <a:cubicBezTo>
                  <a:pt x="95044" y="42365"/>
                  <a:pt x="95169" y="42365"/>
                  <a:pt x="95231" y="42310"/>
                </a:cubicBezTo>
                <a:cubicBezTo>
                  <a:pt x="95262" y="42255"/>
                  <a:pt x="95325" y="42199"/>
                  <a:pt x="95356" y="42144"/>
                </a:cubicBezTo>
                <a:cubicBezTo>
                  <a:pt x="95481" y="42033"/>
                  <a:pt x="95575" y="42088"/>
                  <a:pt x="95668" y="42199"/>
                </a:cubicBezTo>
                <a:cubicBezTo>
                  <a:pt x="95700" y="42255"/>
                  <a:pt x="95731" y="42310"/>
                  <a:pt x="95793" y="42310"/>
                </a:cubicBezTo>
                <a:cubicBezTo>
                  <a:pt x="95825" y="42310"/>
                  <a:pt x="95918" y="42365"/>
                  <a:pt x="95918" y="42255"/>
                </a:cubicBezTo>
                <a:cubicBezTo>
                  <a:pt x="95918" y="42255"/>
                  <a:pt x="95887" y="42199"/>
                  <a:pt x="95856" y="42199"/>
                </a:cubicBezTo>
                <a:cubicBezTo>
                  <a:pt x="95856" y="42144"/>
                  <a:pt x="95825" y="42144"/>
                  <a:pt x="95825" y="42088"/>
                </a:cubicBezTo>
                <a:cubicBezTo>
                  <a:pt x="95793" y="42088"/>
                  <a:pt x="95762" y="42088"/>
                  <a:pt x="95762" y="42088"/>
                </a:cubicBezTo>
                <a:cubicBezTo>
                  <a:pt x="95731" y="42033"/>
                  <a:pt x="95762" y="41977"/>
                  <a:pt x="95793" y="41977"/>
                </a:cubicBezTo>
                <a:cubicBezTo>
                  <a:pt x="95825" y="41922"/>
                  <a:pt x="95887" y="41922"/>
                  <a:pt x="95918" y="41922"/>
                </a:cubicBezTo>
                <a:cubicBezTo>
                  <a:pt x="95950" y="41922"/>
                  <a:pt x="96043" y="42033"/>
                  <a:pt x="96043" y="41977"/>
                </a:cubicBezTo>
                <a:cubicBezTo>
                  <a:pt x="96074" y="41922"/>
                  <a:pt x="96043" y="41922"/>
                  <a:pt x="96012" y="41866"/>
                </a:cubicBezTo>
                <a:cubicBezTo>
                  <a:pt x="96012" y="41866"/>
                  <a:pt x="95981" y="41811"/>
                  <a:pt x="95981" y="41756"/>
                </a:cubicBezTo>
                <a:cubicBezTo>
                  <a:pt x="95981" y="41645"/>
                  <a:pt x="96043" y="41645"/>
                  <a:pt x="96074" y="41645"/>
                </a:cubicBezTo>
                <a:cubicBezTo>
                  <a:pt x="96106" y="41645"/>
                  <a:pt x="96106" y="41589"/>
                  <a:pt x="96137" y="41534"/>
                </a:cubicBezTo>
                <a:cubicBezTo>
                  <a:pt x="96168" y="41478"/>
                  <a:pt x="96199" y="41478"/>
                  <a:pt x="96231" y="41478"/>
                </a:cubicBezTo>
                <a:cubicBezTo>
                  <a:pt x="96262" y="41478"/>
                  <a:pt x="96324" y="41478"/>
                  <a:pt x="96356" y="41478"/>
                </a:cubicBezTo>
                <a:cubicBezTo>
                  <a:pt x="96387" y="41478"/>
                  <a:pt x="96387" y="41534"/>
                  <a:pt x="96418" y="41534"/>
                </a:cubicBezTo>
                <a:cubicBezTo>
                  <a:pt x="96480" y="41589"/>
                  <a:pt x="96512" y="41589"/>
                  <a:pt x="96574" y="41645"/>
                </a:cubicBezTo>
                <a:cubicBezTo>
                  <a:pt x="96637" y="41645"/>
                  <a:pt x="96668" y="41700"/>
                  <a:pt x="96699" y="41700"/>
                </a:cubicBezTo>
                <a:cubicBezTo>
                  <a:pt x="96762" y="41756"/>
                  <a:pt x="96793" y="41756"/>
                  <a:pt x="96855" y="41756"/>
                </a:cubicBezTo>
                <a:cubicBezTo>
                  <a:pt x="96887" y="41811"/>
                  <a:pt x="96887" y="41866"/>
                  <a:pt x="96918" y="41922"/>
                </a:cubicBezTo>
                <a:cubicBezTo>
                  <a:pt x="96949" y="42033"/>
                  <a:pt x="96980" y="42033"/>
                  <a:pt x="97043" y="42033"/>
                </a:cubicBezTo>
                <a:cubicBezTo>
                  <a:pt x="97043" y="41977"/>
                  <a:pt x="97074" y="41977"/>
                  <a:pt x="97074" y="41977"/>
                </a:cubicBezTo>
                <a:cubicBezTo>
                  <a:pt x="97105" y="41922"/>
                  <a:pt x="97136" y="41922"/>
                  <a:pt x="97136" y="41866"/>
                </a:cubicBezTo>
                <a:cubicBezTo>
                  <a:pt x="97168" y="41866"/>
                  <a:pt x="97168" y="41811"/>
                  <a:pt x="97199" y="41811"/>
                </a:cubicBezTo>
                <a:cubicBezTo>
                  <a:pt x="97199" y="41811"/>
                  <a:pt x="97230" y="41811"/>
                  <a:pt x="97261" y="41811"/>
                </a:cubicBezTo>
                <a:cubicBezTo>
                  <a:pt x="97293" y="41866"/>
                  <a:pt x="97324" y="41922"/>
                  <a:pt x="97355" y="41922"/>
                </a:cubicBezTo>
                <a:cubicBezTo>
                  <a:pt x="97386" y="41922"/>
                  <a:pt x="97386" y="41922"/>
                  <a:pt x="97418" y="41922"/>
                </a:cubicBezTo>
                <a:cubicBezTo>
                  <a:pt x="97480" y="41977"/>
                  <a:pt x="97511" y="41977"/>
                  <a:pt x="97542" y="42033"/>
                </a:cubicBezTo>
                <a:cubicBezTo>
                  <a:pt x="97574" y="42088"/>
                  <a:pt x="97574" y="42088"/>
                  <a:pt x="97574" y="42144"/>
                </a:cubicBezTo>
                <a:cubicBezTo>
                  <a:pt x="97605" y="42199"/>
                  <a:pt x="97605" y="42199"/>
                  <a:pt x="97605" y="42255"/>
                </a:cubicBezTo>
                <a:cubicBezTo>
                  <a:pt x="97636" y="42310"/>
                  <a:pt x="97699" y="42310"/>
                  <a:pt x="97730" y="42310"/>
                </a:cubicBezTo>
                <a:cubicBezTo>
                  <a:pt x="97792" y="42365"/>
                  <a:pt x="97855" y="42310"/>
                  <a:pt x="97886" y="42421"/>
                </a:cubicBezTo>
                <a:cubicBezTo>
                  <a:pt x="97886" y="42421"/>
                  <a:pt x="97886" y="42421"/>
                  <a:pt x="97855" y="42421"/>
                </a:cubicBezTo>
                <a:cubicBezTo>
                  <a:pt x="97855" y="42421"/>
                  <a:pt x="97855" y="42421"/>
                  <a:pt x="97824" y="42421"/>
                </a:cubicBezTo>
                <a:cubicBezTo>
                  <a:pt x="97824" y="42421"/>
                  <a:pt x="97824" y="42476"/>
                  <a:pt x="97824" y="42476"/>
                </a:cubicBezTo>
                <a:cubicBezTo>
                  <a:pt x="97792" y="42476"/>
                  <a:pt x="97761" y="42476"/>
                  <a:pt x="97730" y="42476"/>
                </a:cubicBezTo>
                <a:cubicBezTo>
                  <a:pt x="97667" y="42476"/>
                  <a:pt x="97636" y="42421"/>
                  <a:pt x="97574" y="42421"/>
                </a:cubicBezTo>
                <a:cubicBezTo>
                  <a:pt x="97542" y="42476"/>
                  <a:pt x="97511" y="42476"/>
                  <a:pt x="97480" y="42476"/>
                </a:cubicBezTo>
                <a:cubicBezTo>
                  <a:pt x="97449" y="42476"/>
                  <a:pt x="97386" y="42421"/>
                  <a:pt x="97355" y="42476"/>
                </a:cubicBezTo>
                <a:cubicBezTo>
                  <a:pt x="97324" y="42532"/>
                  <a:pt x="97324" y="42532"/>
                  <a:pt x="97324" y="42532"/>
                </a:cubicBezTo>
                <a:cubicBezTo>
                  <a:pt x="97293" y="42587"/>
                  <a:pt x="97293" y="42587"/>
                  <a:pt x="97261" y="42587"/>
                </a:cubicBezTo>
                <a:cubicBezTo>
                  <a:pt x="97230" y="42587"/>
                  <a:pt x="97199" y="42587"/>
                  <a:pt x="97199" y="42643"/>
                </a:cubicBezTo>
                <a:cubicBezTo>
                  <a:pt x="97199" y="42643"/>
                  <a:pt x="97230" y="42643"/>
                  <a:pt x="97261" y="42698"/>
                </a:cubicBezTo>
                <a:cubicBezTo>
                  <a:pt x="97293" y="42698"/>
                  <a:pt x="97293" y="42809"/>
                  <a:pt x="97324" y="42865"/>
                </a:cubicBezTo>
                <a:cubicBezTo>
                  <a:pt x="97355" y="42920"/>
                  <a:pt x="97355" y="42920"/>
                  <a:pt x="97355" y="42975"/>
                </a:cubicBezTo>
                <a:cubicBezTo>
                  <a:pt x="97355" y="43031"/>
                  <a:pt x="97355" y="43031"/>
                  <a:pt x="97418" y="43031"/>
                </a:cubicBezTo>
                <a:cubicBezTo>
                  <a:pt x="97418" y="42975"/>
                  <a:pt x="97449" y="42975"/>
                  <a:pt x="97480" y="42920"/>
                </a:cubicBezTo>
                <a:cubicBezTo>
                  <a:pt x="97480" y="42920"/>
                  <a:pt x="97511" y="42920"/>
                  <a:pt x="97542" y="42920"/>
                </a:cubicBezTo>
                <a:cubicBezTo>
                  <a:pt x="97605" y="42920"/>
                  <a:pt x="97636" y="42865"/>
                  <a:pt x="97699" y="42809"/>
                </a:cubicBezTo>
                <a:cubicBezTo>
                  <a:pt x="97699" y="42809"/>
                  <a:pt x="97730" y="42809"/>
                  <a:pt x="97761" y="42754"/>
                </a:cubicBezTo>
                <a:cubicBezTo>
                  <a:pt x="97761" y="42754"/>
                  <a:pt x="97792" y="42809"/>
                  <a:pt x="97824" y="42754"/>
                </a:cubicBezTo>
                <a:cubicBezTo>
                  <a:pt x="97855" y="42754"/>
                  <a:pt x="97917" y="42698"/>
                  <a:pt x="97948" y="42698"/>
                </a:cubicBezTo>
                <a:cubicBezTo>
                  <a:pt x="98011" y="42643"/>
                  <a:pt x="98042" y="42698"/>
                  <a:pt x="98105" y="42754"/>
                </a:cubicBezTo>
                <a:cubicBezTo>
                  <a:pt x="98136" y="42809"/>
                  <a:pt x="98167" y="42809"/>
                  <a:pt x="98198" y="42865"/>
                </a:cubicBezTo>
                <a:cubicBezTo>
                  <a:pt x="98230" y="42920"/>
                  <a:pt x="98292" y="42920"/>
                  <a:pt x="98323" y="42865"/>
                </a:cubicBezTo>
                <a:cubicBezTo>
                  <a:pt x="98355" y="42754"/>
                  <a:pt x="98355" y="42698"/>
                  <a:pt x="98386" y="42643"/>
                </a:cubicBezTo>
                <a:cubicBezTo>
                  <a:pt x="98417" y="42532"/>
                  <a:pt x="98448" y="42587"/>
                  <a:pt x="98511" y="42587"/>
                </a:cubicBezTo>
                <a:cubicBezTo>
                  <a:pt x="98542" y="42587"/>
                  <a:pt x="98573" y="42587"/>
                  <a:pt x="98573" y="42532"/>
                </a:cubicBezTo>
                <a:cubicBezTo>
                  <a:pt x="98573" y="42476"/>
                  <a:pt x="98573" y="42476"/>
                  <a:pt x="98573" y="42421"/>
                </a:cubicBezTo>
                <a:cubicBezTo>
                  <a:pt x="98604" y="42365"/>
                  <a:pt x="98698" y="42365"/>
                  <a:pt x="98729" y="42365"/>
                </a:cubicBezTo>
                <a:cubicBezTo>
                  <a:pt x="98729" y="42421"/>
                  <a:pt x="98729" y="42421"/>
                  <a:pt x="98761" y="42421"/>
                </a:cubicBezTo>
                <a:cubicBezTo>
                  <a:pt x="98792" y="42476"/>
                  <a:pt x="98823" y="42476"/>
                  <a:pt x="98823" y="42476"/>
                </a:cubicBezTo>
                <a:cubicBezTo>
                  <a:pt x="98885" y="42532"/>
                  <a:pt x="98917" y="42587"/>
                  <a:pt x="98948" y="42643"/>
                </a:cubicBezTo>
                <a:cubicBezTo>
                  <a:pt x="99010" y="42643"/>
                  <a:pt x="99042" y="42643"/>
                  <a:pt x="99073" y="42587"/>
                </a:cubicBezTo>
                <a:cubicBezTo>
                  <a:pt x="99104" y="42532"/>
                  <a:pt x="99104" y="42532"/>
                  <a:pt x="99135" y="42476"/>
                </a:cubicBezTo>
                <a:cubicBezTo>
                  <a:pt x="99167" y="42476"/>
                  <a:pt x="99167" y="42476"/>
                  <a:pt x="99198" y="42476"/>
                </a:cubicBezTo>
                <a:cubicBezTo>
                  <a:pt x="99260" y="42421"/>
                  <a:pt x="99292" y="42365"/>
                  <a:pt x="99323" y="42365"/>
                </a:cubicBezTo>
                <a:cubicBezTo>
                  <a:pt x="99385" y="42365"/>
                  <a:pt x="99416" y="42365"/>
                  <a:pt x="99479" y="42365"/>
                </a:cubicBezTo>
                <a:cubicBezTo>
                  <a:pt x="99510" y="42421"/>
                  <a:pt x="99573" y="42421"/>
                  <a:pt x="99604" y="42421"/>
                </a:cubicBezTo>
                <a:cubicBezTo>
                  <a:pt x="99635" y="42421"/>
                  <a:pt x="99666" y="42421"/>
                  <a:pt x="99698" y="42421"/>
                </a:cubicBezTo>
                <a:cubicBezTo>
                  <a:pt x="99698" y="42421"/>
                  <a:pt x="99729" y="42476"/>
                  <a:pt x="99729" y="42476"/>
                </a:cubicBezTo>
                <a:cubicBezTo>
                  <a:pt x="99760" y="42421"/>
                  <a:pt x="99729" y="42365"/>
                  <a:pt x="99729" y="42365"/>
                </a:cubicBezTo>
                <a:cubicBezTo>
                  <a:pt x="99729" y="42310"/>
                  <a:pt x="99760" y="42255"/>
                  <a:pt x="99760" y="42199"/>
                </a:cubicBezTo>
                <a:cubicBezTo>
                  <a:pt x="99760" y="42144"/>
                  <a:pt x="99729" y="42088"/>
                  <a:pt x="99666" y="42033"/>
                </a:cubicBezTo>
                <a:cubicBezTo>
                  <a:pt x="99635" y="42033"/>
                  <a:pt x="99635" y="41922"/>
                  <a:pt x="99573" y="41922"/>
                </a:cubicBezTo>
                <a:cubicBezTo>
                  <a:pt x="99541" y="41922"/>
                  <a:pt x="99479" y="41922"/>
                  <a:pt x="99448" y="41866"/>
                </a:cubicBezTo>
                <a:cubicBezTo>
                  <a:pt x="99416" y="41866"/>
                  <a:pt x="99385" y="41811"/>
                  <a:pt x="99323" y="41866"/>
                </a:cubicBezTo>
                <a:cubicBezTo>
                  <a:pt x="99323" y="41866"/>
                  <a:pt x="99292" y="41866"/>
                  <a:pt x="99260" y="41866"/>
                </a:cubicBezTo>
                <a:cubicBezTo>
                  <a:pt x="99229" y="41866"/>
                  <a:pt x="99260" y="41922"/>
                  <a:pt x="99260" y="41922"/>
                </a:cubicBezTo>
                <a:cubicBezTo>
                  <a:pt x="99292" y="41977"/>
                  <a:pt x="99292" y="42033"/>
                  <a:pt x="99260" y="42033"/>
                </a:cubicBezTo>
                <a:cubicBezTo>
                  <a:pt x="99260" y="41977"/>
                  <a:pt x="99229" y="41922"/>
                  <a:pt x="99198" y="41922"/>
                </a:cubicBezTo>
                <a:cubicBezTo>
                  <a:pt x="99198" y="41922"/>
                  <a:pt x="99198" y="41977"/>
                  <a:pt x="99167" y="41977"/>
                </a:cubicBezTo>
                <a:cubicBezTo>
                  <a:pt x="99167" y="42033"/>
                  <a:pt x="99135" y="42033"/>
                  <a:pt x="99104" y="42033"/>
                </a:cubicBezTo>
                <a:cubicBezTo>
                  <a:pt x="99104" y="42033"/>
                  <a:pt x="99104" y="41922"/>
                  <a:pt x="99104" y="41922"/>
                </a:cubicBezTo>
                <a:cubicBezTo>
                  <a:pt x="99104" y="41866"/>
                  <a:pt x="99104" y="41866"/>
                  <a:pt x="99135" y="41866"/>
                </a:cubicBezTo>
                <a:cubicBezTo>
                  <a:pt x="99167" y="41866"/>
                  <a:pt x="99167" y="41866"/>
                  <a:pt x="99198" y="41811"/>
                </a:cubicBezTo>
                <a:cubicBezTo>
                  <a:pt x="99198" y="41756"/>
                  <a:pt x="99229" y="41811"/>
                  <a:pt x="99229" y="41700"/>
                </a:cubicBezTo>
                <a:cubicBezTo>
                  <a:pt x="99229" y="41700"/>
                  <a:pt x="99198" y="41645"/>
                  <a:pt x="99167" y="41645"/>
                </a:cubicBezTo>
                <a:cubicBezTo>
                  <a:pt x="99167" y="41589"/>
                  <a:pt x="99135" y="41478"/>
                  <a:pt x="99167" y="41423"/>
                </a:cubicBezTo>
                <a:cubicBezTo>
                  <a:pt x="99167" y="41256"/>
                  <a:pt x="99229" y="41312"/>
                  <a:pt x="99260" y="41312"/>
                </a:cubicBezTo>
                <a:cubicBezTo>
                  <a:pt x="99323" y="41312"/>
                  <a:pt x="99323" y="41256"/>
                  <a:pt x="99323" y="41201"/>
                </a:cubicBezTo>
                <a:cubicBezTo>
                  <a:pt x="99323" y="41035"/>
                  <a:pt x="99416" y="40979"/>
                  <a:pt x="99479" y="40924"/>
                </a:cubicBezTo>
                <a:cubicBezTo>
                  <a:pt x="99510" y="40868"/>
                  <a:pt x="99510" y="40813"/>
                  <a:pt x="99541" y="40813"/>
                </a:cubicBezTo>
                <a:cubicBezTo>
                  <a:pt x="99604" y="40702"/>
                  <a:pt x="99666" y="40646"/>
                  <a:pt x="99729" y="40536"/>
                </a:cubicBezTo>
                <a:cubicBezTo>
                  <a:pt x="99823" y="40369"/>
                  <a:pt x="99916" y="40258"/>
                  <a:pt x="100010" y="40092"/>
                </a:cubicBezTo>
                <a:cubicBezTo>
                  <a:pt x="100041" y="40092"/>
                  <a:pt x="100072" y="40036"/>
                  <a:pt x="100072" y="40036"/>
                </a:cubicBezTo>
                <a:cubicBezTo>
                  <a:pt x="100104" y="39981"/>
                  <a:pt x="100135" y="39981"/>
                  <a:pt x="100166" y="39926"/>
                </a:cubicBezTo>
                <a:cubicBezTo>
                  <a:pt x="100197" y="39926"/>
                  <a:pt x="100229" y="39815"/>
                  <a:pt x="100260" y="39704"/>
                </a:cubicBezTo>
                <a:cubicBezTo>
                  <a:pt x="100291" y="39593"/>
                  <a:pt x="100291" y="39482"/>
                  <a:pt x="100353" y="39426"/>
                </a:cubicBezTo>
                <a:cubicBezTo>
                  <a:pt x="100385" y="39316"/>
                  <a:pt x="100447" y="39316"/>
                  <a:pt x="100510" y="39260"/>
                </a:cubicBezTo>
                <a:cubicBezTo>
                  <a:pt x="100603" y="39205"/>
                  <a:pt x="100666" y="39038"/>
                  <a:pt x="100635" y="38872"/>
                </a:cubicBezTo>
                <a:cubicBezTo>
                  <a:pt x="100635" y="38761"/>
                  <a:pt x="100635" y="38706"/>
                  <a:pt x="100666" y="38595"/>
                </a:cubicBezTo>
                <a:cubicBezTo>
                  <a:pt x="100697" y="38539"/>
                  <a:pt x="100791" y="38428"/>
                  <a:pt x="100853" y="38428"/>
                </a:cubicBezTo>
                <a:cubicBezTo>
                  <a:pt x="100916" y="38373"/>
                  <a:pt x="100978" y="38373"/>
                  <a:pt x="101041" y="38317"/>
                </a:cubicBezTo>
                <a:cubicBezTo>
                  <a:pt x="101103" y="38317"/>
                  <a:pt x="101166" y="38262"/>
                  <a:pt x="101228" y="38207"/>
                </a:cubicBezTo>
                <a:cubicBezTo>
                  <a:pt x="101353" y="38151"/>
                  <a:pt x="101478" y="38096"/>
                  <a:pt x="101603" y="38096"/>
                </a:cubicBezTo>
                <a:cubicBezTo>
                  <a:pt x="101634" y="38096"/>
                  <a:pt x="101697" y="38096"/>
                  <a:pt x="101759" y="38096"/>
                </a:cubicBezTo>
                <a:cubicBezTo>
                  <a:pt x="101790" y="38096"/>
                  <a:pt x="101853" y="38096"/>
                  <a:pt x="101915" y="38096"/>
                </a:cubicBezTo>
                <a:cubicBezTo>
                  <a:pt x="101946" y="38096"/>
                  <a:pt x="101946" y="38096"/>
                  <a:pt x="101978" y="38040"/>
                </a:cubicBezTo>
                <a:cubicBezTo>
                  <a:pt x="101978" y="38040"/>
                  <a:pt x="102009" y="37985"/>
                  <a:pt x="102009" y="37985"/>
                </a:cubicBezTo>
                <a:cubicBezTo>
                  <a:pt x="102040" y="37929"/>
                  <a:pt x="102103" y="37874"/>
                  <a:pt x="102134" y="37874"/>
                </a:cubicBezTo>
                <a:cubicBezTo>
                  <a:pt x="102165" y="37874"/>
                  <a:pt x="102228" y="37929"/>
                  <a:pt x="102259" y="37985"/>
                </a:cubicBezTo>
                <a:cubicBezTo>
                  <a:pt x="102259" y="38040"/>
                  <a:pt x="102290" y="38096"/>
                  <a:pt x="102290" y="38096"/>
                </a:cubicBezTo>
                <a:cubicBezTo>
                  <a:pt x="102321" y="38151"/>
                  <a:pt x="102321" y="38151"/>
                  <a:pt x="102352" y="38151"/>
                </a:cubicBezTo>
                <a:cubicBezTo>
                  <a:pt x="102384" y="38207"/>
                  <a:pt x="102384" y="38207"/>
                  <a:pt x="102384" y="38262"/>
                </a:cubicBezTo>
                <a:cubicBezTo>
                  <a:pt x="102384" y="38262"/>
                  <a:pt x="102415" y="38317"/>
                  <a:pt x="102415" y="38373"/>
                </a:cubicBezTo>
                <a:cubicBezTo>
                  <a:pt x="102446" y="38373"/>
                  <a:pt x="102540" y="38262"/>
                  <a:pt x="102540" y="38262"/>
                </a:cubicBezTo>
                <a:cubicBezTo>
                  <a:pt x="102602" y="38207"/>
                  <a:pt x="102634" y="38151"/>
                  <a:pt x="102665" y="38096"/>
                </a:cubicBezTo>
                <a:cubicBezTo>
                  <a:pt x="102727" y="38040"/>
                  <a:pt x="102758" y="37985"/>
                  <a:pt x="102790" y="37985"/>
                </a:cubicBezTo>
                <a:cubicBezTo>
                  <a:pt x="102821" y="37929"/>
                  <a:pt x="102883" y="37874"/>
                  <a:pt x="102915" y="37929"/>
                </a:cubicBezTo>
                <a:cubicBezTo>
                  <a:pt x="102946" y="37985"/>
                  <a:pt x="102915" y="38096"/>
                  <a:pt x="102883" y="38151"/>
                </a:cubicBezTo>
                <a:cubicBezTo>
                  <a:pt x="102883" y="38207"/>
                  <a:pt x="102852" y="38207"/>
                  <a:pt x="102852" y="38262"/>
                </a:cubicBezTo>
                <a:cubicBezTo>
                  <a:pt x="102821" y="38317"/>
                  <a:pt x="102821" y="38373"/>
                  <a:pt x="102821" y="38373"/>
                </a:cubicBezTo>
                <a:cubicBezTo>
                  <a:pt x="102821" y="38428"/>
                  <a:pt x="102852" y="38484"/>
                  <a:pt x="102821" y="38539"/>
                </a:cubicBezTo>
                <a:cubicBezTo>
                  <a:pt x="102790" y="38539"/>
                  <a:pt x="102790" y="38539"/>
                  <a:pt x="102758" y="38539"/>
                </a:cubicBezTo>
                <a:cubicBezTo>
                  <a:pt x="102696" y="38595"/>
                  <a:pt x="102727" y="38706"/>
                  <a:pt x="102696" y="38761"/>
                </a:cubicBezTo>
                <a:cubicBezTo>
                  <a:pt x="102696" y="38761"/>
                  <a:pt x="102696" y="38817"/>
                  <a:pt x="102696" y="38817"/>
                </a:cubicBezTo>
                <a:cubicBezTo>
                  <a:pt x="102696" y="38817"/>
                  <a:pt x="102665" y="38817"/>
                  <a:pt x="102665" y="38817"/>
                </a:cubicBezTo>
                <a:cubicBezTo>
                  <a:pt x="102665" y="38872"/>
                  <a:pt x="102634" y="38872"/>
                  <a:pt x="102634" y="38927"/>
                </a:cubicBezTo>
                <a:cubicBezTo>
                  <a:pt x="102602" y="38983"/>
                  <a:pt x="102540" y="38927"/>
                  <a:pt x="102540" y="39038"/>
                </a:cubicBezTo>
                <a:cubicBezTo>
                  <a:pt x="102540" y="39094"/>
                  <a:pt x="102571" y="39038"/>
                  <a:pt x="102602" y="39038"/>
                </a:cubicBezTo>
                <a:cubicBezTo>
                  <a:pt x="102634" y="39094"/>
                  <a:pt x="102665" y="39094"/>
                  <a:pt x="102665" y="39205"/>
                </a:cubicBezTo>
                <a:cubicBezTo>
                  <a:pt x="102665" y="39260"/>
                  <a:pt x="102634" y="39371"/>
                  <a:pt x="102602" y="39426"/>
                </a:cubicBezTo>
                <a:cubicBezTo>
                  <a:pt x="102602" y="39426"/>
                  <a:pt x="102540" y="39537"/>
                  <a:pt x="102602" y="39537"/>
                </a:cubicBezTo>
                <a:cubicBezTo>
                  <a:pt x="102634" y="39593"/>
                  <a:pt x="102696" y="39537"/>
                  <a:pt x="102727" y="39537"/>
                </a:cubicBezTo>
                <a:cubicBezTo>
                  <a:pt x="102758" y="39537"/>
                  <a:pt x="102821" y="39537"/>
                  <a:pt x="102852" y="39537"/>
                </a:cubicBezTo>
                <a:cubicBezTo>
                  <a:pt x="102883" y="39593"/>
                  <a:pt x="102883" y="39593"/>
                  <a:pt x="102883" y="39648"/>
                </a:cubicBezTo>
                <a:cubicBezTo>
                  <a:pt x="102852" y="39648"/>
                  <a:pt x="102821" y="39648"/>
                  <a:pt x="102821" y="39704"/>
                </a:cubicBezTo>
                <a:cubicBezTo>
                  <a:pt x="102790" y="39704"/>
                  <a:pt x="102790" y="39704"/>
                  <a:pt x="102790" y="39759"/>
                </a:cubicBezTo>
                <a:cubicBezTo>
                  <a:pt x="102821" y="39815"/>
                  <a:pt x="102852" y="39815"/>
                  <a:pt x="102852" y="39870"/>
                </a:cubicBezTo>
                <a:cubicBezTo>
                  <a:pt x="102821" y="39926"/>
                  <a:pt x="102790" y="39926"/>
                  <a:pt x="102790" y="39981"/>
                </a:cubicBezTo>
                <a:cubicBezTo>
                  <a:pt x="102758" y="40036"/>
                  <a:pt x="102758" y="40147"/>
                  <a:pt x="102821" y="40147"/>
                </a:cubicBezTo>
                <a:cubicBezTo>
                  <a:pt x="102883" y="40092"/>
                  <a:pt x="102977" y="39981"/>
                  <a:pt x="103071" y="39981"/>
                </a:cubicBezTo>
                <a:cubicBezTo>
                  <a:pt x="103102" y="39981"/>
                  <a:pt x="103165" y="39981"/>
                  <a:pt x="103165" y="39926"/>
                </a:cubicBezTo>
                <a:cubicBezTo>
                  <a:pt x="103196" y="39815"/>
                  <a:pt x="103196" y="39759"/>
                  <a:pt x="103227" y="39648"/>
                </a:cubicBezTo>
                <a:cubicBezTo>
                  <a:pt x="103258" y="39593"/>
                  <a:pt x="103321" y="39593"/>
                  <a:pt x="103352" y="39537"/>
                </a:cubicBezTo>
                <a:cubicBezTo>
                  <a:pt x="103383" y="39482"/>
                  <a:pt x="103414" y="39371"/>
                  <a:pt x="103477" y="39316"/>
                </a:cubicBezTo>
                <a:cubicBezTo>
                  <a:pt x="103508" y="39260"/>
                  <a:pt x="103571" y="39260"/>
                  <a:pt x="103633" y="39205"/>
                </a:cubicBezTo>
                <a:cubicBezTo>
                  <a:pt x="103664" y="39149"/>
                  <a:pt x="103727" y="39038"/>
                  <a:pt x="103758" y="38983"/>
                </a:cubicBezTo>
                <a:cubicBezTo>
                  <a:pt x="103789" y="38927"/>
                  <a:pt x="103820" y="38872"/>
                  <a:pt x="103883" y="38817"/>
                </a:cubicBezTo>
                <a:cubicBezTo>
                  <a:pt x="103914" y="38761"/>
                  <a:pt x="103977" y="38761"/>
                  <a:pt x="104008" y="38706"/>
                </a:cubicBezTo>
                <a:cubicBezTo>
                  <a:pt x="104070" y="38650"/>
                  <a:pt x="104102" y="38539"/>
                  <a:pt x="104164" y="38484"/>
                </a:cubicBezTo>
                <a:cubicBezTo>
                  <a:pt x="104195" y="38428"/>
                  <a:pt x="104195" y="38373"/>
                  <a:pt x="104258" y="38428"/>
                </a:cubicBezTo>
                <a:cubicBezTo>
                  <a:pt x="104289" y="38428"/>
                  <a:pt x="104289" y="38428"/>
                  <a:pt x="104320" y="38428"/>
                </a:cubicBezTo>
                <a:cubicBezTo>
                  <a:pt x="104351" y="38484"/>
                  <a:pt x="104383" y="38428"/>
                  <a:pt x="104383" y="38373"/>
                </a:cubicBezTo>
                <a:cubicBezTo>
                  <a:pt x="104414" y="38373"/>
                  <a:pt x="104445" y="38317"/>
                  <a:pt x="104476" y="38317"/>
                </a:cubicBezTo>
                <a:cubicBezTo>
                  <a:pt x="104508" y="38262"/>
                  <a:pt x="104508" y="38317"/>
                  <a:pt x="104508" y="38373"/>
                </a:cubicBezTo>
                <a:cubicBezTo>
                  <a:pt x="104508" y="38428"/>
                  <a:pt x="104539" y="38484"/>
                  <a:pt x="104539" y="38484"/>
                </a:cubicBezTo>
                <a:cubicBezTo>
                  <a:pt x="104539" y="38539"/>
                  <a:pt x="104570" y="38595"/>
                  <a:pt x="104601" y="38539"/>
                </a:cubicBezTo>
                <a:cubicBezTo>
                  <a:pt x="104633" y="38539"/>
                  <a:pt x="104633" y="38484"/>
                  <a:pt x="104664" y="38428"/>
                </a:cubicBezTo>
                <a:cubicBezTo>
                  <a:pt x="104695" y="38428"/>
                  <a:pt x="104726" y="38373"/>
                  <a:pt x="104726" y="38317"/>
                </a:cubicBezTo>
                <a:cubicBezTo>
                  <a:pt x="104726" y="38317"/>
                  <a:pt x="104726" y="38262"/>
                  <a:pt x="104726" y="38207"/>
                </a:cubicBezTo>
                <a:cubicBezTo>
                  <a:pt x="104757" y="38151"/>
                  <a:pt x="104695" y="38151"/>
                  <a:pt x="104664" y="38207"/>
                </a:cubicBezTo>
                <a:cubicBezTo>
                  <a:pt x="104633" y="38207"/>
                  <a:pt x="104570" y="38207"/>
                  <a:pt x="104539" y="38151"/>
                </a:cubicBezTo>
                <a:cubicBezTo>
                  <a:pt x="104539" y="38096"/>
                  <a:pt x="104539" y="38096"/>
                  <a:pt x="104539" y="38096"/>
                </a:cubicBezTo>
                <a:cubicBezTo>
                  <a:pt x="104539" y="38040"/>
                  <a:pt x="104539" y="38040"/>
                  <a:pt x="104539" y="38040"/>
                </a:cubicBezTo>
                <a:cubicBezTo>
                  <a:pt x="104539" y="38040"/>
                  <a:pt x="104539" y="37985"/>
                  <a:pt x="104539" y="37985"/>
                </a:cubicBezTo>
                <a:cubicBezTo>
                  <a:pt x="104570" y="37929"/>
                  <a:pt x="104601" y="37874"/>
                  <a:pt x="104601" y="37818"/>
                </a:cubicBezTo>
                <a:cubicBezTo>
                  <a:pt x="104633" y="37763"/>
                  <a:pt x="104633" y="37652"/>
                  <a:pt x="104633" y="37597"/>
                </a:cubicBezTo>
                <a:cubicBezTo>
                  <a:pt x="104664" y="37541"/>
                  <a:pt x="104664" y="37541"/>
                  <a:pt x="104695" y="37486"/>
                </a:cubicBezTo>
                <a:cubicBezTo>
                  <a:pt x="104695" y="37430"/>
                  <a:pt x="104695" y="37430"/>
                  <a:pt x="104726" y="37375"/>
                </a:cubicBezTo>
                <a:cubicBezTo>
                  <a:pt x="104757" y="37319"/>
                  <a:pt x="104757" y="37264"/>
                  <a:pt x="104757" y="37153"/>
                </a:cubicBezTo>
                <a:cubicBezTo>
                  <a:pt x="104726" y="37097"/>
                  <a:pt x="104726" y="37042"/>
                  <a:pt x="104726" y="36931"/>
                </a:cubicBezTo>
                <a:cubicBezTo>
                  <a:pt x="104726" y="36820"/>
                  <a:pt x="104789" y="36876"/>
                  <a:pt x="104820" y="36820"/>
                </a:cubicBezTo>
                <a:cubicBezTo>
                  <a:pt x="104882" y="36820"/>
                  <a:pt x="104914" y="36820"/>
                  <a:pt x="104976" y="36765"/>
                </a:cubicBezTo>
                <a:cubicBezTo>
                  <a:pt x="105007" y="36709"/>
                  <a:pt x="105039" y="36709"/>
                  <a:pt x="105101" y="36709"/>
                </a:cubicBezTo>
                <a:cubicBezTo>
                  <a:pt x="105163" y="36709"/>
                  <a:pt x="105195" y="36709"/>
                  <a:pt x="105226" y="36654"/>
                </a:cubicBezTo>
                <a:cubicBezTo>
                  <a:pt x="105288" y="36654"/>
                  <a:pt x="105320" y="36598"/>
                  <a:pt x="105351" y="36598"/>
                </a:cubicBezTo>
                <a:cubicBezTo>
                  <a:pt x="105413" y="36598"/>
                  <a:pt x="105445" y="36598"/>
                  <a:pt x="105476" y="36598"/>
                </a:cubicBezTo>
                <a:cubicBezTo>
                  <a:pt x="105538" y="36654"/>
                  <a:pt x="105538" y="36709"/>
                  <a:pt x="105570" y="36765"/>
                </a:cubicBezTo>
                <a:cubicBezTo>
                  <a:pt x="105601" y="36876"/>
                  <a:pt x="105663" y="36876"/>
                  <a:pt x="105726" y="36876"/>
                </a:cubicBezTo>
                <a:cubicBezTo>
                  <a:pt x="105757" y="36876"/>
                  <a:pt x="105757" y="36876"/>
                  <a:pt x="105788" y="36931"/>
                </a:cubicBezTo>
                <a:cubicBezTo>
                  <a:pt x="105819" y="36931"/>
                  <a:pt x="105851" y="36931"/>
                  <a:pt x="105882" y="36987"/>
                </a:cubicBezTo>
                <a:cubicBezTo>
                  <a:pt x="105882" y="36987"/>
                  <a:pt x="105819" y="36987"/>
                  <a:pt x="105819" y="37042"/>
                </a:cubicBezTo>
                <a:cubicBezTo>
                  <a:pt x="105851" y="37042"/>
                  <a:pt x="105882" y="36987"/>
                  <a:pt x="105882" y="37097"/>
                </a:cubicBezTo>
                <a:cubicBezTo>
                  <a:pt x="105819" y="37097"/>
                  <a:pt x="105788" y="37097"/>
                  <a:pt x="105757" y="37042"/>
                </a:cubicBezTo>
                <a:cubicBezTo>
                  <a:pt x="105726" y="36987"/>
                  <a:pt x="105694" y="36987"/>
                  <a:pt x="105632" y="36987"/>
                </a:cubicBezTo>
                <a:cubicBezTo>
                  <a:pt x="105601" y="36987"/>
                  <a:pt x="105570" y="36931"/>
                  <a:pt x="105507" y="36987"/>
                </a:cubicBezTo>
                <a:cubicBezTo>
                  <a:pt x="105476" y="36987"/>
                  <a:pt x="105445" y="37042"/>
                  <a:pt x="105413" y="37097"/>
                </a:cubicBezTo>
                <a:cubicBezTo>
                  <a:pt x="105351" y="37264"/>
                  <a:pt x="105226" y="37208"/>
                  <a:pt x="105195" y="37430"/>
                </a:cubicBezTo>
                <a:cubicBezTo>
                  <a:pt x="105163" y="37597"/>
                  <a:pt x="105195" y="37763"/>
                  <a:pt x="105195" y="37929"/>
                </a:cubicBezTo>
                <a:cubicBezTo>
                  <a:pt x="105195" y="38040"/>
                  <a:pt x="105195" y="38207"/>
                  <a:pt x="105163" y="38262"/>
                </a:cubicBezTo>
                <a:cubicBezTo>
                  <a:pt x="105101" y="38317"/>
                  <a:pt x="105039" y="38373"/>
                  <a:pt x="105039" y="38484"/>
                </a:cubicBezTo>
                <a:cubicBezTo>
                  <a:pt x="105039" y="38539"/>
                  <a:pt x="105101" y="38650"/>
                  <a:pt x="105101" y="38706"/>
                </a:cubicBezTo>
                <a:cubicBezTo>
                  <a:pt x="105132" y="38761"/>
                  <a:pt x="105132" y="38817"/>
                  <a:pt x="105132" y="38927"/>
                </a:cubicBezTo>
                <a:cubicBezTo>
                  <a:pt x="105132" y="38983"/>
                  <a:pt x="105132" y="38983"/>
                  <a:pt x="105101" y="39038"/>
                </a:cubicBezTo>
                <a:cubicBezTo>
                  <a:pt x="105101" y="39038"/>
                  <a:pt x="105101" y="39094"/>
                  <a:pt x="105070" y="39094"/>
                </a:cubicBezTo>
                <a:cubicBezTo>
                  <a:pt x="105039" y="39149"/>
                  <a:pt x="104976" y="39149"/>
                  <a:pt x="104945" y="39205"/>
                </a:cubicBezTo>
                <a:cubicBezTo>
                  <a:pt x="104914" y="39260"/>
                  <a:pt x="104914" y="39316"/>
                  <a:pt x="104914" y="39426"/>
                </a:cubicBezTo>
                <a:cubicBezTo>
                  <a:pt x="104914" y="39482"/>
                  <a:pt x="104914" y="39537"/>
                  <a:pt x="104914" y="39593"/>
                </a:cubicBezTo>
                <a:cubicBezTo>
                  <a:pt x="104945" y="39648"/>
                  <a:pt x="104914" y="39704"/>
                  <a:pt x="104882" y="39759"/>
                </a:cubicBezTo>
                <a:cubicBezTo>
                  <a:pt x="104820" y="39759"/>
                  <a:pt x="104757" y="39815"/>
                  <a:pt x="104726" y="39815"/>
                </a:cubicBezTo>
                <a:cubicBezTo>
                  <a:pt x="104664" y="39870"/>
                  <a:pt x="104570" y="39926"/>
                  <a:pt x="104508" y="39926"/>
                </a:cubicBezTo>
                <a:cubicBezTo>
                  <a:pt x="104445" y="39981"/>
                  <a:pt x="104383" y="40036"/>
                  <a:pt x="104320" y="40092"/>
                </a:cubicBezTo>
                <a:cubicBezTo>
                  <a:pt x="104258" y="40147"/>
                  <a:pt x="104195" y="40203"/>
                  <a:pt x="104133" y="40258"/>
                </a:cubicBezTo>
                <a:cubicBezTo>
                  <a:pt x="104102" y="40258"/>
                  <a:pt x="104102" y="40258"/>
                  <a:pt x="104070" y="40258"/>
                </a:cubicBezTo>
                <a:cubicBezTo>
                  <a:pt x="104039" y="40314"/>
                  <a:pt x="104008" y="40314"/>
                  <a:pt x="103977" y="40314"/>
                </a:cubicBezTo>
                <a:cubicBezTo>
                  <a:pt x="103945" y="40369"/>
                  <a:pt x="103914" y="40369"/>
                  <a:pt x="103883" y="40425"/>
                </a:cubicBezTo>
                <a:cubicBezTo>
                  <a:pt x="103883" y="40425"/>
                  <a:pt x="103852" y="40480"/>
                  <a:pt x="103852" y="40536"/>
                </a:cubicBezTo>
                <a:cubicBezTo>
                  <a:pt x="103852" y="40591"/>
                  <a:pt x="103852" y="40591"/>
                  <a:pt x="103852" y="40646"/>
                </a:cubicBezTo>
                <a:cubicBezTo>
                  <a:pt x="103820" y="40702"/>
                  <a:pt x="103789" y="40757"/>
                  <a:pt x="103758" y="40813"/>
                </a:cubicBezTo>
                <a:cubicBezTo>
                  <a:pt x="103727" y="40868"/>
                  <a:pt x="103695" y="40924"/>
                  <a:pt x="103633" y="40979"/>
                </a:cubicBezTo>
                <a:cubicBezTo>
                  <a:pt x="103571" y="41090"/>
                  <a:pt x="103508" y="41146"/>
                  <a:pt x="103446" y="41256"/>
                </a:cubicBezTo>
                <a:cubicBezTo>
                  <a:pt x="103383" y="41367"/>
                  <a:pt x="103352" y="41478"/>
                  <a:pt x="103289" y="41534"/>
                </a:cubicBezTo>
                <a:cubicBezTo>
                  <a:pt x="103196" y="41645"/>
                  <a:pt x="103133" y="41700"/>
                  <a:pt x="103071" y="41811"/>
                </a:cubicBezTo>
                <a:cubicBezTo>
                  <a:pt x="103008" y="41922"/>
                  <a:pt x="102915" y="42033"/>
                  <a:pt x="102852" y="42144"/>
                </a:cubicBezTo>
                <a:cubicBezTo>
                  <a:pt x="102790" y="42255"/>
                  <a:pt x="102696" y="42365"/>
                  <a:pt x="102634" y="42476"/>
                </a:cubicBezTo>
                <a:cubicBezTo>
                  <a:pt x="102571" y="42643"/>
                  <a:pt x="102540" y="42809"/>
                  <a:pt x="102477" y="42975"/>
                </a:cubicBezTo>
                <a:cubicBezTo>
                  <a:pt x="102446" y="43086"/>
                  <a:pt x="102415" y="43142"/>
                  <a:pt x="102352" y="43197"/>
                </a:cubicBezTo>
                <a:cubicBezTo>
                  <a:pt x="102321" y="43308"/>
                  <a:pt x="102290" y="43364"/>
                  <a:pt x="102259" y="43475"/>
                </a:cubicBezTo>
                <a:cubicBezTo>
                  <a:pt x="102228" y="43530"/>
                  <a:pt x="102196" y="43530"/>
                  <a:pt x="102165" y="43585"/>
                </a:cubicBezTo>
                <a:cubicBezTo>
                  <a:pt x="102134" y="43585"/>
                  <a:pt x="102071" y="43641"/>
                  <a:pt x="102040" y="43696"/>
                </a:cubicBezTo>
                <a:cubicBezTo>
                  <a:pt x="101978" y="43807"/>
                  <a:pt x="101915" y="43863"/>
                  <a:pt x="101853" y="43974"/>
                </a:cubicBezTo>
                <a:cubicBezTo>
                  <a:pt x="101790" y="44029"/>
                  <a:pt x="101759" y="44085"/>
                  <a:pt x="101697" y="44195"/>
                </a:cubicBezTo>
                <a:cubicBezTo>
                  <a:pt x="101665" y="44195"/>
                  <a:pt x="101634" y="44195"/>
                  <a:pt x="101634" y="44251"/>
                </a:cubicBezTo>
                <a:cubicBezTo>
                  <a:pt x="101603" y="44251"/>
                  <a:pt x="101572" y="44306"/>
                  <a:pt x="101540" y="44306"/>
                </a:cubicBezTo>
                <a:cubicBezTo>
                  <a:pt x="101540" y="44306"/>
                  <a:pt x="101509" y="44306"/>
                  <a:pt x="101509" y="44306"/>
                </a:cubicBezTo>
                <a:cubicBezTo>
                  <a:pt x="101447" y="44306"/>
                  <a:pt x="101384" y="44306"/>
                  <a:pt x="101353" y="44306"/>
                </a:cubicBezTo>
                <a:cubicBezTo>
                  <a:pt x="101290" y="44306"/>
                  <a:pt x="101259" y="44362"/>
                  <a:pt x="101228" y="44417"/>
                </a:cubicBezTo>
                <a:cubicBezTo>
                  <a:pt x="101166" y="44528"/>
                  <a:pt x="101166" y="44584"/>
                  <a:pt x="101103" y="44639"/>
                </a:cubicBezTo>
                <a:cubicBezTo>
                  <a:pt x="101041" y="44695"/>
                  <a:pt x="100947" y="44695"/>
                  <a:pt x="100853" y="44695"/>
                </a:cubicBezTo>
                <a:cubicBezTo>
                  <a:pt x="100853" y="44695"/>
                  <a:pt x="100822" y="44695"/>
                  <a:pt x="100791" y="44695"/>
                </a:cubicBezTo>
                <a:cubicBezTo>
                  <a:pt x="100760" y="44695"/>
                  <a:pt x="100697" y="44695"/>
                  <a:pt x="100697" y="44750"/>
                </a:cubicBezTo>
                <a:cubicBezTo>
                  <a:pt x="100697" y="44805"/>
                  <a:pt x="100697" y="44805"/>
                  <a:pt x="100728" y="44861"/>
                </a:cubicBezTo>
                <a:cubicBezTo>
                  <a:pt x="100760" y="44861"/>
                  <a:pt x="100760" y="44972"/>
                  <a:pt x="100791" y="45027"/>
                </a:cubicBezTo>
                <a:cubicBezTo>
                  <a:pt x="100822" y="45083"/>
                  <a:pt x="100822" y="45194"/>
                  <a:pt x="100822" y="45249"/>
                </a:cubicBezTo>
                <a:cubicBezTo>
                  <a:pt x="100822" y="45360"/>
                  <a:pt x="100760" y="45415"/>
                  <a:pt x="100760" y="45471"/>
                </a:cubicBezTo>
                <a:cubicBezTo>
                  <a:pt x="100728" y="45526"/>
                  <a:pt x="100728" y="45582"/>
                  <a:pt x="100697" y="45582"/>
                </a:cubicBezTo>
                <a:cubicBezTo>
                  <a:pt x="100697" y="45637"/>
                  <a:pt x="100697" y="45693"/>
                  <a:pt x="100666" y="45748"/>
                </a:cubicBezTo>
                <a:cubicBezTo>
                  <a:pt x="100666" y="45748"/>
                  <a:pt x="100635" y="45748"/>
                  <a:pt x="100603" y="45804"/>
                </a:cubicBezTo>
                <a:cubicBezTo>
                  <a:pt x="100541" y="45804"/>
                  <a:pt x="100510" y="45914"/>
                  <a:pt x="100478" y="45970"/>
                </a:cubicBezTo>
                <a:cubicBezTo>
                  <a:pt x="100447" y="46025"/>
                  <a:pt x="100416" y="46081"/>
                  <a:pt x="100385" y="46136"/>
                </a:cubicBezTo>
                <a:cubicBezTo>
                  <a:pt x="100353" y="46192"/>
                  <a:pt x="100291" y="46303"/>
                  <a:pt x="100260" y="46358"/>
                </a:cubicBezTo>
                <a:cubicBezTo>
                  <a:pt x="100229" y="46469"/>
                  <a:pt x="100197" y="46524"/>
                  <a:pt x="100166" y="46635"/>
                </a:cubicBezTo>
                <a:cubicBezTo>
                  <a:pt x="100166" y="46746"/>
                  <a:pt x="100135" y="46857"/>
                  <a:pt x="100104" y="46968"/>
                </a:cubicBezTo>
                <a:cubicBezTo>
                  <a:pt x="100072" y="47134"/>
                  <a:pt x="100072" y="47301"/>
                  <a:pt x="100041" y="47412"/>
                </a:cubicBezTo>
                <a:cubicBezTo>
                  <a:pt x="100041" y="47467"/>
                  <a:pt x="100041" y="47523"/>
                  <a:pt x="100041" y="47578"/>
                </a:cubicBezTo>
                <a:cubicBezTo>
                  <a:pt x="100041" y="47689"/>
                  <a:pt x="100010" y="47744"/>
                  <a:pt x="100010" y="47800"/>
                </a:cubicBezTo>
                <a:cubicBezTo>
                  <a:pt x="100010" y="47911"/>
                  <a:pt x="100010" y="48022"/>
                  <a:pt x="100010" y="48133"/>
                </a:cubicBezTo>
                <a:cubicBezTo>
                  <a:pt x="99979" y="48354"/>
                  <a:pt x="99979" y="48632"/>
                  <a:pt x="99979" y="48853"/>
                </a:cubicBezTo>
                <a:cubicBezTo>
                  <a:pt x="99979" y="49131"/>
                  <a:pt x="99979" y="49408"/>
                  <a:pt x="100010" y="49685"/>
                </a:cubicBezTo>
                <a:cubicBezTo>
                  <a:pt x="100041" y="49796"/>
                  <a:pt x="100072" y="49963"/>
                  <a:pt x="100104" y="50129"/>
                </a:cubicBezTo>
                <a:cubicBezTo>
                  <a:pt x="100104" y="50240"/>
                  <a:pt x="100135" y="50406"/>
                  <a:pt x="100166" y="50517"/>
                </a:cubicBezTo>
                <a:cubicBezTo>
                  <a:pt x="100166" y="50628"/>
                  <a:pt x="100197" y="50739"/>
                  <a:pt x="100197" y="50850"/>
                </a:cubicBezTo>
                <a:cubicBezTo>
                  <a:pt x="100229" y="50905"/>
                  <a:pt x="100229" y="50961"/>
                  <a:pt x="100229" y="51016"/>
                </a:cubicBezTo>
                <a:cubicBezTo>
                  <a:pt x="100229" y="51127"/>
                  <a:pt x="100229" y="51293"/>
                  <a:pt x="100229" y="51404"/>
                </a:cubicBezTo>
                <a:cubicBezTo>
                  <a:pt x="100260" y="51515"/>
                  <a:pt x="100260" y="51626"/>
                  <a:pt x="100260" y="51737"/>
                </a:cubicBezTo>
                <a:cubicBezTo>
                  <a:pt x="100260" y="51848"/>
                  <a:pt x="100260" y="52014"/>
                  <a:pt x="100291" y="52125"/>
                </a:cubicBezTo>
                <a:cubicBezTo>
                  <a:pt x="100291" y="52292"/>
                  <a:pt x="100322" y="52513"/>
                  <a:pt x="100416" y="52624"/>
                </a:cubicBezTo>
                <a:cubicBezTo>
                  <a:pt x="100510" y="52791"/>
                  <a:pt x="100478" y="52957"/>
                  <a:pt x="100510" y="53123"/>
                </a:cubicBezTo>
                <a:cubicBezTo>
                  <a:pt x="100510" y="53234"/>
                  <a:pt x="100510" y="53290"/>
                  <a:pt x="100510" y="53345"/>
                </a:cubicBezTo>
                <a:cubicBezTo>
                  <a:pt x="100510" y="53401"/>
                  <a:pt x="100541" y="53456"/>
                  <a:pt x="100541" y="53512"/>
                </a:cubicBezTo>
                <a:cubicBezTo>
                  <a:pt x="100541" y="53567"/>
                  <a:pt x="100510" y="53622"/>
                  <a:pt x="100541" y="53678"/>
                </a:cubicBezTo>
                <a:cubicBezTo>
                  <a:pt x="100541" y="53789"/>
                  <a:pt x="100541" y="53844"/>
                  <a:pt x="100541" y="53900"/>
                </a:cubicBezTo>
                <a:cubicBezTo>
                  <a:pt x="100541" y="54011"/>
                  <a:pt x="100541" y="54121"/>
                  <a:pt x="100541" y="54177"/>
                </a:cubicBezTo>
                <a:cubicBezTo>
                  <a:pt x="100541" y="54343"/>
                  <a:pt x="100541" y="54510"/>
                  <a:pt x="100635" y="54621"/>
                </a:cubicBezTo>
                <a:cubicBezTo>
                  <a:pt x="100666" y="54676"/>
                  <a:pt x="100666" y="54731"/>
                  <a:pt x="100666" y="54842"/>
                </a:cubicBezTo>
                <a:cubicBezTo>
                  <a:pt x="100666" y="54898"/>
                  <a:pt x="100666" y="54898"/>
                  <a:pt x="100666" y="54953"/>
                </a:cubicBezTo>
                <a:cubicBezTo>
                  <a:pt x="100666" y="55009"/>
                  <a:pt x="100635" y="55009"/>
                  <a:pt x="100635" y="55064"/>
                </a:cubicBezTo>
                <a:cubicBezTo>
                  <a:pt x="100666" y="55064"/>
                  <a:pt x="100728" y="55009"/>
                  <a:pt x="100728" y="54953"/>
                </a:cubicBezTo>
                <a:cubicBezTo>
                  <a:pt x="100760" y="54898"/>
                  <a:pt x="100791" y="54842"/>
                  <a:pt x="100853" y="54787"/>
                </a:cubicBezTo>
                <a:cubicBezTo>
                  <a:pt x="100884" y="54731"/>
                  <a:pt x="100916" y="54676"/>
                  <a:pt x="100978" y="54621"/>
                </a:cubicBezTo>
                <a:cubicBezTo>
                  <a:pt x="101009" y="54565"/>
                  <a:pt x="101072" y="54510"/>
                  <a:pt x="101103" y="54399"/>
                </a:cubicBezTo>
                <a:cubicBezTo>
                  <a:pt x="101166" y="54232"/>
                  <a:pt x="101259" y="54121"/>
                  <a:pt x="101353" y="53955"/>
                </a:cubicBezTo>
                <a:cubicBezTo>
                  <a:pt x="101384" y="53900"/>
                  <a:pt x="101415" y="53789"/>
                  <a:pt x="101447" y="53678"/>
                </a:cubicBezTo>
                <a:cubicBezTo>
                  <a:pt x="101478" y="53567"/>
                  <a:pt x="101540" y="53512"/>
                  <a:pt x="101572" y="53401"/>
                </a:cubicBezTo>
                <a:cubicBezTo>
                  <a:pt x="101603" y="53401"/>
                  <a:pt x="101634" y="53345"/>
                  <a:pt x="101665" y="53290"/>
                </a:cubicBezTo>
                <a:cubicBezTo>
                  <a:pt x="101697" y="53234"/>
                  <a:pt x="101728" y="53179"/>
                  <a:pt x="101728" y="53123"/>
                </a:cubicBezTo>
                <a:cubicBezTo>
                  <a:pt x="101759" y="53068"/>
                  <a:pt x="101790" y="53068"/>
                  <a:pt x="101821" y="53012"/>
                </a:cubicBezTo>
                <a:cubicBezTo>
                  <a:pt x="101853" y="52902"/>
                  <a:pt x="101790" y="52846"/>
                  <a:pt x="101790" y="52735"/>
                </a:cubicBezTo>
                <a:cubicBezTo>
                  <a:pt x="101759" y="52735"/>
                  <a:pt x="101759" y="52680"/>
                  <a:pt x="101759" y="52624"/>
                </a:cubicBezTo>
                <a:cubicBezTo>
                  <a:pt x="101759" y="52569"/>
                  <a:pt x="101759" y="52513"/>
                  <a:pt x="101790" y="52458"/>
                </a:cubicBezTo>
                <a:cubicBezTo>
                  <a:pt x="101853" y="52402"/>
                  <a:pt x="101853" y="52347"/>
                  <a:pt x="101853" y="52236"/>
                </a:cubicBezTo>
                <a:cubicBezTo>
                  <a:pt x="101853" y="52181"/>
                  <a:pt x="101853" y="52070"/>
                  <a:pt x="101821" y="52070"/>
                </a:cubicBezTo>
                <a:cubicBezTo>
                  <a:pt x="101790" y="52070"/>
                  <a:pt x="101759" y="52070"/>
                  <a:pt x="101759" y="52014"/>
                </a:cubicBezTo>
                <a:cubicBezTo>
                  <a:pt x="101759" y="52014"/>
                  <a:pt x="101759" y="51959"/>
                  <a:pt x="101759" y="51903"/>
                </a:cubicBezTo>
                <a:cubicBezTo>
                  <a:pt x="101759" y="51848"/>
                  <a:pt x="101790" y="51903"/>
                  <a:pt x="101790" y="51903"/>
                </a:cubicBezTo>
                <a:cubicBezTo>
                  <a:pt x="101821" y="51903"/>
                  <a:pt x="101853" y="51903"/>
                  <a:pt x="101853" y="51959"/>
                </a:cubicBezTo>
                <a:cubicBezTo>
                  <a:pt x="101884" y="51959"/>
                  <a:pt x="101853" y="52014"/>
                  <a:pt x="101853" y="52014"/>
                </a:cubicBezTo>
                <a:cubicBezTo>
                  <a:pt x="101853" y="52070"/>
                  <a:pt x="101884" y="52070"/>
                  <a:pt x="101884" y="52070"/>
                </a:cubicBezTo>
                <a:cubicBezTo>
                  <a:pt x="101915" y="52070"/>
                  <a:pt x="101946" y="52070"/>
                  <a:pt x="101946" y="52070"/>
                </a:cubicBezTo>
                <a:cubicBezTo>
                  <a:pt x="101978" y="52070"/>
                  <a:pt x="101978" y="52014"/>
                  <a:pt x="102009" y="52014"/>
                </a:cubicBezTo>
                <a:cubicBezTo>
                  <a:pt x="102040" y="51959"/>
                  <a:pt x="102071" y="51903"/>
                  <a:pt x="102103" y="51848"/>
                </a:cubicBezTo>
                <a:cubicBezTo>
                  <a:pt x="102165" y="51848"/>
                  <a:pt x="102196" y="51792"/>
                  <a:pt x="102228" y="51737"/>
                </a:cubicBezTo>
                <a:cubicBezTo>
                  <a:pt x="102290" y="51737"/>
                  <a:pt x="102321" y="51737"/>
                  <a:pt x="102352" y="51682"/>
                </a:cubicBezTo>
                <a:cubicBezTo>
                  <a:pt x="102384" y="51626"/>
                  <a:pt x="102446" y="51626"/>
                  <a:pt x="102477" y="51571"/>
                </a:cubicBezTo>
                <a:cubicBezTo>
                  <a:pt x="102509" y="51571"/>
                  <a:pt x="102509" y="51571"/>
                  <a:pt x="102540" y="51626"/>
                </a:cubicBezTo>
                <a:cubicBezTo>
                  <a:pt x="102571" y="51626"/>
                  <a:pt x="102540" y="51682"/>
                  <a:pt x="102571" y="51682"/>
                </a:cubicBezTo>
                <a:cubicBezTo>
                  <a:pt x="102602" y="51737"/>
                  <a:pt x="102602" y="51682"/>
                  <a:pt x="102634" y="51737"/>
                </a:cubicBezTo>
                <a:cubicBezTo>
                  <a:pt x="102634" y="51737"/>
                  <a:pt x="102665" y="51792"/>
                  <a:pt x="102665" y="51792"/>
                </a:cubicBezTo>
                <a:cubicBezTo>
                  <a:pt x="102665" y="51792"/>
                  <a:pt x="102696" y="51848"/>
                  <a:pt x="102727" y="51848"/>
                </a:cubicBezTo>
                <a:cubicBezTo>
                  <a:pt x="102727" y="51848"/>
                  <a:pt x="102727" y="51792"/>
                  <a:pt x="102696" y="51737"/>
                </a:cubicBezTo>
                <a:cubicBezTo>
                  <a:pt x="102696" y="51737"/>
                  <a:pt x="102727" y="51682"/>
                  <a:pt x="102727" y="51626"/>
                </a:cubicBezTo>
                <a:cubicBezTo>
                  <a:pt x="102696" y="51626"/>
                  <a:pt x="102696" y="51571"/>
                  <a:pt x="102665" y="51571"/>
                </a:cubicBezTo>
                <a:cubicBezTo>
                  <a:pt x="102665" y="51515"/>
                  <a:pt x="102665" y="51460"/>
                  <a:pt x="102665" y="51460"/>
                </a:cubicBezTo>
                <a:cubicBezTo>
                  <a:pt x="102665" y="51404"/>
                  <a:pt x="102634" y="51404"/>
                  <a:pt x="102634" y="51404"/>
                </a:cubicBezTo>
                <a:cubicBezTo>
                  <a:pt x="102602" y="51349"/>
                  <a:pt x="102571" y="51182"/>
                  <a:pt x="102634" y="51182"/>
                </a:cubicBezTo>
                <a:cubicBezTo>
                  <a:pt x="102665" y="51182"/>
                  <a:pt x="102696" y="51238"/>
                  <a:pt x="102696" y="51182"/>
                </a:cubicBezTo>
                <a:cubicBezTo>
                  <a:pt x="102696" y="51127"/>
                  <a:pt x="102665" y="51072"/>
                  <a:pt x="102634" y="51016"/>
                </a:cubicBezTo>
                <a:cubicBezTo>
                  <a:pt x="102602" y="51016"/>
                  <a:pt x="102602" y="50905"/>
                  <a:pt x="102602" y="50794"/>
                </a:cubicBezTo>
                <a:cubicBezTo>
                  <a:pt x="102602" y="50739"/>
                  <a:pt x="102634" y="50683"/>
                  <a:pt x="102665" y="50628"/>
                </a:cubicBezTo>
                <a:cubicBezTo>
                  <a:pt x="102665" y="50517"/>
                  <a:pt x="102665" y="50462"/>
                  <a:pt x="102696" y="50351"/>
                </a:cubicBezTo>
                <a:cubicBezTo>
                  <a:pt x="102696" y="50295"/>
                  <a:pt x="102727" y="50240"/>
                  <a:pt x="102758" y="50184"/>
                </a:cubicBezTo>
                <a:cubicBezTo>
                  <a:pt x="102821" y="50073"/>
                  <a:pt x="102852" y="50073"/>
                  <a:pt x="102883" y="50018"/>
                </a:cubicBezTo>
                <a:cubicBezTo>
                  <a:pt x="102977" y="49963"/>
                  <a:pt x="103040" y="49796"/>
                  <a:pt x="103133" y="49741"/>
                </a:cubicBezTo>
                <a:cubicBezTo>
                  <a:pt x="103196" y="49630"/>
                  <a:pt x="103258" y="49630"/>
                  <a:pt x="103352" y="49574"/>
                </a:cubicBezTo>
                <a:cubicBezTo>
                  <a:pt x="103414" y="49574"/>
                  <a:pt x="103414" y="49685"/>
                  <a:pt x="103477" y="49741"/>
                </a:cubicBezTo>
                <a:cubicBezTo>
                  <a:pt x="103508" y="49741"/>
                  <a:pt x="103571" y="49741"/>
                  <a:pt x="103602" y="49741"/>
                </a:cubicBezTo>
                <a:cubicBezTo>
                  <a:pt x="103633" y="49685"/>
                  <a:pt x="103695" y="49685"/>
                  <a:pt x="103727" y="49685"/>
                </a:cubicBezTo>
                <a:cubicBezTo>
                  <a:pt x="103789" y="49630"/>
                  <a:pt x="103820" y="49630"/>
                  <a:pt x="103852" y="49574"/>
                </a:cubicBezTo>
                <a:cubicBezTo>
                  <a:pt x="103883" y="49519"/>
                  <a:pt x="103914" y="49463"/>
                  <a:pt x="103945" y="49408"/>
                </a:cubicBezTo>
                <a:cubicBezTo>
                  <a:pt x="104008" y="49353"/>
                  <a:pt x="104039" y="49297"/>
                  <a:pt x="104008" y="49186"/>
                </a:cubicBezTo>
                <a:cubicBezTo>
                  <a:pt x="104008" y="49131"/>
                  <a:pt x="103977" y="49075"/>
                  <a:pt x="103945" y="49020"/>
                </a:cubicBezTo>
                <a:cubicBezTo>
                  <a:pt x="103914" y="48964"/>
                  <a:pt x="103914" y="48964"/>
                  <a:pt x="103914" y="48909"/>
                </a:cubicBezTo>
                <a:cubicBezTo>
                  <a:pt x="103883" y="48909"/>
                  <a:pt x="103883" y="48853"/>
                  <a:pt x="103852" y="48853"/>
                </a:cubicBezTo>
                <a:cubicBezTo>
                  <a:pt x="103820" y="48853"/>
                  <a:pt x="103820" y="48798"/>
                  <a:pt x="103820" y="48743"/>
                </a:cubicBezTo>
                <a:cubicBezTo>
                  <a:pt x="103820" y="48743"/>
                  <a:pt x="103820" y="48743"/>
                  <a:pt x="103820" y="48687"/>
                </a:cubicBezTo>
                <a:cubicBezTo>
                  <a:pt x="103789" y="48632"/>
                  <a:pt x="103789" y="48521"/>
                  <a:pt x="103789" y="48410"/>
                </a:cubicBezTo>
                <a:cubicBezTo>
                  <a:pt x="103789" y="48299"/>
                  <a:pt x="103789" y="48188"/>
                  <a:pt x="103789" y="48077"/>
                </a:cubicBezTo>
                <a:cubicBezTo>
                  <a:pt x="103789" y="47966"/>
                  <a:pt x="103820" y="47911"/>
                  <a:pt x="103820" y="47855"/>
                </a:cubicBezTo>
                <a:cubicBezTo>
                  <a:pt x="103852" y="47744"/>
                  <a:pt x="103852" y="47689"/>
                  <a:pt x="103883" y="47578"/>
                </a:cubicBezTo>
                <a:cubicBezTo>
                  <a:pt x="103914" y="47412"/>
                  <a:pt x="103977" y="47301"/>
                  <a:pt x="104070" y="47190"/>
                </a:cubicBezTo>
                <a:cubicBezTo>
                  <a:pt x="104102" y="47134"/>
                  <a:pt x="104133" y="47134"/>
                  <a:pt x="104195" y="47134"/>
                </a:cubicBezTo>
                <a:cubicBezTo>
                  <a:pt x="104226" y="47134"/>
                  <a:pt x="104289" y="47079"/>
                  <a:pt x="104289" y="47024"/>
                </a:cubicBezTo>
                <a:cubicBezTo>
                  <a:pt x="104258" y="46913"/>
                  <a:pt x="104226" y="46913"/>
                  <a:pt x="104226" y="46802"/>
                </a:cubicBezTo>
                <a:cubicBezTo>
                  <a:pt x="104226" y="46746"/>
                  <a:pt x="104289" y="46746"/>
                  <a:pt x="104320" y="46746"/>
                </a:cubicBezTo>
                <a:cubicBezTo>
                  <a:pt x="104383" y="46746"/>
                  <a:pt x="104414" y="46746"/>
                  <a:pt x="104476" y="46691"/>
                </a:cubicBezTo>
                <a:cubicBezTo>
                  <a:pt x="104476" y="46691"/>
                  <a:pt x="104539" y="46580"/>
                  <a:pt x="104570" y="46635"/>
                </a:cubicBezTo>
                <a:cubicBezTo>
                  <a:pt x="104601" y="46691"/>
                  <a:pt x="104508" y="46746"/>
                  <a:pt x="104476" y="46802"/>
                </a:cubicBezTo>
                <a:cubicBezTo>
                  <a:pt x="104445" y="46802"/>
                  <a:pt x="104445" y="46857"/>
                  <a:pt x="104383" y="46913"/>
                </a:cubicBezTo>
                <a:cubicBezTo>
                  <a:pt x="104351" y="46913"/>
                  <a:pt x="104320" y="46968"/>
                  <a:pt x="104320" y="46968"/>
                </a:cubicBezTo>
                <a:cubicBezTo>
                  <a:pt x="104289" y="47024"/>
                  <a:pt x="104289" y="47079"/>
                  <a:pt x="104289" y="47079"/>
                </a:cubicBezTo>
                <a:cubicBezTo>
                  <a:pt x="104289" y="47134"/>
                  <a:pt x="104320" y="47134"/>
                  <a:pt x="104320" y="47134"/>
                </a:cubicBezTo>
                <a:cubicBezTo>
                  <a:pt x="104383" y="47134"/>
                  <a:pt x="104351" y="47301"/>
                  <a:pt x="104383" y="47301"/>
                </a:cubicBezTo>
                <a:cubicBezTo>
                  <a:pt x="104414" y="47356"/>
                  <a:pt x="104445" y="47356"/>
                  <a:pt x="104445" y="47356"/>
                </a:cubicBezTo>
                <a:cubicBezTo>
                  <a:pt x="104476" y="47356"/>
                  <a:pt x="104508" y="47356"/>
                  <a:pt x="104508" y="47356"/>
                </a:cubicBezTo>
                <a:cubicBezTo>
                  <a:pt x="104570" y="47356"/>
                  <a:pt x="104601" y="47301"/>
                  <a:pt x="104664" y="47245"/>
                </a:cubicBezTo>
                <a:cubicBezTo>
                  <a:pt x="104695" y="47190"/>
                  <a:pt x="104757" y="47190"/>
                  <a:pt x="104757" y="47079"/>
                </a:cubicBezTo>
                <a:cubicBezTo>
                  <a:pt x="104789" y="47024"/>
                  <a:pt x="104757" y="47024"/>
                  <a:pt x="104757" y="46968"/>
                </a:cubicBezTo>
                <a:cubicBezTo>
                  <a:pt x="104726" y="46913"/>
                  <a:pt x="104726" y="46857"/>
                  <a:pt x="104726" y="46802"/>
                </a:cubicBezTo>
                <a:cubicBezTo>
                  <a:pt x="104726" y="46635"/>
                  <a:pt x="104726" y="46469"/>
                  <a:pt x="104664" y="46358"/>
                </a:cubicBezTo>
                <a:cubicBezTo>
                  <a:pt x="104633" y="46303"/>
                  <a:pt x="104601" y="46303"/>
                  <a:pt x="104570" y="46247"/>
                </a:cubicBezTo>
                <a:cubicBezTo>
                  <a:pt x="104539" y="46247"/>
                  <a:pt x="104476" y="46247"/>
                  <a:pt x="104445" y="46192"/>
                </a:cubicBezTo>
                <a:cubicBezTo>
                  <a:pt x="104414" y="46192"/>
                  <a:pt x="104383" y="46081"/>
                  <a:pt x="104414" y="46025"/>
                </a:cubicBezTo>
                <a:cubicBezTo>
                  <a:pt x="104414" y="45914"/>
                  <a:pt x="104414" y="45859"/>
                  <a:pt x="104414" y="45748"/>
                </a:cubicBezTo>
                <a:cubicBezTo>
                  <a:pt x="104414" y="45693"/>
                  <a:pt x="104414" y="45693"/>
                  <a:pt x="104414" y="45637"/>
                </a:cubicBezTo>
                <a:cubicBezTo>
                  <a:pt x="104414" y="45582"/>
                  <a:pt x="104414" y="45471"/>
                  <a:pt x="104414" y="45415"/>
                </a:cubicBezTo>
                <a:cubicBezTo>
                  <a:pt x="104414" y="45360"/>
                  <a:pt x="104414" y="45360"/>
                  <a:pt x="104414" y="45304"/>
                </a:cubicBezTo>
                <a:cubicBezTo>
                  <a:pt x="104445" y="45194"/>
                  <a:pt x="104476" y="45138"/>
                  <a:pt x="104508" y="45083"/>
                </a:cubicBezTo>
                <a:cubicBezTo>
                  <a:pt x="104539" y="45027"/>
                  <a:pt x="104570" y="44972"/>
                  <a:pt x="104601" y="44916"/>
                </a:cubicBezTo>
                <a:cubicBezTo>
                  <a:pt x="104633" y="44805"/>
                  <a:pt x="104789" y="44584"/>
                  <a:pt x="104633" y="44528"/>
                </a:cubicBezTo>
                <a:cubicBezTo>
                  <a:pt x="104633" y="44528"/>
                  <a:pt x="104570" y="44584"/>
                  <a:pt x="104570" y="44528"/>
                </a:cubicBezTo>
                <a:cubicBezTo>
                  <a:pt x="104539" y="44528"/>
                  <a:pt x="104508" y="44528"/>
                  <a:pt x="104508" y="44473"/>
                </a:cubicBezTo>
                <a:cubicBezTo>
                  <a:pt x="104476" y="44473"/>
                  <a:pt x="104445" y="44473"/>
                  <a:pt x="104445" y="44417"/>
                </a:cubicBezTo>
                <a:cubicBezTo>
                  <a:pt x="104414" y="44362"/>
                  <a:pt x="104351" y="44306"/>
                  <a:pt x="104320" y="44306"/>
                </a:cubicBezTo>
                <a:cubicBezTo>
                  <a:pt x="104289" y="44362"/>
                  <a:pt x="104226" y="44417"/>
                  <a:pt x="104226" y="44473"/>
                </a:cubicBezTo>
                <a:cubicBezTo>
                  <a:pt x="104195" y="44528"/>
                  <a:pt x="104226" y="44695"/>
                  <a:pt x="104195" y="44750"/>
                </a:cubicBezTo>
                <a:cubicBezTo>
                  <a:pt x="104133" y="44805"/>
                  <a:pt x="104164" y="44584"/>
                  <a:pt x="104133" y="44584"/>
                </a:cubicBezTo>
                <a:cubicBezTo>
                  <a:pt x="104102" y="44528"/>
                  <a:pt x="104070" y="44528"/>
                  <a:pt x="104070" y="44528"/>
                </a:cubicBezTo>
                <a:cubicBezTo>
                  <a:pt x="104039" y="44473"/>
                  <a:pt x="103977" y="44417"/>
                  <a:pt x="103945" y="44417"/>
                </a:cubicBezTo>
                <a:cubicBezTo>
                  <a:pt x="103914" y="44362"/>
                  <a:pt x="103914" y="44251"/>
                  <a:pt x="103914" y="44195"/>
                </a:cubicBezTo>
                <a:cubicBezTo>
                  <a:pt x="103914" y="44085"/>
                  <a:pt x="103914" y="44029"/>
                  <a:pt x="103945" y="43918"/>
                </a:cubicBezTo>
                <a:cubicBezTo>
                  <a:pt x="103977" y="43807"/>
                  <a:pt x="103977" y="43752"/>
                  <a:pt x="104008" y="43641"/>
                </a:cubicBezTo>
                <a:cubicBezTo>
                  <a:pt x="104039" y="43585"/>
                  <a:pt x="104070" y="43530"/>
                  <a:pt x="104102" y="43419"/>
                </a:cubicBezTo>
                <a:cubicBezTo>
                  <a:pt x="104133" y="43364"/>
                  <a:pt x="104164" y="43253"/>
                  <a:pt x="104195" y="43197"/>
                </a:cubicBezTo>
                <a:cubicBezTo>
                  <a:pt x="104226" y="43142"/>
                  <a:pt x="104289" y="43086"/>
                  <a:pt x="104320" y="43086"/>
                </a:cubicBezTo>
                <a:cubicBezTo>
                  <a:pt x="104351" y="43031"/>
                  <a:pt x="104383" y="42920"/>
                  <a:pt x="104414" y="42920"/>
                </a:cubicBezTo>
                <a:cubicBezTo>
                  <a:pt x="104476" y="42865"/>
                  <a:pt x="104508" y="42809"/>
                  <a:pt x="104539" y="42754"/>
                </a:cubicBezTo>
                <a:cubicBezTo>
                  <a:pt x="104570" y="42698"/>
                  <a:pt x="104570" y="42698"/>
                  <a:pt x="104570" y="42643"/>
                </a:cubicBezTo>
                <a:cubicBezTo>
                  <a:pt x="104539" y="42643"/>
                  <a:pt x="104508" y="42643"/>
                  <a:pt x="104508" y="42587"/>
                </a:cubicBezTo>
                <a:cubicBezTo>
                  <a:pt x="104508" y="42587"/>
                  <a:pt x="104508" y="42532"/>
                  <a:pt x="104508" y="42532"/>
                </a:cubicBezTo>
                <a:cubicBezTo>
                  <a:pt x="104539" y="42476"/>
                  <a:pt x="104539" y="42476"/>
                  <a:pt x="104570" y="42532"/>
                </a:cubicBezTo>
                <a:cubicBezTo>
                  <a:pt x="104570" y="42532"/>
                  <a:pt x="104664" y="42587"/>
                  <a:pt x="104664" y="42532"/>
                </a:cubicBezTo>
                <a:cubicBezTo>
                  <a:pt x="104695" y="42532"/>
                  <a:pt x="104664" y="42476"/>
                  <a:pt x="104664" y="42476"/>
                </a:cubicBezTo>
                <a:cubicBezTo>
                  <a:pt x="104633" y="42421"/>
                  <a:pt x="104633" y="42421"/>
                  <a:pt x="104633" y="42365"/>
                </a:cubicBezTo>
                <a:cubicBezTo>
                  <a:pt x="104601" y="42199"/>
                  <a:pt x="104757" y="42199"/>
                  <a:pt x="104726" y="42033"/>
                </a:cubicBezTo>
                <a:cubicBezTo>
                  <a:pt x="104726" y="41977"/>
                  <a:pt x="104695" y="41977"/>
                  <a:pt x="104695" y="41922"/>
                </a:cubicBezTo>
                <a:cubicBezTo>
                  <a:pt x="104664" y="41866"/>
                  <a:pt x="104664" y="41756"/>
                  <a:pt x="104695" y="41700"/>
                </a:cubicBezTo>
                <a:cubicBezTo>
                  <a:pt x="104695" y="41589"/>
                  <a:pt x="104726" y="41534"/>
                  <a:pt x="104757" y="41478"/>
                </a:cubicBezTo>
                <a:cubicBezTo>
                  <a:pt x="104789" y="41367"/>
                  <a:pt x="104789" y="41312"/>
                  <a:pt x="104851" y="41256"/>
                </a:cubicBezTo>
                <a:cubicBezTo>
                  <a:pt x="104882" y="41256"/>
                  <a:pt x="104914" y="41256"/>
                  <a:pt x="104945" y="41201"/>
                </a:cubicBezTo>
                <a:cubicBezTo>
                  <a:pt x="104976" y="41201"/>
                  <a:pt x="105039" y="41146"/>
                  <a:pt x="105039" y="41146"/>
                </a:cubicBezTo>
                <a:cubicBezTo>
                  <a:pt x="105007" y="41090"/>
                  <a:pt x="104976" y="41146"/>
                  <a:pt x="104976" y="41090"/>
                </a:cubicBezTo>
                <a:cubicBezTo>
                  <a:pt x="104945" y="41090"/>
                  <a:pt x="104945" y="41035"/>
                  <a:pt x="104976" y="41035"/>
                </a:cubicBezTo>
                <a:cubicBezTo>
                  <a:pt x="104976" y="41035"/>
                  <a:pt x="105007" y="41035"/>
                  <a:pt x="105039" y="41035"/>
                </a:cubicBezTo>
                <a:cubicBezTo>
                  <a:pt x="105070" y="41035"/>
                  <a:pt x="105070" y="41035"/>
                  <a:pt x="105101" y="41035"/>
                </a:cubicBezTo>
                <a:cubicBezTo>
                  <a:pt x="105132" y="41035"/>
                  <a:pt x="105132" y="41035"/>
                  <a:pt x="105163" y="41090"/>
                </a:cubicBezTo>
                <a:cubicBezTo>
                  <a:pt x="105195" y="41090"/>
                  <a:pt x="105226" y="41090"/>
                  <a:pt x="105226" y="41090"/>
                </a:cubicBezTo>
                <a:cubicBezTo>
                  <a:pt x="105257" y="41201"/>
                  <a:pt x="105163" y="41201"/>
                  <a:pt x="105163" y="41256"/>
                </a:cubicBezTo>
                <a:cubicBezTo>
                  <a:pt x="105195" y="41312"/>
                  <a:pt x="105226" y="41367"/>
                  <a:pt x="105257" y="41367"/>
                </a:cubicBezTo>
                <a:cubicBezTo>
                  <a:pt x="105257" y="41312"/>
                  <a:pt x="105257" y="41312"/>
                  <a:pt x="105257" y="41256"/>
                </a:cubicBezTo>
                <a:cubicBezTo>
                  <a:pt x="105257" y="41256"/>
                  <a:pt x="105257" y="41201"/>
                  <a:pt x="105288" y="41201"/>
                </a:cubicBezTo>
                <a:cubicBezTo>
                  <a:pt x="105320" y="41146"/>
                  <a:pt x="105320" y="41035"/>
                  <a:pt x="105382" y="41035"/>
                </a:cubicBezTo>
                <a:cubicBezTo>
                  <a:pt x="105413" y="41035"/>
                  <a:pt x="105413" y="41035"/>
                  <a:pt x="105445" y="41035"/>
                </a:cubicBezTo>
                <a:cubicBezTo>
                  <a:pt x="105476" y="41035"/>
                  <a:pt x="105476" y="40979"/>
                  <a:pt x="105507" y="40979"/>
                </a:cubicBezTo>
                <a:cubicBezTo>
                  <a:pt x="105570" y="40979"/>
                  <a:pt x="105538" y="41146"/>
                  <a:pt x="105570" y="41201"/>
                </a:cubicBezTo>
                <a:cubicBezTo>
                  <a:pt x="105601" y="41201"/>
                  <a:pt x="105632" y="41256"/>
                  <a:pt x="105632" y="41256"/>
                </a:cubicBezTo>
                <a:cubicBezTo>
                  <a:pt x="105663" y="41312"/>
                  <a:pt x="105663" y="41312"/>
                  <a:pt x="105663" y="41367"/>
                </a:cubicBezTo>
                <a:cubicBezTo>
                  <a:pt x="105663" y="41423"/>
                  <a:pt x="105726" y="41478"/>
                  <a:pt x="105757" y="41423"/>
                </a:cubicBezTo>
                <a:cubicBezTo>
                  <a:pt x="105788" y="41367"/>
                  <a:pt x="105788" y="41256"/>
                  <a:pt x="105851" y="41201"/>
                </a:cubicBezTo>
                <a:cubicBezTo>
                  <a:pt x="105851" y="41201"/>
                  <a:pt x="105882" y="41201"/>
                  <a:pt x="105882" y="41146"/>
                </a:cubicBezTo>
                <a:cubicBezTo>
                  <a:pt x="105882" y="41090"/>
                  <a:pt x="105851" y="41035"/>
                  <a:pt x="105882" y="40979"/>
                </a:cubicBezTo>
                <a:cubicBezTo>
                  <a:pt x="105913" y="40979"/>
                  <a:pt x="105913" y="40979"/>
                  <a:pt x="105944" y="40979"/>
                </a:cubicBezTo>
                <a:cubicBezTo>
                  <a:pt x="105976" y="40924"/>
                  <a:pt x="106007" y="40813"/>
                  <a:pt x="106038" y="40813"/>
                </a:cubicBezTo>
                <a:cubicBezTo>
                  <a:pt x="106100" y="40813"/>
                  <a:pt x="106132" y="40757"/>
                  <a:pt x="106163" y="40702"/>
                </a:cubicBezTo>
                <a:cubicBezTo>
                  <a:pt x="106194" y="40646"/>
                  <a:pt x="106257" y="40646"/>
                  <a:pt x="106288" y="40646"/>
                </a:cubicBezTo>
                <a:cubicBezTo>
                  <a:pt x="106319" y="40591"/>
                  <a:pt x="106350" y="40536"/>
                  <a:pt x="106413" y="40480"/>
                </a:cubicBezTo>
                <a:cubicBezTo>
                  <a:pt x="106444" y="40480"/>
                  <a:pt x="106475" y="40480"/>
                  <a:pt x="106507" y="40425"/>
                </a:cubicBezTo>
                <a:cubicBezTo>
                  <a:pt x="106538" y="40369"/>
                  <a:pt x="106538" y="40369"/>
                  <a:pt x="106569" y="40369"/>
                </a:cubicBezTo>
                <a:cubicBezTo>
                  <a:pt x="106600" y="40314"/>
                  <a:pt x="106600" y="40314"/>
                  <a:pt x="106600" y="40369"/>
                </a:cubicBezTo>
                <a:cubicBezTo>
                  <a:pt x="106600" y="40480"/>
                  <a:pt x="106507" y="40425"/>
                  <a:pt x="106538" y="40536"/>
                </a:cubicBezTo>
                <a:cubicBezTo>
                  <a:pt x="106538" y="40591"/>
                  <a:pt x="106569" y="40591"/>
                  <a:pt x="106569" y="40646"/>
                </a:cubicBezTo>
                <a:cubicBezTo>
                  <a:pt x="106569" y="40646"/>
                  <a:pt x="106569" y="40702"/>
                  <a:pt x="106538" y="40757"/>
                </a:cubicBezTo>
                <a:cubicBezTo>
                  <a:pt x="106538" y="40757"/>
                  <a:pt x="106507" y="40757"/>
                  <a:pt x="106507" y="40813"/>
                </a:cubicBezTo>
                <a:cubicBezTo>
                  <a:pt x="106507" y="40868"/>
                  <a:pt x="106507" y="40924"/>
                  <a:pt x="106507" y="40924"/>
                </a:cubicBezTo>
                <a:cubicBezTo>
                  <a:pt x="106475" y="41035"/>
                  <a:pt x="106444" y="41090"/>
                  <a:pt x="106444" y="41146"/>
                </a:cubicBezTo>
                <a:cubicBezTo>
                  <a:pt x="106444" y="41201"/>
                  <a:pt x="106444" y="41201"/>
                  <a:pt x="106475" y="41256"/>
                </a:cubicBezTo>
                <a:cubicBezTo>
                  <a:pt x="106475" y="41312"/>
                  <a:pt x="106475" y="41367"/>
                  <a:pt x="106475" y="41367"/>
                </a:cubicBezTo>
                <a:cubicBezTo>
                  <a:pt x="106538" y="41478"/>
                  <a:pt x="106631" y="41256"/>
                  <a:pt x="106663" y="41201"/>
                </a:cubicBezTo>
                <a:cubicBezTo>
                  <a:pt x="106694" y="41146"/>
                  <a:pt x="106725" y="41146"/>
                  <a:pt x="106756" y="41035"/>
                </a:cubicBezTo>
                <a:cubicBezTo>
                  <a:pt x="106788" y="40979"/>
                  <a:pt x="106819" y="40924"/>
                  <a:pt x="106850" y="40868"/>
                </a:cubicBezTo>
                <a:cubicBezTo>
                  <a:pt x="106881" y="40868"/>
                  <a:pt x="106913" y="40813"/>
                  <a:pt x="106944" y="40702"/>
                </a:cubicBezTo>
                <a:cubicBezTo>
                  <a:pt x="106975" y="40646"/>
                  <a:pt x="107006" y="40591"/>
                  <a:pt x="107038" y="40536"/>
                </a:cubicBezTo>
                <a:cubicBezTo>
                  <a:pt x="107100" y="40536"/>
                  <a:pt x="107131" y="40536"/>
                  <a:pt x="107162" y="40536"/>
                </a:cubicBezTo>
                <a:cubicBezTo>
                  <a:pt x="107225" y="40480"/>
                  <a:pt x="107256" y="40425"/>
                  <a:pt x="107287" y="40369"/>
                </a:cubicBezTo>
                <a:cubicBezTo>
                  <a:pt x="107319" y="40314"/>
                  <a:pt x="107381" y="40314"/>
                  <a:pt x="107412" y="40314"/>
                </a:cubicBezTo>
                <a:cubicBezTo>
                  <a:pt x="107444" y="40258"/>
                  <a:pt x="107475" y="40258"/>
                  <a:pt x="107506" y="40203"/>
                </a:cubicBezTo>
                <a:cubicBezTo>
                  <a:pt x="107568" y="40147"/>
                  <a:pt x="107631" y="40203"/>
                  <a:pt x="107693" y="40203"/>
                </a:cubicBezTo>
                <a:cubicBezTo>
                  <a:pt x="107756" y="40203"/>
                  <a:pt x="107787" y="40147"/>
                  <a:pt x="107850" y="40147"/>
                </a:cubicBezTo>
                <a:cubicBezTo>
                  <a:pt x="107943" y="40147"/>
                  <a:pt x="108037" y="40147"/>
                  <a:pt x="108131" y="40147"/>
                </a:cubicBezTo>
                <a:cubicBezTo>
                  <a:pt x="108193" y="40092"/>
                  <a:pt x="108318" y="40036"/>
                  <a:pt x="108381" y="40147"/>
                </a:cubicBezTo>
                <a:cubicBezTo>
                  <a:pt x="108412" y="40203"/>
                  <a:pt x="108443" y="40258"/>
                  <a:pt x="108474" y="40258"/>
                </a:cubicBezTo>
                <a:cubicBezTo>
                  <a:pt x="108537" y="40258"/>
                  <a:pt x="108568" y="40314"/>
                  <a:pt x="108599" y="40369"/>
                </a:cubicBezTo>
                <a:cubicBezTo>
                  <a:pt x="108630" y="40369"/>
                  <a:pt x="108662" y="40425"/>
                  <a:pt x="108662" y="40480"/>
                </a:cubicBezTo>
                <a:cubicBezTo>
                  <a:pt x="108693" y="40591"/>
                  <a:pt x="108693" y="40646"/>
                  <a:pt x="108755" y="40646"/>
                </a:cubicBezTo>
                <a:cubicBezTo>
                  <a:pt x="108755" y="40702"/>
                  <a:pt x="108787" y="40702"/>
                  <a:pt x="108787" y="40757"/>
                </a:cubicBezTo>
                <a:cubicBezTo>
                  <a:pt x="108787" y="40757"/>
                  <a:pt x="108755" y="40813"/>
                  <a:pt x="108755" y="40868"/>
                </a:cubicBezTo>
                <a:cubicBezTo>
                  <a:pt x="108755" y="40924"/>
                  <a:pt x="108818" y="40924"/>
                  <a:pt x="108849" y="40979"/>
                </a:cubicBezTo>
                <a:cubicBezTo>
                  <a:pt x="108849" y="40979"/>
                  <a:pt x="108880" y="41035"/>
                  <a:pt x="108880" y="41090"/>
                </a:cubicBezTo>
                <a:cubicBezTo>
                  <a:pt x="108912" y="41090"/>
                  <a:pt x="108912" y="41090"/>
                  <a:pt x="108943" y="41146"/>
                </a:cubicBezTo>
                <a:cubicBezTo>
                  <a:pt x="108974" y="41146"/>
                  <a:pt x="109005" y="41256"/>
                  <a:pt x="109036" y="41256"/>
                </a:cubicBezTo>
                <a:cubicBezTo>
                  <a:pt x="109099" y="41312"/>
                  <a:pt x="109099" y="41201"/>
                  <a:pt x="109130" y="41090"/>
                </a:cubicBezTo>
                <a:cubicBezTo>
                  <a:pt x="109130" y="41090"/>
                  <a:pt x="109130" y="41035"/>
                  <a:pt x="109130" y="40979"/>
                </a:cubicBezTo>
                <a:cubicBezTo>
                  <a:pt x="109130" y="40924"/>
                  <a:pt x="109130" y="40924"/>
                  <a:pt x="109161" y="40868"/>
                </a:cubicBezTo>
                <a:cubicBezTo>
                  <a:pt x="109193" y="40813"/>
                  <a:pt x="109161" y="40702"/>
                  <a:pt x="109193" y="40646"/>
                </a:cubicBezTo>
                <a:cubicBezTo>
                  <a:pt x="109224" y="40646"/>
                  <a:pt x="109255" y="40646"/>
                  <a:pt x="109255" y="40591"/>
                </a:cubicBezTo>
                <a:cubicBezTo>
                  <a:pt x="109286" y="40591"/>
                  <a:pt x="109286" y="40536"/>
                  <a:pt x="109255" y="40536"/>
                </a:cubicBezTo>
                <a:cubicBezTo>
                  <a:pt x="109255" y="40536"/>
                  <a:pt x="109255" y="40536"/>
                  <a:pt x="109255" y="40480"/>
                </a:cubicBezTo>
                <a:cubicBezTo>
                  <a:pt x="109255" y="40480"/>
                  <a:pt x="109255" y="40480"/>
                  <a:pt x="109255" y="40425"/>
                </a:cubicBezTo>
                <a:cubicBezTo>
                  <a:pt x="109255" y="40425"/>
                  <a:pt x="109286" y="40425"/>
                  <a:pt x="109318" y="40369"/>
                </a:cubicBezTo>
                <a:cubicBezTo>
                  <a:pt x="109380" y="40369"/>
                  <a:pt x="109411" y="40258"/>
                  <a:pt x="109442" y="40258"/>
                </a:cubicBezTo>
                <a:cubicBezTo>
                  <a:pt x="109536" y="40203"/>
                  <a:pt x="109630" y="40258"/>
                  <a:pt x="109661" y="40092"/>
                </a:cubicBezTo>
                <a:cubicBezTo>
                  <a:pt x="109692" y="39981"/>
                  <a:pt x="109724" y="39926"/>
                  <a:pt x="109786" y="39870"/>
                </a:cubicBezTo>
                <a:cubicBezTo>
                  <a:pt x="109911" y="39815"/>
                  <a:pt x="110036" y="39815"/>
                  <a:pt x="110130" y="39648"/>
                </a:cubicBezTo>
                <a:cubicBezTo>
                  <a:pt x="110130" y="39648"/>
                  <a:pt x="110161" y="39593"/>
                  <a:pt x="110192" y="39593"/>
                </a:cubicBezTo>
                <a:cubicBezTo>
                  <a:pt x="110192" y="39537"/>
                  <a:pt x="110192" y="39537"/>
                  <a:pt x="110192" y="39482"/>
                </a:cubicBezTo>
                <a:cubicBezTo>
                  <a:pt x="110192" y="39316"/>
                  <a:pt x="110286" y="39371"/>
                  <a:pt x="110348" y="39371"/>
                </a:cubicBezTo>
                <a:cubicBezTo>
                  <a:pt x="110348" y="39371"/>
                  <a:pt x="110411" y="39371"/>
                  <a:pt x="110380" y="39316"/>
                </a:cubicBezTo>
                <a:cubicBezTo>
                  <a:pt x="110380" y="39260"/>
                  <a:pt x="110348" y="39260"/>
                  <a:pt x="110348" y="39260"/>
                </a:cubicBezTo>
                <a:cubicBezTo>
                  <a:pt x="110286" y="39205"/>
                  <a:pt x="110348" y="39094"/>
                  <a:pt x="110380" y="39094"/>
                </a:cubicBezTo>
                <a:cubicBezTo>
                  <a:pt x="110411" y="39094"/>
                  <a:pt x="110442" y="39094"/>
                  <a:pt x="110473" y="39094"/>
                </a:cubicBezTo>
                <a:cubicBezTo>
                  <a:pt x="110504" y="39038"/>
                  <a:pt x="110504" y="38983"/>
                  <a:pt x="110504" y="38983"/>
                </a:cubicBezTo>
                <a:cubicBezTo>
                  <a:pt x="110536" y="38927"/>
                  <a:pt x="110567" y="38927"/>
                  <a:pt x="110598" y="38927"/>
                </a:cubicBezTo>
                <a:cubicBezTo>
                  <a:pt x="110598" y="38927"/>
                  <a:pt x="110629" y="38983"/>
                  <a:pt x="110661" y="38927"/>
                </a:cubicBezTo>
                <a:cubicBezTo>
                  <a:pt x="110661" y="38927"/>
                  <a:pt x="110661" y="38872"/>
                  <a:pt x="110629" y="38817"/>
                </a:cubicBezTo>
                <a:cubicBezTo>
                  <a:pt x="110629" y="38817"/>
                  <a:pt x="110536" y="38706"/>
                  <a:pt x="110598" y="38650"/>
                </a:cubicBezTo>
                <a:cubicBezTo>
                  <a:pt x="110629" y="38650"/>
                  <a:pt x="110629" y="38706"/>
                  <a:pt x="110661" y="38706"/>
                </a:cubicBezTo>
                <a:cubicBezTo>
                  <a:pt x="110661" y="38761"/>
                  <a:pt x="110692" y="38761"/>
                  <a:pt x="110723" y="38761"/>
                </a:cubicBezTo>
                <a:cubicBezTo>
                  <a:pt x="110754" y="38706"/>
                  <a:pt x="110786" y="38650"/>
                  <a:pt x="110817" y="38650"/>
                </a:cubicBezTo>
                <a:cubicBezTo>
                  <a:pt x="110879" y="38650"/>
                  <a:pt x="110910" y="38650"/>
                  <a:pt x="110942" y="38595"/>
                </a:cubicBezTo>
                <a:cubicBezTo>
                  <a:pt x="111004" y="38539"/>
                  <a:pt x="111035" y="38484"/>
                  <a:pt x="111035" y="38373"/>
                </a:cubicBezTo>
                <a:cubicBezTo>
                  <a:pt x="111035" y="38317"/>
                  <a:pt x="111035" y="38207"/>
                  <a:pt x="111098" y="38207"/>
                </a:cubicBezTo>
                <a:cubicBezTo>
                  <a:pt x="111129" y="38262"/>
                  <a:pt x="111160" y="38262"/>
                  <a:pt x="111192" y="38262"/>
                </a:cubicBezTo>
                <a:cubicBezTo>
                  <a:pt x="111223" y="38207"/>
                  <a:pt x="111254" y="38151"/>
                  <a:pt x="111285" y="38096"/>
                </a:cubicBezTo>
                <a:cubicBezTo>
                  <a:pt x="111317" y="38096"/>
                  <a:pt x="111379" y="38096"/>
                  <a:pt x="111410" y="38096"/>
                </a:cubicBezTo>
                <a:cubicBezTo>
                  <a:pt x="111504" y="38096"/>
                  <a:pt x="111566" y="38207"/>
                  <a:pt x="111660" y="38096"/>
                </a:cubicBezTo>
                <a:cubicBezTo>
                  <a:pt x="111660" y="38040"/>
                  <a:pt x="111691" y="38040"/>
                  <a:pt x="111691" y="38040"/>
                </a:cubicBezTo>
                <a:cubicBezTo>
                  <a:pt x="111723" y="38040"/>
                  <a:pt x="111754" y="38040"/>
                  <a:pt x="111754" y="37985"/>
                </a:cubicBezTo>
                <a:cubicBezTo>
                  <a:pt x="111754" y="37929"/>
                  <a:pt x="111723" y="37929"/>
                  <a:pt x="111723" y="37874"/>
                </a:cubicBezTo>
                <a:cubicBezTo>
                  <a:pt x="111691" y="37818"/>
                  <a:pt x="111723" y="37818"/>
                  <a:pt x="111754" y="37818"/>
                </a:cubicBezTo>
                <a:cubicBezTo>
                  <a:pt x="111785" y="37763"/>
                  <a:pt x="111847" y="37818"/>
                  <a:pt x="111879" y="37818"/>
                </a:cubicBezTo>
                <a:cubicBezTo>
                  <a:pt x="111941" y="37763"/>
                  <a:pt x="112004" y="37763"/>
                  <a:pt x="112035" y="37707"/>
                </a:cubicBezTo>
                <a:cubicBezTo>
                  <a:pt x="112097" y="37652"/>
                  <a:pt x="112097" y="37541"/>
                  <a:pt x="112160" y="37486"/>
                </a:cubicBezTo>
                <a:cubicBezTo>
                  <a:pt x="112191" y="37430"/>
                  <a:pt x="112285" y="37375"/>
                  <a:pt x="112347" y="37375"/>
                </a:cubicBezTo>
                <a:cubicBezTo>
                  <a:pt x="112410" y="37319"/>
                  <a:pt x="112472" y="37264"/>
                  <a:pt x="112535" y="37208"/>
                </a:cubicBezTo>
                <a:cubicBezTo>
                  <a:pt x="112566" y="37153"/>
                  <a:pt x="112597" y="37153"/>
                  <a:pt x="112628" y="37097"/>
                </a:cubicBezTo>
                <a:cubicBezTo>
                  <a:pt x="112691" y="37042"/>
                  <a:pt x="112753" y="37042"/>
                  <a:pt x="112785" y="36987"/>
                </a:cubicBezTo>
                <a:cubicBezTo>
                  <a:pt x="112847" y="36987"/>
                  <a:pt x="112909" y="36931"/>
                  <a:pt x="112941" y="36931"/>
                </a:cubicBezTo>
                <a:cubicBezTo>
                  <a:pt x="113003" y="36876"/>
                  <a:pt x="113034" y="36876"/>
                  <a:pt x="113097" y="36876"/>
                </a:cubicBezTo>
                <a:cubicBezTo>
                  <a:pt x="113128" y="36876"/>
                  <a:pt x="113159" y="36876"/>
                  <a:pt x="113191" y="36876"/>
                </a:cubicBezTo>
                <a:cubicBezTo>
                  <a:pt x="113222" y="36820"/>
                  <a:pt x="113222" y="36820"/>
                  <a:pt x="113191" y="36820"/>
                </a:cubicBezTo>
                <a:cubicBezTo>
                  <a:pt x="113159" y="36765"/>
                  <a:pt x="113097" y="36709"/>
                  <a:pt x="113128" y="36654"/>
                </a:cubicBezTo>
                <a:cubicBezTo>
                  <a:pt x="113128" y="36598"/>
                  <a:pt x="113159" y="36598"/>
                  <a:pt x="113159" y="36543"/>
                </a:cubicBezTo>
                <a:cubicBezTo>
                  <a:pt x="113159" y="36543"/>
                  <a:pt x="113159" y="36543"/>
                  <a:pt x="113159" y="36487"/>
                </a:cubicBezTo>
                <a:cubicBezTo>
                  <a:pt x="113159" y="36487"/>
                  <a:pt x="113191" y="36487"/>
                  <a:pt x="113191" y="36487"/>
                </a:cubicBezTo>
                <a:cubicBezTo>
                  <a:pt x="113191" y="36432"/>
                  <a:pt x="113128" y="36432"/>
                  <a:pt x="113159" y="36377"/>
                </a:cubicBezTo>
                <a:cubicBezTo>
                  <a:pt x="113159" y="36321"/>
                  <a:pt x="113191" y="36432"/>
                  <a:pt x="113191" y="36432"/>
                </a:cubicBezTo>
                <a:cubicBezTo>
                  <a:pt x="113222" y="36432"/>
                  <a:pt x="113284" y="36432"/>
                  <a:pt x="113315" y="36432"/>
                </a:cubicBezTo>
                <a:cubicBezTo>
                  <a:pt x="113347" y="36432"/>
                  <a:pt x="113347" y="36432"/>
                  <a:pt x="113378" y="36432"/>
                </a:cubicBezTo>
                <a:cubicBezTo>
                  <a:pt x="113378" y="36432"/>
                  <a:pt x="113440" y="36377"/>
                  <a:pt x="113409" y="36432"/>
                </a:cubicBezTo>
                <a:cubicBezTo>
                  <a:pt x="113409" y="36432"/>
                  <a:pt x="113378" y="36487"/>
                  <a:pt x="113378" y="36487"/>
                </a:cubicBezTo>
                <a:cubicBezTo>
                  <a:pt x="113347" y="36487"/>
                  <a:pt x="113347" y="36543"/>
                  <a:pt x="113347" y="36543"/>
                </a:cubicBezTo>
                <a:cubicBezTo>
                  <a:pt x="113315" y="36654"/>
                  <a:pt x="113315" y="36709"/>
                  <a:pt x="113284" y="36709"/>
                </a:cubicBezTo>
                <a:cubicBezTo>
                  <a:pt x="113253" y="36709"/>
                  <a:pt x="113222" y="36709"/>
                  <a:pt x="113253" y="36765"/>
                </a:cubicBezTo>
                <a:cubicBezTo>
                  <a:pt x="113253" y="36765"/>
                  <a:pt x="113284" y="36820"/>
                  <a:pt x="113284" y="36820"/>
                </a:cubicBezTo>
                <a:cubicBezTo>
                  <a:pt x="113315" y="36820"/>
                  <a:pt x="113315" y="36765"/>
                  <a:pt x="113347" y="36765"/>
                </a:cubicBezTo>
                <a:cubicBezTo>
                  <a:pt x="113378" y="36765"/>
                  <a:pt x="113347" y="36820"/>
                  <a:pt x="113378" y="36820"/>
                </a:cubicBezTo>
                <a:cubicBezTo>
                  <a:pt x="113409" y="36876"/>
                  <a:pt x="113472" y="36820"/>
                  <a:pt x="113503" y="36820"/>
                </a:cubicBezTo>
                <a:cubicBezTo>
                  <a:pt x="113565" y="36820"/>
                  <a:pt x="113597" y="36820"/>
                  <a:pt x="113659" y="36820"/>
                </a:cubicBezTo>
                <a:cubicBezTo>
                  <a:pt x="113722" y="36820"/>
                  <a:pt x="113753" y="36876"/>
                  <a:pt x="113784" y="36876"/>
                </a:cubicBezTo>
                <a:cubicBezTo>
                  <a:pt x="113846" y="36876"/>
                  <a:pt x="113878" y="36876"/>
                  <a:pt x="113909" y="36931"/>
                </a:cubicBezTo>
                <a:cubicBezTo>
                  <a:pt x="113971" y="36987"/>
                  <a:pt x="114003" y="36987"/>
                  <a:pt x="114065" y="37042"/>
                </a:cubicBezTo>
                <a:cubicBezTo>
                  <a:pt x="114096" y="37042"/>
                  <a:pt x="114128" y="37097"/>
                  <a:pt x="114190" y="37097"/>
                </a:cubicBezTo>
                <a:cubicBezTo>
                  <a:pt x="114221" y="37097"/>
                  <a:pt x="114252" y="37153"/>
                  <a:pt x="114315" y="37153"/>
                </a:cubicBezTo>
                <a:cubicBezTo>
                  <a:pt x="114315" y="37153"/>
                  <a:pt x="114346" y="37208"/>
                  <a:pt x="114346" y="37208"/>
                </a:cubicBezTo>
                <a:cubicBezTo>
                  <a:pt x="114377" y="37264"/>
                  <a:pt x="114377" y="37264"/>
                  <a:pt x="114409" y="37264"/>
                </a:cubicBezTo>
                <a:cubicBezTo>
                  <a:pt x="114534" y="37375"/>
                  <a:pt x="114471" y="37042"/>
                  <a:pt x="114534" y="36931"/>
                </a:cubicBezTo>
                <a:cubicBezTo>
                  <a:pt x="114565" y="36931"/>
                  <a:pt x="114596" y="36931"/>
                  <a:pt x="114596" y="36876"/>
                </a:cubicBezTo>
                <a:cubicBezTo>
                  <a:pt x="114627" y="36876"/>
                  <a:pt x="114627" y="36820"/>
                  <a:pt x="114659" y="36820"/>
                </a:cubicBezTo>
                <a:cubicBezTo>
                  <a:pt x="114690" y="36765"/>
                  <a:pt x="114752" y="36765"/>
                  <a:pt x="114752" y="36654"/>
                </a:cubicBezTo>
                <a:cubicBezTo>
                  <a:pt x="114783" y="36487"/>
                  <a:pt x="114721" y="36321"/>
                  <a:pt x="114659" y="36266"/>
                </a:cubicBezTo>
                <a:cubicBezTo>
                  <a:pt x="114627" y="36266"/>
                  <a:pt x="114565" y="36210"/>
                  <a:pt x="114596" y="36099"/>
                </a:cubicBezTo>
                <a:cubicBezTo>
                  <a:pt x="114596" y="36044"/>
                  <a:pt x="114659" y="36044"/>
                  <a:pt x="114659" y="35933"/>
                </a:cubicBezTo>
                <a:cubicBezTo>
                  <a:pt x="114659" y="35878"/>
                  <a:pt x="114627" y="35767"/>
                  <a:pt x="114596" y="35711"/>
                </a:cubicBezTo>
                <a:cubicBezTo>
                  <a:pt x="114596" y="35656"/>
                  <a:pt x="114534" y="35656"/>
                  <a:pt x="114502" y="35656"/>
                </a:cubicBezTo>
                <a:cubicBezTo>
                  <a:pt x="114471" y="35600"/>
                  <a:pt x="114440" y="35600"/>
                  <a:pt x="114409" y="35600"/>
                </a:cubicBezTo>
                <a:cubicBezTo>
                  <a:pt x="114377" y="35545"/>
                  <a:pt x="114377" y="35489"/>
                  <a:pt x="114377" y="35434"/>
                </a:cubicBezTo>
                <a:cubicBezTo>
                  <a:pt x="114346" y="35378"/>
                  <a:pt x="114315" y="35378"/>
                  <a:pt x="114315" y="35323"/>
                </a:cubicBezTo>
                <a:cubicBezTo>
                  <a:pt x="114284" y="35268"/>
                  <a:pt x="114284" y="35212"/>
                  <a:pt x="114284" y="35157"/>
                </a:cubicBezTo>
                <a:cubicBezTo>
                  <a:pt x="114252" y="35101"/>
                  <a:pt x="114252" y="35101"/>
                  <a:pt x="114252" y="35157"/>
                </a:cubicBezTo>
                <a:cubicBezTo>
                  <a:pt x="114252" y="35212"/>
                  <a:pt x="114252" y="35212"/>
                  <a:pt x="114252" y="35268"/>
                </a:cubicBezTo>
                <a:cubicBezTo>
                  <a:pt x="114252" y="35323"/>
                  <a:pt x="114284" y="35323"/>
                  <a:pt x="114252" y="35378"/>
                </a:cubicBezTo>
                <a:cubicBezTo>
                  <a:pt x="114221" y="35378"/>
                  <a:pt x="114221" y="35378"/>
                  <a:pt x="114190" y="35378"/>
                </a:cubicBezTo>
                <a:cubicBezTo>
                  <a:pt x="114190" y="35323"/>
                  <a:pt x="114221" y="35268"/>
                  <a:pt x="114221" y="35268"/>
                </a:cubicBezTo>
                <a:cubicBezTo>
                  <a:pt x="114221" y="35212"/>
                  <a:pt x="114221" y="35157"/>
                  <a:pt x="114221" y="35101"/>
                </a:cubicBezTo>
                <a:cubicBezTo>
                  <a:pt x="114221" y="35101"/>
                  <a:pt x="114190" y="35101"/>
                  <a:pt x="114159" y="35101"/>
                </a:cubicBezTo>
                <a:cubicBezTo>
                  <a:pt x="114159" y="35101"/>
                  <a:pt x="114128" y="35101"/>
                  <a:pt x="114096" y="35101"/>
                </a:cubicBezTo>
                <a:cubicBezTo>
                  <a:pt x="114096" y="35101"/>
                  <a:pt x="114065" y="35157"/>
                  <a:pt x="114034" y="35157"/>
                </a:cubicBezTo>
                <a:cubicBezTo>
                  <a:pt x="114034" y="35157"/>
                  <a:pt x="114003" y="35157"/>
                  <a:pt x="114003" y="35101"/>
                </a:cubicBezTo>
                <a:cubicBezTo>
                  <a:pt x="114003" y="35101"/>
                  <a:pt x="114003" y="35101"/>
                  <a:pt x="114003" y="35046"/>
                </a:cubicBezTo>
                <a:cubicBezTo>
                  <a:pt x="114003" y="35046"/>
                  <a:pt x="114003" y="35046"/>
                  <a:pt x="114034" y="34990"/>
                </a:cubicBezTo>
                <a:cubicBezTo>
                  <a:pt x="114034" y="34990"/>
                  <a:pt x="114065" y="34990"/>
                  <a:pt x="114065" y="34990"/>
                </a:cubicBezTo>
                <a:cubicBezTo>
                  <a:pt x="114128" y="35046"/>
                  <a:pt x="114159" y="35101"/>
                  <a:pt x="114190" y="35046"/>
                </a:cubicBezTo>
                <a:cubicBezTo>
                  <a:pt x="114221" y="34990"/>
                  <a:pt x="114221" y="34990"/>
                  <a:pt x="114221" y="34990"/>
                </a:cubicBezTo>
                <a:cubicBezTo>
                  <a:pt x="114221" y="34990"/>
                  <a:pt x="114252" y="34990"/>
                  <a:pt x="114252" y="34935"/>
                </a:cubicBezTo>
                <a:cubicBezTo>
                  <a:pt x="114284" y="34879"/>
                  <a:pt x="114252" y="34824"/>
                  <a:pt x="114221" y="34768"/>
                </a:cubicBezTo>
                <a:cubicBezTo>
                  <a:pt x="114221" y="34713"/>
                  <a:pt x="114190" y="34658"/>
                  <a:pt x="114190" y="34602"/>
                </a:cubicBezTo>
                <a:cubicBezTo>
                  <a:pt x="114190" y="34491"/>
                  <a:pt x="114221" y="34436"/>
                  <a:pt x="114159" y="34380"/>
                </a:cubicBezTo>
                <a:cubicBezTo>
                  <a:pt x="114096" y="34380"/>
                  <a:pt x="114128" y="34269"/>
                  <a:pt x="114128" y="34214"/>
                </a:cubicBezTo>
                <a:cubicBezTo>
                  <a:pt x="114096" y="34158"/>
                  <a:pt x="114065" y="34103"/>
                  <a:pt x="114034" y="34048"/>
                </a:cubicBezTo>
                <a:cubicBezTo>
                  <a:pt x="114034" y="33992"/>
                  <a:pt x="114034" y="33937"/>
                  <a:pt x="114003" y="33826"/>
                </a:cubicBezTo>
                <a:cubicBezTo>
                  <a:pt x="113971" y="33770"/>
                  <a:pt x="113940" y="33715"/>
                  <a:pt x="113909" y="33826"/>
                </a:cubicBezTo>
                <a:cubicBezTo>
                  <a:pt x="113878" y="33881"/>
                  <a:pt x="113878" y="33937"/>
                  <a:pt x="113815" y="33992"/>
                </a:cubicBezTo>
                <a:cubicBezTo>
                  <a:pt x="113784" y="33992"/>
                  <a:pt x="113722" y="33937"/>
                  <a:pt x="113690" y="33881"/>
                </a:cubicBezTo>
                <a:cubicBezTo>
                  <a:pt x="113659" y="33881"/>
                  <a:pt x="113628" y="33826"/>
                  <a:pt x="113565" y="33770"/>
                </a:cubicBezTo>
                <a:cubicBezTo>
                  <a:pt x="113534" y="33770"/>
                  <a:pt x="113503" y="33715"/>
                  <a:pt x="113472" y="33659"/>
                </a:cubicBezTo>
                <a:cubicBezTo>
                  <a:pt x="113440" y="33493"/>
                  <a:pt x="113472" y="33327"/>
                  <a:pt x="113440" y="33160"/>
                </a:cubicBezTo>
                <a:cubicBezTo>
                  <a:pt x="113440" y="33160"/>
                  <a:pt x="113409" y="33105"/>
                  <a:pt x="113409" y="33105"/>
                </a:cubicBezTo>
                <a:cubicBezTo>
                  <a:pt x="113409" y="33049"/>
                  <a:pt x="113378" y="32994"/>
                  <a:pt x="113378" y="32994"/>
                </a:cubicBezTo>
                <a:cubicBezTo>
                  <a:pt x="113347" y="32939"/>
                  <a:pt x="113315" y="32994"/>
                  <a:pt x="113284" y="33049"/>
                </a:cubicBezTo>
                <a:cubicBezTo>
                  <a:pt x="113253" y="33049"/>
                  <a:pt x="113222" y="33049"/>
                  <a:pt x="113191" y="33049"/>
                </a:cubicBezTo>
                <a:cubicBezTo>
                  <a:pt x="113191" y="33049"/>
                  <a:pt x="113159" y="33105"/>
                  <a:pt x="113159" y="33105"/>
                </a:cubicBezTo>
                <a:cubicBezTo>
                  <a:pt x="113097" y="33105"/>
                  <a:pt x="113066" y="33160"/>
                  <a:pt x="113034" y="33160"/>
                </a:cubicBezTo>
                <a:cubicBezTo>
                  <a:pt x="112972" y="33160"/>
                  <a:pt x="112909" y="33105"/>
                  <a:pt x="112847" y="33105"/>
                </a:cubicBezTo>
                <a:cubicBezTo>
                  <a:pt x="112816" y="33160"/>
                  <a:pt x="112785" y="33160"/>
                  <a:pt x="112785" y="33216"/>
                </a:cubicBezTo>
                <a:cubicBezTo>
                  <a:pt x="112753" y="33216"/>
                  <a:pt x="112722" y="33271"/>
                  <a:pt x="112722" y="33271"/>
                </a:cubicBezTo>
                <a:cubicBezTo>
                  <a:pt x="112691" y="33271"/>
                  <a:pt x="112660" y="33327"/>
                  <a:pt x="112660" y="33382"/>
                </a:cubicBezTo>
                <a:cubicBezTo>
                  <a:pt x="112660" y="33327"/>
                  <a:pt x="112628" y="33271"/>
                  <a:pt x="112660" y="33271"/>
                </a:cubicBezTo>
                <a:cubicBezTo>
                  <a:pt x="112691" y="33216"/>
                  <a:pt x="112753" y="33216"/>
                  <a:pt x="112753" y="33160"/>
                </a:cubicBezTo>
                <a:cubicBezTo>
                  <a:pt x="112785" y="33160"/>
                  <a:pt x="112753" y="33160"/>
                  <a:pt x="112722" y="33160"/>
                </a:cubicBezTo>
                <a:cubicBezTo>
                  <a:pt x="112722" y="33105"/>
                  <a:pt x="112722" y="33105"/>
                  <a:pt x="112691" y="33105"/>
                </a:cubicBezTo>
                <a:cubicBezTo>
                  <a:pt x="112691" y="33049"/>
                  <a:pt x="112660" y="33049"/>
                  <a:pt x="112660" y="32994"/>
                </a:cubicBezTo>
                <a:cubicBezTo>
                  <a:pt x="112628" y="32939"/>
                  <a:pt x="112628" y="32883"/>
                  <a:pt x="112628" y="32828"/>
                </a:cubicBezTo>
                <a:cubicBezTo>
                  <a:pt x="112597" y="32772"/>
                  <a:pt x="112566" y="32772"/>
                  <a:pt x="112566" y="32661"/>
                </a:cubicBezTo>
                <a:cubicBezTo>
                  <a:pt x="112597" y="32661"/>
                  <a:pt x="112597" y="32717"/>
                  <a:pt x="112628" y="32717"/>
                </a:cubicBezTo>
                <a:cubicBezTo>
                  <a:pt x="112628" y="32772"/>
                  <a:pt x="112660" y="32772"/>
                  <a:pt x="112691" y="32772"/>
                </a:cubicBezTo>
                <a:cubicBezTo>
                  <a:pt x="112691" y="32772"/>
                  <a:pt x="112691" y="32828"/>
                  <a:pt x="112722" y="32828"/>
                </a:cubicBezTo>
                <a:cubicBezTo>
                  <a:pt x="112722" y="32828"/>
                  <a:pt x="112753" y="32828"/>
                  <a:pt x="112785" y="32883"/>
                </a:cubicBezTo>
                <a:cubicBezTo>
                  <a:pt x="112816" y="32883"/>
                  <a:pt x="112816" y="32939"/>
                  <a:pt x="112847" y="32883"/>
                </a:cubicBezTo>
                <a:cubicBezTo>
                  <a:pt x="112878" y="32883"/>
                  <a:pt x="112878" y="32883"/>
                  <a:pt x="112909" y="32883"/>
                </a:cubicBezTo>
                <a:cubicBezTo>
                  <a:pt x="112941" y="32828"/>
                  <a:pt x="113003" y="32883"/>
                  <a:pt x="113034" y="32883"/>
                </a:cubicBezTo>
                <a:cubicBezTo>
                  <a:pt x="113066" y="32883"/>
                  <a:pt x="113066" y="32883"/>
                  <a:pt x="113097" y="32883"/>
                </a:cubicBezTo>
                <a:cubicBezTo>
                  <a:pt x="113128" y="32939"/>
                  <a:pt x="113128" y="32939"/>
                  <a:pt x="113128" y="32994"/>
                </a:cubicBezTo>
                <a:cubicBezTo>
                  <a:pt x="113159" y="33049"/>
                  <a:pt x="113222" y="32994"/>
                  <a:pt x="113253" y="32939"/>
                </a:cubicBezTo>
                <a:cubicBezTo>
                  <a:pt x="113253" y="32939"/>
                  <a:pt x="113315" y="32883"/>
                  <a:pt x="113284" y="32772"/>
                </a:cubicBezTo>
                <a:cubicBezTo>
                  <a:pt x="113284" y="32772"/>
                  <a:pt x="113284" y="32717"/>
                  <a:pt x="113253" y="32717"/>
                </a:cubicBezTo>
                <a:cubicBezTo>
                  <a:pt x="113253" y="32661"/>
                  <a:pt x="113253" y="32661"/>
                  <a:pt x="113222" y="32606"/>
                </a:cubicBezTo>
                <a:cubicBezTo>
                  <a:pt x="113222" y="32606"/>
                  <a:pt x="113191" y="32606"/>
                  <a:pt x="113159" y="32606"/>
                </a:cubicBezTo>
                <a:cubicBezTo>
                  <a:pt x="113159" y="32606"/>
                  <a:pt x="113128" y="32550"/>
                  <a:pt x="113128" y="32550"/>
                </a:cubicBezTo>
                <a:cubicBezTo>
                  <a:pt x="113097" y="32495"/>
                  <a:pt x="113066" y="32550"/>
                  <a:pt x="113034" y="32550"/>
                </a:cubicBezTo>
                <a:cubicBezTo>
                  <a:pt x="113034" y="32495"/>
                  <a:pt x="113097" y="32439"/>
                  <a:pt x="113128" y="32495"/>
                </a:cubicBezTo>
                <a:cubicBezTo>
                  <a:pt x="113128" y="32495"/>
                  <a:pt x="113159" y="32495"/>
                  <a:pt x="113159" y="32550"/>
                </a:cubicBezTo>
                <a:cubicBezTo>
                  <a:pt x="113191" y="32550"/>
                  <a:pt x="113222" y="32550"/>
                  <a:pt x="113222" y="32550"/>
                </a:cubicBezTo>
                <a:cubicBezTo>
                  <a:pt x="113284" y="32606"/>
                  <a:pt x="113284" y="32661"/>
                  <a:pt x="113315" y="32717"/>
                </a:cubicBezTo>
                <a:cubicBezTo>
                  <a:pt x="113347" y="32717"/>
                  <a:pt x="113409" y="32717"/>
                  <a:pt x="113440" y="32717"/>
                </a:cubicBezTo>
                <a:cubicBezTo>
                  <a:pt x="113440" y="32772"/>
                  <a:pt x="113440" y="32828"/>
                  <a:pt x="113440" y="32828"/>
                </a:cubicBezTo>
                <a:cubicBezTo>
                  <a:pt x="113409" y="32883"/>
                  <a:pt x="113378" y="32828"/>
                  <a:pt x="113378" y="32883"/>
                </a:cubicBezTo>
                <a:cubicBezTo>
                  <a:pt x="113409" y="32939"/>
                  <a:pt x="113440" y="32883"/>
                  <a:pt x="113472" y="32939"/>
                </a:cubicBezTo>
                <a:cubicBezTo>
                  <a:pt x="113472" y="32994"/>
                  <a:pt x="113472" y="32994"/>
                  <a:pt x="113503" y="33049"/>
                </a:cubicBezTo>
                <a:cubicBezTo>
                  <a:pt x="113534" y="33049"/>
                  <a:pt x="113565" y="33049"/>
                  <a:pt x="113565" y="33105"/>
                </a:cubicBezTo>
                <a:cubicBezTo>
                  <a:pt x="113565" y="33105"/>
                  <a:pt x="113597" y="33160"/>
                  <a:pt x="113597" y="33160"/>
                </a:cubicBezTo>
                <a:cubicBezTo>
                  <a:pt x="113628" y="33160"/>
                  <a:pt x="113659" y="33105"/>
                  <a:pt x="113690" y="33105"/>
                </a:cubicBezTo>
                <a:cubicBezTo>
                  <a:pt x="113722" y="33105"/>
                  <a:pt x="113784" y="33160"/>
                  <a:pt x="113815" y="33160"/>
                </a:cubicBezTo>
                <a:cubicBezTo>
                  <a:pt x="113878" y="33160"/>
                  <a:pt x="113909" y="33160"/>
                  <a:pt x="113971" y="33160"/>
                </a:cubicBezTo>
                <a:cubicBezTo>
                  <a:pt x="114065" y="33160"/>
                  <a:pt x="114159" y="33049"/>
                  <a:pt x="114284" y="32994"/>
                </a:cubicBezTo>
                <a:cubicBezTo>
                  <a:pt x="114284" y="32994"/>
                  <a:pt x="114315" y="32939"/>
                  <a:pt x="114346" y="32939"/>
                </a:cubicBezTo>
                <a:cubicBezTo>
                  <a:pt x="114377" y="32939"/>
                  <a:pt x="114377" y="32939"/>
                  <a:pt x="114409" y="32939"/>
                </a:cubicBezTo>
                <a:cubicBezTo>
                  <a:pt x="114471" y="32939"/>
                  <a:pt x="114502" y="32883"/>
                  <a:pt x="114534" y="32828"/>
                </a:cubicBezTo>
                <a:cubicBezTo>
                  <a:pt x="114627" y="32772"/>
                  <a:pt x="114752" y="32828"/>
                  <a:pt x="114846" y="32717"/>
                </a:cubicBezTo>
                <a:cubicBezTo>
                  <a:pt x="114877" y="32661"/>
                  <a:pt x="114908" y="32606"/>
                  <a:pt x="114940" y="32550"/>
                </a:cubicBezTo>
                <a:cubicBezTo>
                  <a:pt x="114971" y="32495"/>
                  <a:pt x="115002" y="32439"/>
                  <a:pt x="115065" y="32439"/>
                </a:cubicBezTo>
                <a:cubicBezTo>
                  <a:pt x="115127" y="32439"/>
                  <a:pt x="115190" y="32439"/>
                  <a:pt x="115221" y="32329"/>
                </a:cubicBezTo>
                <a:cubicBezTo>
                  <a:pt x="115252" y="32329"/>
                  <a:pt x="115252" y="32273"/>
                  <a:pt x="115252" y="32218"/>
                </a:cubicBezTo>
                <a:cubicBezTo>
                  <a:pt x="115283" y="32162"/>
                  <a:pt x="115283" y="32107"/>
                  <a:pt x="115314" y="32051"/>
                </a:cubicBezTo>
                <a:cubicBezTo>
                  <a:pt x="115346" y="31940"/>
                  <a:pt x="115314" y="31885"/>
                  <a:pt x="115252" y="31940"/>
                </a:cubicBezTo>
                <a:cubicBezTo>
                  <a:pt x="115221" y="31940"/>
                  <a:pt x="115221" y="31940"/>
                  <a:pt x="115190" y="31940"/>
                </a:cubicBezTo>
                <a:cubicBezTo>
                  <a:pt x="115158" y="31940"/>
                  <a:pt x="115158" y="31940"/>
                  <a:pt x="115127" y="31940"/>
                </a:cubicBezTo>
                <a:cubicBezTo>
                  <a:pt x="115096" y="31996"/>
                  <a:pt x="115033" y="31996"/>
                  <a:pt x="115002" y="31996"/>
                </a:cubicBezTo>
                <a:cubicBezTo>
                  <a:pt x="114971" y="31996"/>
                  <a:pt x="114940" y="31996"/>
                  <a:pt x="114940" y="31940"/>
                </a:cubicBezTo>
                <a:cubicBezTo>
                  <a:pt x="114940" y="31885"/>
                  <a:pt x="115002" y="31940"/>
                  <a:pt x="115002" y="31940"/>
                </a:cubicBezTo>
                <a:cubicBezTo>
                  <a:pt x="115065" y="31940"/>
                  <a:pt x="115065" y="31885"/>
                  <a:pt x="115096" y="31829"/>
                </a:cubicBezTo>
                <a:cubicBezTo>
                  <a:pt x="115127" y="31774"/>
                  <a:pt x="115190" y="31774"/>
                  <a:pt x="115221" y="31774"/>
                </a:cubicBezTo>
                <a:cubicBezTo>
                  <a:pt x="115283" y="31774"/>
                  <a:pt x="115314" y="31719"/>
                  <a:pt x="115346" y="31663"/>
                </a:cubicBezTo>
                <a:cubicBezTo>
                  <a:pt x="115408" y="31608"/>
                  <a:pt x="115471" y="31608"/>
                  <a:pt x="115439" y="31497"/>
                </a:cubicBezTo>
                <a:cubicBezTo>
                  <a:pt x="115408" y="31386"/>
                  <a:pt x="115377" y="31386"/>
                  <a:pt x="115346" y="31330"/>
                </a:cubicBezTo>
                <a:cubicBezTo>
                  <a:pt x="115314" y="31330"/>
                  <a:pt x="115283" y="31275"/>
                  <a:pt x="115252" y="31219"/>
                </a:cubicBezTo>
                <a:cubicBezTo>
                  <a:pt x="115190" y="31164"/>
                  <a:pt x="115190" y="31164"/>
                  <a:pt x="115158" y="31053"/>
                </a:cubicBezTo>
                <a:cubicBezTo>
                  <a:pt x="115158" y="30942"/>
                  <a:pt x="115158" y="30887"/>
                  <a:pt x="115190" y="30831"/>
                </a:cubicBezTo>
                <a:cubicBezTo>
                  <a:pt x="115190" y="30720"/>
                  <a:pt x="115190" y="30665"/>
                  <a:pt x="115190" y="30554"/>
                </a:cubicBezTo>
                <a:cubicBezTo>
                  <a:pt x="115190" y="30554"/>
                  <a:pt x="115190" y="30499"/>
                  <a:pt x="115221" y="30499"/>
                </a:cubicBezTo>
                <a:cubicBezTo>
                  <a:pt x="115221" y="30499"/>
                  <a:pt x="115190" y="30554"/>
                  <a:pt x="115221" y="30609"/>
                </a:cubicBezTo>
                <a:cubicBezTo>
                  <a:pt x="115252" y="30665"/>
                  <a:pt x="115314" y="30609"/>
                  <a:pt x="115346" y="30609"/>
                </a:cubicBezTo>
                <a:cubicBezTo>
                  <a:pt x="115346" y="30554"/>
                  <a:pt x="115377" y="30554"/>
                  <a:pt x="115408" y="30499"/>
                </a:cubicBezTo>
                <a:cubicBezTo>
                  <a:pt x="115408" y="30499"/>
                  <a:pt x="115439" y="30499"/>
                  <a:pt x="115439" y="30443"/>
                </a:cubicBezTo>
                <a:cubicBezTo>
                  <a:pt x="115502" y="30388"/>
                  <a:pt x="115439" y="30332"/>
                  <a:pt x="115408" y="30277"/>
                </a:cubicBezTo>
                <a:cubicBezTo>
                  <a:pt x="115408" y="30221"/>
                  <a:pt x="115439" y="30110"/>
                  <a:pt x="115471" y="30110"/>
                </a:cubicBezTo>
                <a:cubicBezTo>
                  <a:pt x="115502" y="30110"/>
                  <a:pt x="115533" y="30110"/>
                  <a:pt x="115533" y="30166"/>
                </a:cubicBezTo>
                <a:cubicBezTo>
                  <a:pt x="115564" y="30221"/>
                  <a:pt x="115564" y="30221"/>
                  <a:pt x="115533" y="30277"/>
                </a:cubicBezTo>
                <a:cubicBezTo>
                  <a:pt x="115533" y="30332"/>
                  <a:pt x="115533" y="30332"/>
                  <a:pt x="115533" y="30388"/>
                </a:cubicBezTo>
                <a:cubicBezTo>
                  <a:pt x="115564" y="30388"/>
                  <a:pt x="115564" y="30388"/>
                  <a:pt x="115564" y="30388"/>
                </a:cubicBezTo>
                <a:cubicBezTo>
                  <a:pt x="115596" y="30388"/>
                  <a:pt x="115564" y="30443"/>
                  <a:pt x="115596" y="30443"/>
                </a:cubicBezTo>
                <a:cubicBezTo>
                  <a:pt x="115627" y="30499"/>
                  <a:pt x="115658" y="30443"/>
                  <a:pt x="115689" y="30388"/>
                </a:cubicBezTo>
                <a:cubicBezTo>
                  <a:pt x="115720" y="30332"/>
                  <a:pt x="115752" y="30277"/>
                  <a:pt x="115783" y="30277"/>
                </a:cubicBezTo>
                <a:cubicBezTo>
                  <a:pt x="115814" y="30221"/>
                  <a:pt x="115877" y="30110"/>
                  <a:pt x="115908" y="30110"/>
                </a:cubicBezTo>
                <a:cubicBezTo>
                  <a:pt x="115970" y="30110"/>
                  <a:pt x="115908" y="30277"/>
                  <a:pt x="115908" y="30332"/>
                </a:cubicBezTo>
                <a:cubicBezTo>
                  <a:pt x="115877" y="30388"/>
                  <a:pt x="115908" y="30499"/>
                  <a:pt x="115877" y="30554"/>
                </a:cubicBezTo>
                <a:cubicBezTo>
                  <a:pt x="115814" y="30609"/>
                  <a:pt x="115814" y="30665"/>
                  <a:pt x="115783" y="30720"/>
                </a:cubicBezTo>
                <a:cubicBezTo>
                  <a:pt x="115783" y="30776"/>
                  <a:pt x="115752" y="30831"/>
                  <a:pt x="115720" y="30776"/>
                </a:cubicBezTo>
                <a:cubicBezTo>
                  <a:pt x="115689" y="30776"/>
                  <a:pt x="115689" y="30720"/>
                  <a:pt x="115658" y="30720"/>
                </a:cubicBezTo>
                <a:cubicBezTo>
                  <a:pt x="115627" y="30665"/>
                  <a:pt x="115627" y="30776"/>
                  <a:pt x="115658" y="30776"/>
                </a:cubicBezTo>
                <a:cubicBezTo>
                  <a:pt x="115658" y="30831"/>
                  <a:pt x="115689" y="30831"/>
                  <a:pt x="115689" y="30831"/>
                </a:cubicBezTo>
                <a:cubicBezTo>
                  <a:pt x="115689" y="30942"/>
                  <a:pt x="115689" y="30998"/>
                  <a:pt x="115720" y="31053"/>
                </a:cubicBezTo>
                <a:cubicBezTo>
                  <a:pt x="115720" y="31109"/>
                  <a:pt x="115752" y="31109"/>
                  <a:pt x="115783" y="31109"/>
                </a:cubicBezTo>
                <a:cubicBezTo>
                  <a:pt x="115783" y="31109"/>
                  <a:pt x="115814" y="31164"/>
                  <a:pt x="115814" y="31219"/>
                </a:cubicBezTo>
                <a:cubicBezTo>
                  <a:pt x="115845" y="31219"/>
                  <a:pt x="115845" y="31219"/>
                  <a:pt x="115877" y="31275"/>
                </a:cubicBezTo>
                <a:cubicBezTo>
                  <a:pt x="115939" y="31275"/>
                  <a:pt x="115939" y="31386"/>
                  <a:pt x="115908" y="31441"/>
                </a:cubicBezTo>
                <a:cubicBezTo>
                  <a:pt x="115908" y="31497"/>
                  <a:pt x="115908" y="31552"/>
                  <a:pt x="115939" y="31552"/>
                </a:cubicBezTo>
                <a:cubicBezTo>
                  <a:pt x="116002" y="31552"/>
                  <a:pt x="116033" y="31608"/>
                  <a:pt x="116095" y="31552"/>
                </a:cubicBezTo>
                <a:cubicBezTo>
                  <a:pt x="116127" y="31552"/>
                  <a:pt x="116189" y="31552"/>
                  <a:pt x="116251" y="31552"/>
                </a:cubicBezTo>
                <a:cubicBezTo>
                  <a:pt x="116314" y="31552"/>
                  <a:pt x="116345" y="31552"/>
                  <a:pt x="116408" y="31552"/>
                </a:cubicBezTo>
                <a:cubicBezTo>
                  <a:pt x="116564" y="31552"/>
                  <a:pt x="116689" y="31552"/>
                  <a:pt x="116814" y="31552"/>
                </a:cubicBezTo>
                <a:cubicBezTo>
                  <a:pt x="116939" y="31552"/>
                  <a:pt x="117064" y="31663"/>
                  <a:pt x="117157" y="31663"/>
                </a:cubicBezTo>
                <a:cubicBezTo>
                  <a:pt x="117220" y="31663"/>
                  <a:pt x="117251" y="31719"/>
                  <a:pt x="117313" y="31774"/>
                </a:cubicBezTo>
                <a:cubicBezTo>
                  <a:pt x="117345" y="31774"/>
                  <a:pt x="117376" y="31774"/>
                  <a:pt x="117438" y="31829"/>
                </a:cubicBezTo>
                <a:cubicBezTo>
                  <a:pt x="117501" y="31885"/>
                  <a:pt x="117563" y="32051"/>
                  <a:pt x="117563" y="32162"/>
                </a:cubicBezTo>
                <a:cubicBezTo>
                  <a:pt x="117595" y="32218"/>
                  <a:pt x="117595" y="32273"/>
                  <a:pt x="117595" y="32273"/>
                </a:cubicBezTo>
                <a:cubicBezTo>
                  <a:pt x="117595" y="32329"/>
                  <a:pt x="117563" y="32384"/>
                  <a:pt x="117595" y="32384"/>
                </a:cubicBezTo>
                <a:cubicBezTo>
                  <a:pt x="117595" y="32439"/>
                  <a:pt x="117595" y="32439"/>
                  <a:pt x="117626" y="32495"/>
                </a:cubicBezTo>
                <a:cubicBezTo>
                  <a:pt x="117626" y="32550"/>
                  <a:pt x="117626" y="32550"/>
                  <a:pt x="117626" y="32606"/>
                </a:cubicBezTo>
                <a:cubicBezTo>
                  <a:pt x="117657" y="32661"/>
                  <a:pt x="117688" y="32717"/>
                  <a:pt x="117719" y="32772"/>
                </a:cubicBezTo>
                <a:cubicBezTo>
                  <a:pt x="117751" y="32828"/>
                  <a:pt x="117751" y="32828"/>
                  <a:pt x="117751" y="32883"/>
                </a:cubicBezTo>
                <a:cubicBezTo>
                  <a:pt x="117782" y="32994"/>
                  <a:pt x="117876" y="32994"/>
                  <a:pt x="117938" y="32994"/>
                </a:cubicBezTo>
                <a:cubicBezTo>
                  <a:pt x="117969" y="32994"/>
                  <a:pt x="118032" y="32994"/>
                  <a:pt x="118063" y="32994"/>
                </a:cubicBezTo>
                <a:cubicBezTo>
                  <a:pt x="118125" y="32994"/>
                  <a:pt x="118157" y="32994"/>
                  <a:pt x="118188" y="32994"/>
                </a:cubicBezTo>
                <a:cubicBezTo>
                  <a:pt x="118219" y="33049"/>
                  <a:pt x="118282" y="33049"/>
                  <a:pt x="118313" y="33049"/>
                </a:cubicBezTo>
                <a:cubicBezTo>
                  <a:pt x="118344" y="33105"/>
                  <a:pt x="118407" y="33105"/>
                  <a:pt x="118438" y="33160"/>
                </a:cubicBezTo>
                <a:cubicBezTo>
                  <a:pt x="118500" y="33216"/>
                  <a:pt x="118532" y="33271"/>
                  <a:pt x="118563" y="33327"/>
                </a:cubicBezTo>
                <a:cubicBezTo>
                  <a:pt x="118563" y="33382"/>
                  <a:pt x="118594" y="33382"/>
                  <a:pt x="118625" y="33438"/>
                </a:cubicBezTo>
                <a:cubicBezTo>
                  <a:pt x="118625" y="33438"/>
                  <a:pt x="118656" y="33493"/>
                  <a:pt x="118656" y="33493"/>
                </a:cubicBezTo>
                <a:cubicBezTo>
                  <a:pt x="118688" y="33548"/>
                  <a:pt x="118719" y="33604"/>
                  <a:pt x="118750" y="33659"/>
                </a:cubicBezTo>
                <a:cubicBezTo>
                  <a:pt x="118781" y="33715"/>
                  <a:pt x="118813" y="33715"/>
                  <a:pt x="118875" y="33770"/>
                </a:cubicBezTo>
                <a:cubicBezTo>
                  <a:pt x="118875" y="33770"/>
                  <a:pt x="118906" y="33770"/>
                  <a:pt x="118938" y="33770"/>
                </a:cubicBezTo>
                <a:cubicBezTo>
                  <a:pt x="118938" y="33770"/>
                  <a:pt x="118969" y="33715"/>
                  <a:pt x="118969" y="33715"/>
                </a:cubicBezTo>
                <a:cubicBezTo>
                  <a:pt x="119031" y="33659"/>
                  <a:pt x="119062" y="33604"/>
                  <a:pt x="119062" y="33493"/>
                </a:cubicBezTo>
                <a:cubicBezTo>
                  <a:pt x="119062" y="33493"/>
                  <a:pt x="119094" y="33327"/>
                  <a:pt x="119125" y="33382"/>
                </a:cubicBezTo>
                <a:cubicBezTo>
                  <a:pt x="119125" y="33382"/>
                  <a:pt x="119125" y="33438"/>
                  <a:pt x="119125" y="33493"/>
                </a:cubicBezTo>
                <a:cubicBezTo>
                  <a:pt x="119094" y="33493"/>
                  <a:pt x="119094" y="33548"/>
                  <a:pt x="119125" y="33548"/>
                </a:cubicBezTo>
                <a:cubicBezTo>
                  <a:pt x="119125" y="33548"/>
                  <a:pt x="119125" y="33548"/>
                  <a:pt x="119125" y="33604"/>
                </a:cubicBezTo>
                <a:cubicBezTo>
                  <a:pt x="119156" y="33659"/>
                  <a:pt x="119125" y="33770"/>
                  <a:pt x="119156" y="33826"/>
                </a:cubicBezTo>
                <a:cubicBezTo>
                  <a:pt x="119156" y="33826"/>
                  <a:pt x="119187" y="33826"/>
                  <a:pt x="119219" y="33881"/>
                </a:cubicBezTo>
                <a:cubicBezTo>
                  <a:pt x="119219" y="33881"/>
                  <a:pt x="119250" y="33937"/>
                  <a:pt x="119281" y="33881"/>
                </a:cubicBezTo>
                <a:cubicBezTo>
                  <a:pt x="119281" y="33881"/>
                  <a:pt x="119312" y="33826"/>
                  <a:pt x="119312" y="33826"/>
                </a:cubicBezTo>
                <a:cubicBezTo>
                  <a:pt x="119344" y="33826"/>
                  <a:pt x="119375" y="33826"/>
                  <a:pt x="119375" y="33770"/>
                </a:cubicBezTo>
                <a:cubicBezTo>
                  <a:pt x="119375" y="33715"/>
                  <a:pt x="119375" y="33715"/>
                  <a:pt x="119375" y="33659"/>
                </a:cubicBezTo>
                <a:cubicBezTo>
                  <a:pt x="119375" y="33659"/>
                  <a:pt x="119344" y="33604"/>
                  <a:pt x="119375" y="33604"/>
                </a:cubicBezTo>
                <a:cubicBezTo>
                  <a:pt x="119375" y="33548"/>
                  <a:pt x="119406" y="33604"/>
                  <a:pt x="119437" y="33604"/>
                </a:cubicBezTo>
                <a:cubicBezTo>
                  <a:pt x="119437" y="33659"/>
                  <a:pt x="119469" y="33604"/>
                  <a:pt x="119469" y="33659"/>
                </a:cubicBezTo>
                <a:cubicBezTo>
                  <a:pt x="119500" y="33659"/>
                  <a:pt x="119500" y="33659"/>
                  <a:pt x="119531" y="33659"/>
                </a:cubicBezTo>
                <a:cubicBezTo>
                  <a:pt x="119562" y="33659"/>
                  <a:pt x="119593" y="33715"/>
                  <a:pt x="119593" y="33659"/>
                </a:cubicBezTo>
                <a:cubicBezTo>
                  <a:pt x="119625" y="33659"/>
                  <a:pt x="119656" y="33659"/>
                  <a:pt x="119656" y="33659"/>
                </a:cubicBezTo>
                <a:cubicBezTo>
                  <a:pt x="119687" y="33604"/>
                  <a:pt x="119718" y="33659"/>
                  <a:pt x="119718" y="33604"/>
                </a:cubicBezTo>
                <a:cubicBezTo>
                  <a:pt x="119750" y="33604"/>
                  <a:pt x="119718" y="33548"/>
                  <a:pt x="119687" y="33548"/>
                </a:cubicBezTo>
                <a:cubicBezTo>
                  <a:pt x="119656" y="33548"/>
                  <a:pt x="119656" y="33548"/>
                  <a:pt x="119625" y="33548"/>
                </a:cubicBezTo>
                <a:cubicBezTo>
                  <a:pt x="119562" y="33493"/>
                  <a:pt x="119469" y="33438"/>
                  <a:pt x="119375" y="33382"/>
                </a:cubicBezTo>
                <a:cubicBezTo>
                  <a:pt x="119375" y="33327"/>
                  <a:pt x="119344" y="33327"/>
                  <a:pt x="119344" y="33271"/>
                </a:cubicBezTo>
                <a:cubicBezTo>
                  <a:pt x="119312" y="33271"/>
                  <a:pt x="119312" y="33271"/>
                  <a:pt x="119281" y="33271"/>
                </a:cubicBezTo>
                <a:cubicBezTo>
                  <a:pt x="119281" y="33216"/>
                  <a:pt x="119312" y="33160"/>
                  <a:pt x="119312" y="33160"/>
                </a:cubicBezTo>
                <a:cubicBezTo>
                  <a:pt x="119344" y="33160"/>
                  <a:pt x="119344" y="33160"/>
                  <a:pt x="119375" y="33105"/>
                </a:cubicBezTo>
                <a:cubicBezTo>
                  <a:pt x="119375" y="33049"/>
                  <a:pt x="119375" y="33049"/>
                  <a:pt x="119406" y="32994"/>
                </a:cubicBezTo>
                <a:cubicBezTo>
                  <a:pt x="119437" y="32994"/>
                  <a:pt x="119437" y="32994"/>
                  <a:pt x="119437" y="32939"/>
                </a:cubicBezTo>
                <a:cubicBezTo>
                  <a:pt x="119406" y="32883"/>
                  <a:pt x="119344" y="32939"/>
                  <a:pt x="119312" y="32883"/>
                </a:cubicBezTo>
                <a:cubicBezTo>
                  <a:pt x="119312" y="32828"/>
                  <a:pt x="119312" y="32828"/>
                  <a:pt x="119344" y="32828"/>
                </a:cubicBezTo>
                <a:cubicBezTo>
                  <a:pt x="119344" y="32828"/>
                  <a:pt x="119375" y="32883"/>
                  <a:pt x="119375" y="32883"/>
                </a:cubicBezTo>
                <a:cubicBezTo>
                  <a:pt x="119406" y="32883"/>
                  <a:pt x="119437" y="32883"/>
                  <a:pt x="119469" y="32828"/>
                </a:cubicBezTo>
                <a:cubicBezTo>
                  <a:pt x="119469" y="32828"/>
                  <a:pt x="119469" y="32828"/>
                  <a:pt x="119500" y="32772"/>
                </a:cubicBezTo>
                <a:cubicBezTo>
                  <a:pt x="119531" y="32717"/>
                  <a:pt x="119593" y="32772"/>
                  <a:pt x="119625" y="32772"/>
                </a:cubicBezTo>
                <a:cubicBezTo>
                  <a:pt x="119687" y="32772"/>
                  <a:pt x="119718" y="32661"/>
                  <a:pt x="119750" y="32606"/>
                </a:cubicBezTo>
                <a:cubicBezTo>
                  <a:pt x="119781" y="32550"/>
                  <a:pt x="119781" y="32550"/>
                  <a:pt x="119812" y="32495"/>
                </a:cubicBezTo>
                <a:cubicBezTo>
                  <a:pt x="119812" y="32439"/>
                  <a:pt x="119812" y="32439"/>
                  <a:pt x="119812" y="32384"/>
                </a:cubicBezTo>
                <a:cubicBezTo>
                  <a:pt x="119812" y="32329"/>
                  <a:pt x="119781" y="32218"/>
                  <a:pt x="119750" y="32218"/>
                </a:cubicBezTo>
                <a:cubicBezTo>
                  <a:pt x="119718" y="32218"/>
                  <a:pt x="119687" y="32218"/>
                  <a:pt x="119687" y="32218"/>
                </a:cubicBezTo>
                <a:cubicBezTo>
                  <a:pt x="119656" y="32218"/>
                  <a:pt x="119625" y="32218"/>
                  <a:pt x="119625" y="32162"/>
                </a:cubicBezTo>
                <a:cubicBezTo>
                  <a:pt x="119593" y="32162"/>
                  <a:pt x="119625" y="32162"/>
                  <a:pt x="119656" y="32162"/>
                </a:cubicBezTo>
                <a:cubicBezTo>
                  <a:pt x="119687" y="32107"/>
                  <a:pt x="119687" y="32107"/>
                  <a:pt x="119718" y="32107"/>
                </a:cubicBezTo>
                <a:cubicBezTo>
                  <a:pt x="119718" y="32107"/>
                  <a:pt x="119750" y="32107"/>
                  <a:pt x="119781" y="32051"/>
                </a:cubicBezTo>
                <a:cubicBezTo>
                  <a:pt x="119781" y="31996"/>
                  <a:pt x="119781" y="31940"/>
                  <a:pt x="119812" y="31885"/>
                </a:cubicBezTo>
                <a:cubicBezTo>
                  <a:pt x="119812" y="31829"/>
                  <a:pt x="119843" y="31829"/>
                  <a:pt x="119843" y="31774"/>
                </a:cubicBezTo>
                <a:cubicBezTo>
                  <a:pt x="119843" y="31663"/>
                  <a:pt x="119812" y="31719"/>
                  <a:pt x="119812" y="31774"/>
                </a:cubicBezTo>
                <a:cubicBezTo>
                  <a:pt x="119812" y="31774"/>
                  <a:pt x="119750" y="31774"/>
                  <a:pt x="119750" y="31774"/>
                </a:cubicBezTo>
                <a:cubicBezTo>
                  <a:pt x="119718" y="31774"/>
                  <a:pt x="119718" y="31829"/>
                  <a:pt x="119687" y="31774"/>
                </a:cubicBezTo>
                <a:cubicBezTo>
                  <a:pt x="119656" y="31774"/>
                  <a:pt x="119656" y="31774"/>
                  <a:pt x="119687" y="31774"/>
                </a:cubicBezTo>
                <a:cubicBezTo>
                  <a:pt x="119687" y="31719"/>
                  <a:pt x="119718" y="31719"/>
                  <a:pt x="119718" y="31663"/>
                </a:cubicBezTo>
                <a:cubicBezTo>
                  <a:pt x="119718" y="31663"/>
                  <a:pt x="119718" y="31608"/>
                  <a:pt x="119687" y="31608"/>
                </a:cubicBezTo>
                <a:cubicBezTo>
                  <a:pt x="119687" y="31552"/>
                  <a:pt x="119687" y="31552"/>
                  <a:pt x="119656" y="31552"/>
                </a:cubicBezTo>
                <a:cubicBezTo>
                  <a:pt x="119656" y="31497"/>
                  <a:pt x="119656" y="31497"/>
                  <a:pt x="119625" y="31497"/>
                </a:cubicBezTo>
                <a:cubicBezTo>
                  <a:pt x="119593" y="31386"/>
                  <a:pt x="119562" y="31441"/>
                  <a:pt x="119531" y="31441"/>
                </a:cubicBezTo>
                <a:cubicBezTo>
                  <a:pt x="119531" y="31386"/>
                  <a:pt x="119562" y="31386"/>
                  <a:pt x="119562" y="31386"/>
                </a:cubicBezTo>
                <a:close/>
                <a:moveTo>
                  <a:pt x="7995" y="38096"/>
                </a:moveTo>
                <a:cubicBezTo>
                  <a:pt x="7964" y="38096"/>
                  <a:pt x="7933" y="38207"/>
                  <a:pt x="7902" y="38207"/>
                </a:cubicBezTo>
                <a:cubicBezTo>
                  <a:pt x="7870" y="38207"/>
                  <a:pt x="7964" y="38096"/>
                  <a:pt x="7902" y="38040"/>
                </a:cubicBezTo>
                <a:cubicBezTo>
                  <a:pt x="7902" y="38040"/>
                  <a:pt x="7902" y="38096"/>
                  <a:pt x="7870" y="38096"/>
                </a:cubicBezTo>
                <a:cubicBezTo>
                  <a:pt x="7870" y="38096"/>
                  <a:pt x="7870" y="38040"/>
                  <a:pt x="7870" y="38040"/>
                </a:cubicBezTo>
                <a:cubicBezTo>
                  <a:pt x="7839" y="38040"/>
                  <a:pt x="7839" y="38040"/>
                  <a:pt x="7808" y="38040"/>
                </a:cubicBezTo>
                <a:cubicBezTo>
                  <a:pt x="7808" y="38040"/>
                  <a:pt x="7777" y="38040"/>
                  <a:pt x="7777" y="37985"/>
                </a:cubicBezTo>
                <a:cubicBezTo>
                  <a:pt x="7745" y="37985"/>
                  <a:pt x="7745" y="37985"/>
                  <a:pt x="7714" y="37985"/>
                </a:cubicBezTo>
                <a:cubicBezTo>
                  <a:pt x="7745" y="37874"/>
                  <a:pt x="7839" y="37985"/>
                  <a:pt x="7870" y="37985"/>
                </a:cubicBezTo>
                <a:cubicBezTo>
                  <a:pt x="7902" y="37985"/>
                  <a:pt x="7933" y="37985"/>
                  <a:pt x="7995" y="37985"/>
                </a:cubicBezTo>
                <a:cubicBezTo>
                  <a:pt x="8027" y="37985"/>
                  <a:pt x="8120" y="37929"/>
                  <a:pt x="8120" y="37985"/>
                </a:cubicBezTo>
                <a:cubicBezTo>
                  <a:pt x="8120" y="38040"/>
                  <a:pt x="8027" y="38040"/>
                  <a:pt x="7995" y="38096"/>
                </a:cubicBezTo>
                <a:close/>
                <a:moveTo>
                  <a:pt x="8276" y="37430"/>
                </a:moveTo>
                <a:cubicBezTo>
                  <a:pt x="8276" y="37375"/>
                  <a:pt x="8214" y="37264"/>
                  <a:pt x="8245" y="37264"/>
                </a:cubicBezTo>
                <a:cubicBezTo>
                  <a:pt x="8245" y="37264"/>
                  <a:pt x="8276" y="37375"/>
                  <a:pt x="8276" y="37375"/>
                </a:cubicBezTo>
                <a:cubicBezTo>
                  <a:pt x="8308" y="37430"/>
                  <a:pt x="8308" y="37430"/>
                  <a:pt x="8308" y="37486"/>
                </a:cubicBezTo>
                <a:cubicBezTo>
                  <a:pt x="8276" y="37486"/>
                  <a:pt x="8276" y="37430"/>
                  <a:pt x="8276" y="37430"/>
                </a:cubicBezTo>
                <a:close/>
                <a:moveTo>
                  <a:pt x="8558" y="37597"/>
                </a:moveTo>
                <a:cubicBezTo>
                  <a:pt x="8558" y="37486"/>
                  <a:pt x="8589" y="37486"/>
                  <a:pt x="8589" y="37541"/>
                </a:cubicBezTo>
                <a:cubicBezTo>
                  <a:pt x="8589" y="37597"/>
                  <a:pt x="8558" y="37597"/>
                  <a:pt x="8558" y="37597"/>
                </a:cubicBezTo>
                <a:close/>
                <a:moveTo>
                  <a:pt x="8558" y="37264"/>
                </a:moveTo>
                <a:cubicBezTo>
                  <a:pt x="8558" y="37264"/>
                  <a:pt x="8558" y="37264"/>
                  <a:pt x="8558" y="37264"/>
                </a:cubicBezTo>
                <a:cubicBezTo>
                  <a:pt x="8589" y="37264"/>
                  <a:pt x="8589" y="37264"/>
                  <a:pt x="8589" y="37264"/>
                </a:cubicBezTo>
                <a:cubicBezTo>
                  <a:pt x="8620" y="37319"/>
                  <a:pt x="8558" y="37319"/>
                  <a:pt x="8558" y="37264"/>
                </a:cubicBezTo>
                <a:close/>
                <a:moveTo>
                  <a:pt x="8464" y="40314"/>
                </a:moveTo>
                <a:cubicBezTo>
                  <a:pt x="8433" y="40369"/>
                  <a:pt x="8401" y="40425"/>
                  <a:pt x="8401" y="40480"/>
                </a:cubicBezTo>
                <a:cubicBezTo>
                  <a:pt x="8370" y="40480"/>
                  <a:pt x="8339" y="40536"/>
                  <a:pt x="8339" y="40646"/>
                </a:cubicBezTo>
                <a:cubicBezTo>
                  <a:pt x="8339" y="40702"/>
                  <a:pt x="8308" y="40757"/>
                  <a:pt x="8308" y="40813"/>
                </a:cubicBezTo>
                <a:cubicBezTo>
                  <a:pt x="8276" y="40813"/>
                  <a:pt x="8308" y="40646"/>
                  <a:pt x="8308" y="40646"/>
                </a:cubicBezTo>
                <a:cubicBezTo>
                  <a:pt x="8339" y="40591"/>
                  <a:pt x="8370" y="40536"/>
                  <a:pt x="8339" y="40480"/>
                </a:cubicBezTo>
                <a:cubicBezTo>
                  <a:pt x="8308" y="40369"/>
                  <a:pt x="8245" y="40480"/>
                  <a:pt x="8214" y="40480"/>
                </a:cubicBezTo>
                <a:cubicBezTo>
                  <a:pt x="8214" y="40536"/>
                  <a:pt x="8183" y="40591"/>
                  <a:pt x="8152" y="40591"/>
                </a:cubicBezTo>
                <a:cubicBezTo>
                  <a:pt x="8152" y="40536"/>
                  <a:pt x="8183" y="40536"/>
                  <a:pt x="8183" y="40480"/>
                </a:cubicBezTo>
                <a:cubicBezTo>
                  <a:pt x="8214" y="40480"/>
                  <a:pt x="8214" y="40425"/>
                  <a:pt x="8245" y="40425"/>
                </a:cubicBezTo>
                <a:cubicBezTo>
                  <a:pt x="8276" y="40369"/>
                  <a:pt x="8276" y="40369"/>
                  <a:pt x="8308" y="40369"/>
                </a:cubicBezTo>
                <a:cubicBezTo>
                  <a:pt x="8339" y="40314"/>
                  <a:pt x="8370" y="40314"/>
                  <a:pt x="8433" y="40314"/>
                </a:cubicBezTo>
                <a:cubicBezTo>
                  <a:pt x="8464" y="40314"/>
                  <a:pt x="8526" y="40258"/>
                  <a:pt x="8558" y="40314"/>
                </a:cubicBezTo>
                <a:cubicBezTo>
                  <a:pt x="8558" y="40314"/>
                  <a:pt x="8495" y="40314"/>
                  <a:pt x="8464" y="40314"/>
                </a:cubicBezTo>
                <a:close/>
                <a:moveTo>
                  <a:pt x="9120" y="36598"/>
                </a:moveTo>
                <a:cubicBezTo>
                  <a:pt x="9089" y="36598"/>
                  <a:pt x="9057" y="36598"/>
                  <a:pt x="9026" y="36598"/>
                </a:cubicBezTo>
                <a:cubicBezTo>
                  <a:pt x="9057" y="36543"/>
                  <a:pt x="9057" y="36543"/>
                  <a:pt x="9089" y="36543"/>
                </a:cubicBezTo>
                <a:cubicBezTo>
                  <a:pt x="9120" y="36543"/>
                  <a:pt x="9120" y="36543"/>
                  <a:pt x="9151" y="36543"/>
                </a:cubicBezTo>
                <a:cubicBezTo>
                  <a:pt x="9151" y="36543"/>
                  <a:pt x="9151" y="36543"/>
                  <a:pt x="9151" y="36487"/>
                </a:cubicBezTo>
                <a:cubicBezTo>
                  <a:pt x="9151" y="36487"/>
                  <a:pt x="9182" y="36487"/>
                  <a:pt x="9182" y="36487"/>
                </a:cubicBezTo>
                <a:cubicBezTo>
                  <a:pt x="9182" y="36543"/>
                  <a:pt x="9120" y="36598"/>
                  <a:pt x="9120" y="36598"/>
                </a:cubicBezTo>
                <a:close/>
                <a:moveTo>
                  <a:pt x="14336" y="43364"/>
                </a:moveTo>
                <a:cubicBezTo>
                  <a:pt x="14336" y="43364"/>
                  <a:pt x="14273" y="43308"/>
                  <a:pt x="14273" y="43253"/>
                </a:cubicBezTo>
                <a:cubicBezTo>
                  <a:pt x="14242" y="43253"/>
                  <a:pt x="14336" y="43253"/>
                  <a:pt x="14336" y="43253"/>
                </a:cubicBezTo>
                <a:cubicBezTo>
                  <a:pt x="14367" y="43308"/>
                  <a:pt x="14367" y="43364"/>
                  <a:pt x="14336" y="43364"/>
                </a:cubicBezTo>
                <a:close/>
                <a:moveTo>
                  <a:pt x="16179" y="24676"/>
                </a:moveTo>
                <a:cubicBezTo>
                  <a:pt x="16179" y="24676"/>
                  <a:pt x="16179" y="24676"/>
                  <a:pt x="16179" y="24621"/>
                </a:cubicBezTo>
                <a:cubicBezTo>
                  <a:pt x="16147" y="24621"/>
                  <a:pt x="16147" y="24621"/>
                  <a:pt x="16147" y="24565"/>
                </a:cubicBezTo>
                <a:cubicBezTo>
                  <a:pt x="16116" y="24565"/>
                  <a:pt x="16085" y="24510"/>
                  <a:pt x="16085" y="24510"/>
                </a:cubicBezTo>
                <a:cubicBezTo>
                  <a:pt x="16116" y="24454"/>
                  <a:pt x="16147" y="24565"/>
                  <a:pt x="16179" y="24565"/>
                </a:cubicBezTo>
                <a:cubicBezTo>
                  <a:pt x="16179" y="24621"/>
                  <a:pt x="16210" y="24621"/>
                  <a:pt x="16210" y="24621"/>
                </a:cubicBezTo>
                <a:cubicBezTo>
                  <a:pt x="16210" y="24676"/>
                  <a:pt x="16210" y="24676"/>
                  <a:pt x="16179" y="24676"/>
                </a:cubicBezTo>
                <a:close/>
                <a:moveTo>
                  <a:pt x="7808" y="52680"/>
                </a:moveTo>
                <a:cubicBezTo>
                  <a:pt x="7808" y="52680"/>
                  <a:pt x="7808" y="52624"/>
                  <a:pt x="7777" y="52569"/>
                </a:cubicBezTo>
                <a:cubicBezTo>
                  <a:pt x="7777" y="52569"/>
                  <a:pt x="7745" y="52569"/>
                  <a:pt x="7745" y="52569"/>
                </a:cubicBezTo>
                <a:cubicBezTo>
                  <a:pt x="7683" y="52569"/>
                  <a:pt x="7652" y="52569"/>
                  <a:pt x="7621" y="52624"/>
                </a:cubicBezTo>
                <a:cubicBezTo>
                  <a:pt x="7589" y="52624"/>
                  <a:pt x="7589" y="52624"/>
                  <a:pt x="7558" y="52680"/>
                </a:cubicBezTo>
                <a:cubicBezTo>
                  <a:pt x="7558" y="52680"/>
                  <a:pt x="7527" y="52680"/>
                  <a:pt x="7527" y="52680"/>
                </a:cubicBezTo>
                <a:cubicBezTo>
                  <a:pt x="7496" y="52735"/>
                  <a:pt x="7496" y="52735"/>
                  <a:pt x="7464" y="52791"/>
                </a:cubicBezTo>
                <a:cubicBezTo>
                  <a:pt x="7464" y="52791"/>
                  <a:pt x="7433" y="52791"/>
                  <a:pt x="7433" y="52846"/>
                </a:cubicBezTo>
                <a:cubicBezTo>
                  <a:pt x="7402" y="52846"/>
                  <a:pt x="7402" y="52846"/>
                  <a:pt x="7402" y="52902"/>
                </a:cubicBezTo>
                <a:cubicBezTo>
                  <a:pt x="7402" y="52957"/>
                  <a:pt x="7433" y="52957"/>
                  <a:pt x="7433" y="52957"/>
                </a:cubicBezTo>
                <a:cubicBezTo>
                  <a:pt x="7464" y="52957"/>
                  <a:pt x="7496" y="52957"/>
                  <a:pt x="7496" y="52957"/>
                </a:cubicBezTo>
                <a:cubicBezTo>
                  <a:pt x="7496" y="53012"/>
                  <a:pt x="7527" y="53068"/>
                  <a:pt x="7527" y="53012"/>
                </a:cubicBezTo>
                <a:cubicBezTo>
                  <a:pt x="7558" y="53012"/>
                  <a:pt x="7558" y="52957"/>
                  <a:pt x="7589" y="52957"/>
                </a:cubicBezTo>
                <a:cubicBezTo>
                  <a:pt x="7589" y="52957"/>
                  <a:pt x="7621" y="53012"/>
                  <a:pt x="7621" y="53012"/>
                </a:cubicBezTo>
                <a:cubicBezTo>
                  <a:pt x="7621" y="53012"/>
                  <a:pt x="7621" y="52957"/>
                  <a:pt x="7652" y="52957"/>
                </a:cubicBezTo>
                <a:cubicBezTo>
                  <a:pt x="7652" y="52957"/>
                  <a:pt x="7652" y="52957"/>
                  <a:pt x="7683" y="52957"/>
                </a:cubicBezTo>
                <a:cubicBezTo>
                  <a:pt x="7683" y="53012"/>
                  <a:pt x="7652" y="53012"/>
                  <a:pt x="7652" y="53012"/>
                </a:cubicBezTo>
                <a:cubicBezTo>
                  <a:pt x="7652" y="53012"/>
                  <a:pt x="7621" y="53068"/>
                  <a:pt x="7589" y="53068"/>
                </a:cubicBezTo>
                <a:cubicBezTo>
                  <a:pt x="7589" y="53068"/>
                  <a:pt x="7558" y="53068"/>
                  <a:pt x="7527" y="53068"/>
                </a:cubicBezTo>
                <a:cubicBezTo>
                  <a:pt x="7527" y="53068"/>
                  <a:pt x="7496" y="53012"/>
                  <a:pt x="7496" y="53012"/>
                </a:cubicBezTo>
                <a:cubicBezTo>
                  <a:pt x="7464" y="53012"/>
                  <a:pt x="7433" y="53012"/>
                  <a:pt x="7433" y="53012"/>
                </a:cubicBezTo>
                <a:cubicBezTo>
                  <a:pt x="7402" y="53012"/>
                  <a:pt x="7402" y="52957"/>
                  <a:pt x="7402" y="52957"/>
                </a:cubicBezTo>
                <a:cubicBezTo>
                  <a:pt x="7371" y="52957"/>
                  <a:pt x="7371" y="52957"/>
                  <a:pt x="7371" y="52957"/>
                </a:cubicBezTo>
                <a:cubicBezTo>
                  <a:pt x="7339" y="52957"/>
                  <a:pt x="7339" y="52957"/>
                  <a:pt x="7339" y="52902"/>
                </a:cubicBezTo>
                <a:cubicBezTo>
                  <a:pt x="7339" y="52846"/>
                  <a:pt x="7339" y="52846"/>
                  <a:pt x="7371" y="52846"/>
                </a:cubicBezTo>
                <a:cubicBezTo>
                  <a:pt x="7371" y="52791"/>
                  <a:pt x="7371" y="52791"/>
                  <a:pt x="7371" y="52735"/>
                </a:cubicBezTo>
                <a:cubicBezTo>
                  <a:pt x="7371" y="52680"/>
                  <a:pt x="7371" y="52624"/>
                  <a:pt x="7339" y="52569"/>
                </a:cubicBezTo>
                <a:cubicBezTo>
                  <a:pt x="7277" y="52402"/>
                  <a:pt x="7527" y="52513"/>
                  <a:pt x="7496" y="52402"/>
                </a:cubicBezTo>
                <a:cubicBezTo>
                  <a:pt x="7464" y="52347"/>
                  <a:pt x="7464" y="52347"/>
                  <a:pt x="7433" y="52347"/>
                </a:cubicBezTo>
                <a:cubicBezTo>
                  <a:pt x="7433" y="52347"/>
                  <a:pt x="7402" y="52347"/>
                  <a:pt x="7402" y="52292"/>
                </a:cubicBezTo>
                <a:cubicBezTo>
                  <a:pt x="7402" y="52292"/>
                  <a:pt x="7371" y="52292"/>
                  <a:pt x="7371" y="52236"/>
                </a:cubicBezTo>
                <a:cubicBezTo>
                  <a:pt x="7371" y="52236"/>
                  <a:pt x="7371" y="52181"/>
                  <a:pt x="7371" y="52181"/>
                </a:cubicBezTo>
                <a:cubicBezTo>
                  <a:pt x="7371" y="52125"/>
                  <a:pt x="7339" y="52125"/>
                  <a:pt x="7339" y="52070"/>
                </a:cubicBezTo>
                <a:cubicBezTo>
                  <a:pt x="7339" y="52070"/>
                  <a:pt x="7339" y="52070"/>
                  <a:pt x="7371" y="52070"/>
                </a:cubicBezTo>
                <a:cubicBezTo>
                  <a:pt x="7371" y="52070"/>
                  <a:pt x="7371" y="52014"/>
                  <a:pt x="7371" y="52014"/>
                </a:cubicBezTo>
                <a:cubicBezTo>
                  <a:pt x="7402" y="52014"/>
                  <a:pt x="7433" y="51959"/>
                  <a:pt x="7464" y="51959"/>
                </a:cubicBezTo>
                <a:cubicBezTo>
                  <a:pt x="7496" y="51903"/>
                  <a:pt x="7527" y="51959"/>
                  <a:pt x="7558" y="51959"/>
                </a:cubicBezTo>
                <a:cubicBezTo>
                  <a:pt x="7589" y="52014"/>
                  <a:pt x="7558" y="52125"/>
                  <a:pt x="7589" y="52181"/>
                </a:cubicBezTo>
                <a:cubicBezTo>
                  <a:pt x="7589" y="52181"/>
                  <a:pt x="7589" y="52181"/>
                  <a:pt x="7621" y="52181"/>
                </a:cubicBezTo>
                <a:cubicBezTo>
                  <a:pt x="7621" y="52181"/>
                  <a:pt x="7621" y="52236"/>
                  <a:pt x="7621" y="52236"/>
                </a:cubicBezTo>
                <a:cubicBezTo>
                  <a:pt x="7621" y="52236"/>
                  <a:pt x="7652" y="52236"/>
                  <a:pt x="7683" y="52236"/>
                </a:cubicBezTo>
                <a:cubicBezTo>
                  <a:pt x="7683" y="52181"/>
                  <a:pt x="7714" y="52181"/>
                  <a:pt x="7714" y="52236"/>
                </a:cubicBezTo>
                <a:cubicBezTo>
                  <a:pt x="7745" y="52292"/>
                  <a:pt x="7714" y="52292"/>
                  <a:pt x="7683" y="52292"/>
                </a:cubicBezTo>
                <a:cubicBezTo>
                  <a:pt x="7652" y="52292"/>
                  <a:pt x="7683" y="52347"/>
                  <a:pt x="7683" y="52402"/>
                </a:cubicBezTo>
                <a:cubicBezTo>
                  <a:pt x="7652" y="52402"/>
                  <a:pt x="7652" y="52458"/>
                  <a:pt x="7683" y="52458"/>
                </a:cubicBezTo>
                <a:cubicBezTo>
                  <a:pt x="7683" y="52513"/>
                  <a:pt x="7714" y="52458"/>
                  <a:pt x="7745" y="52458"/>
                </a:cubicBezTo>
                <a:cubicBezTo>
                  <a:pt x="7745" y="52458"/>
                  <a:pt x="7745" y="52513"/>
                  <a:pt x="7777" y="52513"/>
                </a:cubicBezTo>
                <a:cubicBezTo>
                  <a:pt x="7777" y="52569"/>
                  <a:pt x="7808" y="52513"/>
                  <a:pt x="7839" y="52569"/>
                </a:cubicBezTo>
                <a:cubicBezTo>
                  <a:pt x="7839" y="52569"/>
                  <a:pt x="7839" y="52680"/>
                  <a:pt x="7808" y="52680"/>
                </a:cubicBezTo>
                <a:close/>
                <a:moveTo>
                  <a:pt x="13211" y="50961"/>
                </a:moveTo>
                <a:cubicBezTo>
                  <a:pt x="13211" y="50961"/>
                  <a:pt x="13211" y="51016"/>
                  <a:pt x="13180" y="51016"/>
                </a:cubicBezTo>
                <a:cubicBezTo>
                  <a:pt x="13149" y="51016"/>
                  <a:pt x="13149" y="50961"/>
                  <a:pt x="13149" y="50961"/>
                </a:cubicBezTo>
                <a:cubicBezTo>
                  <a:pt x="13118" y="50905"/>
                  <a:pt x="13086" y="50905"/>
                  <a:pt x="13086" y="50905"/>
                </a:cubicBezTo>
                <a:cubicBezTo>
                  <a:pt x="13055" y="50905"/>
                  <a:pt x="13024" y="50905"/>
                  <a:pt x="12993" y="50905"/>
                </a:cubicBezTo>
                <a:cubicBezTo>
                  <a:pt x="12993" y="50905"/>
                  <a:pt x="12961" y="50905"/>
                  <a:pt x="12930" y="50905"/>
                </a:cubicBezTo>
                <a:cubicBezTo>
                  <a:pt x="12930" y="50850"/>
                  <a:pt x="12930" y="50850"/>
                  <a:pt x="12899" y="50850"/>
                </a:cubicBezTo>
                <a:cubicBezTo>
                  <a:pt x="12899" y="50794"/>
                  <a:pt x="12774" y="50794"/>
                  <a:pt x="12805" y="50739"/>
                </a:cubicBezTo>
                <a:cubicBezTo>
                  <a:pt x="12805" y="50739"/>
                  <a:pt x="12837" y="50739"/>
                  <a:pt x="12868" y="50683"/>
                </a:cubicBezTo>
                <a:cubicBezTo>
                  <a:pt x="12868" y="50683"/>
                  <a:pt x="12899" y="50683"/>
                  <a:pt x="12899" y="50683"/>
                </a:cubicBezTo>
                <a:cubicBezTo>
                  <a:pt x="12930" y="50628"/>
                  <a:pt x="12993" y="50683"/>
                  <a:pt x="12993" y="50683"/>
                </a:cubicBezTo>
                <a:cubicBezTo>
                  <a:pt x="13024" y="50739"/>
                  <a:pt x="13024" y="50794"/>
                  <a:pt x="13055" y="50739"/>
                </a:cubicBezTo>
                <a:cubicBezTo>
                  <a:pt x="13086" y="50739"/>
                  <a:pt x="13086" y="50683"/>
                  <a:pt x="13086" y="50683"/>
                </a:cubicBezTo>
                <a:cubicBezTo>
                  <a:pt x="13118" y="50683"/>
                  <a:pt x="13118" y="50683"/>
                  <a:pt x="13118" y="50683"/>
                </a:cubicBezTo>
                <a:cubicBezTo>
                  <a:pt x="13149" y="50739"/>
                  <a:pt x="13180" y="50739"/>
                  <a:pt x="13180" y="50739"/>
                </a:cubicBezTo>
                <a:cubicBezTo>
                  <a:pt x="13243" y="50739"/>
                  <a:pt x="13211" y="50850"/>
                  <a:pt x="13211" y="50961"/>
                </a:cubicBezTo>
                <a:close/>
                <a:moveTo>
                  <a:pt x="16647" y="49574"/>
                </a:moveTo>
                <a:cubicBezTo>
                  <a:pt x="16585" y="49630"/>
                  <a:pt x="16522" y="49741"/>
                  <a:pt x="16428" y="49796"/>
                </a:cubicBezTo>
                <a:cubicBezTo>
                  <a:pt x="16428" y="49796"/>
                  <a:pt x="16397" y="49796"/>
                  <a:pt x="16366" y="49796"/>
                </a:cubicBezTo>
                <a:cubicBezTo>
                  <a:pt x="16366" y="49852"/>
                  <a:pt x="16335" y="49852"/>
                  <a:pt x="16335" y="49907"/>
                </a:cubicBezTo>
                <a:cubicBezTo>
                  <a:pt x="16304" y="49963"/>
                  <a:pt x="16272" y="49963"/>
                  <a:pt x="16241" y="50018"/>
                </a:cubicBezTo>
                <a:cubicBezTo>
                  <a:pt x="16210" y="50018"/>
                  <a:pt x="16179" y="50073"/>
                  <a:pt x="16147" y="50129"/>
                </a:cubicBezTo>
                <a:cubicBezTo>
                  <a:pt x="16116" y="50129"/>
                  <a:pt x="16085" y="50129"/>
                  <a:pt x="16085" y="50073"/>
                </a:cubicBezTo>
                <a:cubicBezTo>
                  <a:pt x="16085" y="50073"/>
                  <a:pt x="16116" y="49963"/>
                  <a:pt x="16116" y="49963"/>
                </a:cubicBezTo>
                <a:cubicBezTo>
                  <a:pt x="16116" y="49907"/>
                  <a:pt x="16210" y="49907"/>
                  <a:pt x="16241" y="49907"/>
                </a:cubicBezTo>
                <a:cubicBezTo>
                  <a:pt x="16272" y="49852"/>
                  <a:pt x="16304" y="49852"/>
                  <a:pt x="16335" y="49796"/>
                </a:cubicBezTo>
                <a:cubicBezTo>
                  <a:pt x="16397" y="49685"/>
                  <a:pt x="16428" y="49630"/>
                  <a:pt x="16460" y="49519"/>
                </a:cubicBezTo>
                <a:cubicBezTo>
                  <a:pt x="16491" y="49463"/>
                  <a:pt x="16522" y="49408"/>
                  <a:pt x="16553" y="49408"/>
                </a:cubicBezTo>
                <a:cubicBezTo>
                  <a:pt x="16585" y="49408"/>
                  <a:pt x="16585" y="49463"/>
                  <a:pt x="16616" y="49463"/>
                </a:cubicBezTo>
                <a:cubicBezTo>
                  <a:pt x="16647" y="49463"/>
                  <a:pt x="16678" y="49463"/>
                  <a:pt x="16678" y="49463"/>
                </a:cubicBezTo>
                <a:cubicBezTo>
                  <a:pt x="16772" y="49463"/>
                  <a:pt x="16710" y="49519"/>
                  <a:pt x="16647" y="49574"/>
                </a:cubicBezTo>
                <a:close/>
                <a:moveTo>
                  <a:pt x="17303" y="48632"/>
                </a:moveTo>
                <a:cubicBezTo>
                  <a:pt x="17303" y="48687"/>
                  <a:pt x="17272" y="48743"/>
                  <a:pt x="17272" y="48743"/>
                </a:cubicBezTo>
                <a:cubicBezTo>
                  <a:pt x="17272" y="48798"/>
                  <a:pt x="17272" y="48853"/>
                  <a:pt x="17272" y="48853"/>
                </a:cubicBezTo>
                <a:cubicBezTo>
                  <a:pt x="17272" y="48964"/>
                  <a:pt x="17209" y="48964"/>
                  <a:pt x="17178" y="49020"/>
                </a:cubicBezTo>
                <a:cubicBezTo>
                  <a:pt x="17116" y="49020"/>
                  <a:pt x="17116" y="49075"/>
                  <a:pt x="17053" y="49075"/>
                </a:cubicBezTo>
                <a:cubicBezTo>
                  <a:pt x="17022" y="49075"/>
                  <a:pt x="16991" y="49075"/>
                  <a:pt x="16991" y="49075"/>
                </a:cubicBezTo>
                <a:cubicBezTo>
                  <a:pt x="16959" y="49075"/>
                  <a:pt x="16928" y="49020"/>
                  <a:pt x="16897" y="49020"/>
                </a:cubicBezTo>
                <a:cubicBezTo>
                  <a:pt x="16866" y="48964"/>
                  <a:pt x="16897" y="48909"/>
                  <a:pt x="16928" y="48909"/>
                </a:cubicBezTo>
                <a:cubicBezTo>
                  <a:pt x="16959" y="48853"/>
                  <a:pt x="16991" y="48798"/>
                  <a:pt x="17022" y="48743"/>
                </a:cubicBezTo>
                <a:cubicBezTo>
                  <a:pt x="17084" y="48687"/>
                  <a:pt x="17116" y="48521"/>
                  <a:pt x="17178" y="48465"/>
                </a:cubicBezTo>
                <a:cubicBezTo>
                  <a:pt x="17209" y="48410"/>
                  <a:pt x="17209" y="48354"/>
                  <a:pt x="17241" y="48299"/>
                </a:cubicBezTo>
                <a:cubicBezTo>
                  <a:pt x="17241" y="48243"/>
                  <a:pt x="17241" y="48243"/>
                  <a:pt x="17241" y="48188"/>
                </a:cubicBezTo>
                <a:cubicBezTo>
                  <a:pt x="17241" y="48133"/>
                  <a:pt x="17272" y="48133"/>
                  <a:pt x="17272" y="48188"/>
                </a:cubicBezTo>
                <a:cubicBezTo>
                  <a:pt x="17303" y="48243"/>
                  <a:pt x="17272" y="48354"/>
                  <a:pt x="17303" y="48410"/>
                </a:cubicBezTo>
                <a:cubicBezTo>
                  <a:pt x="17303" y="48465"/>
                  <a:pt x="17303" y="48576"/>
                  <a:pt x="17303" y="48632"/>
                </a:cubicBezTo>
                <a:close/>
                <a:moveTo>
                  <a:pt x="1499" y="110351"/>
                </a:moveTo>
                <a:cubicBezTo>
                  <a:pt x="1436" y="110351"/>
                  <a:pt x="1405" y="110351"/>
                  <a:pt x="1343" y="110351"/>
                </a:cubicBezTo>
                <a:cubicBezTo>
                  <a:pt x="1343" y="110351"/>
                  <a:pt x="1249" y="110351"/>
                  <a:pt x="1280" y="110295"/>
                </a:cubicBezTo>
                <a:cubicBezTo>
                  <a:pt x="1280" y="110240"/>
                  <a:pt x="1374" y="110295"/>
                  <a:pt x="1374" y="110295"/>
                </a:cubicBezTo>
                <a:cubicBezTo>
                  <a:pt x="1436" y="110295"/>
                  <a:pt x="1436" y="110295"/>
                  <a:pt x="1499" y="110240"/>
                </a:cubicBezTo>
                <a:cubicBezTo>
                  <a:pt x="1499" y="110240"/>
                  <a:pt x="1530" y="110240"/>
                  <a:pt x="1530" y="110295"/>
                </a:cubicBezTo>
                <a:cubicBezTo>
                  <a:pt x="1530" y="110295"/>
                  <a:pt x="1499" y="110351"/>
                  <a:pt x="1499" y="110351"/>
                </a:cubicBezTo>
                <a:close/>
                <a:moveTo>
                  <a:pt x="2311" y="110406"/>
                </a:moveTo>
                <a:cubicBezTo>
                  <a:pt x="2280" y="110462"/>
                  <a:pt x="2280" y="110462"/>
                  <a:pt x="2248" y="110406"/>
                </a:cubicBezTo>
                <a:cubicBezTo>
                  <a:pt x="2248" y="110406"/>
                  <a:pt x="2217" y="110462"/>
                  <a:pt x="2217" y="110406"/>
                </a:cubicBezTo>
                <a:cubicBezTo>
                  <a:pt x="2217" y="110406"/>
                  <a:pt x="2217" y="110351"/>
                  <a:pt x="2217" y="110295"/>
                </a:cubicBezTo>
                <a:cubicBezTo>
                  <a:pt x="2248" y="110295"/>
                  <a:pt x="2248" y="110295"/>
                  <a:pt x="2248" y="110240"/>
                </a:cubicBezTo>
                <a:cubicBezTo>
                  <a:pt x="2248" y="110240"/>
                  <a:pt x="2248" y="110184"/>
                  <a:pt x="2248" y="110129"/>
                </a:cubicBezTo>
                <a:cubicBezTo>
                  <a:pt x="2280" y="110129"/>
                  <a:pt x="2280" y="110184"/>
                  <a:pt x="2280" y="110240"/>
                </a:cubicBezTo>
                <a:cubicBezTo>
                  <a:pt x="2280" y="110295"/>
                  <a:pt x="2311" y="110351"/>
                  <a:pt x="2311" y="110406"/>
                </a:cubicBezTo>
                <a:close/>
                <a:moveTo>
                  <a:pt x="23831" y="80628"/>
                </a:moveTo>
                <a:cubicBezTo>
                  <a:pt x="23831" y="80517"/>
                  <a:pt x="23831" y="80462"/>
                  <a:pt x="23893" y="80517"/>
                </a:cubicBezTo>
                <a:cubicBezTo>
                  <a:pt x="23925" y="80517"/>
                  <a:pt x="23956" y="80628"/>
                  <a:pt x="24018" y="80683"/>
                </a:cubicBezTo>
                <a:cubicBezTo>
                  <a:pt x="24081" y="80739"/>
                  <a:pt x="24143" y="80850"/>
                  <a:pt x="24018" y="80905"/>
                </a:cubicBezTo>
                <a:cubicBezTo>
                  <a:pt x="23987" y="80905"/>
                  <a:pt x="23987" y="80850"/>
                  <a:pt x="23956" y="80850"/>
                </a:cubicBezTo>
                <a:cubicBezTo>
                  <a:pt x="23925" y="80794"/>
                  <a:pt x="23862" y="80794"/>
                  <a:pt x="23831" y="80794"/>
                </a:cubicBezTo>
                <a:cubicBezTo>
                  <a:pt x="23800" y="80739"/>
                  <a:pt x="23831" y="80683"/>
                  <a:pt x="23831" y="80628"/>
                </a:cubicBezTo>
                <a:close/>
                <a:moveTo>
                  <a:pt x="24299" y="115896"/>
                </a:moveTo>
                <a:cubicBezTo>
                  <a:pt x="24299" y="115896"/>
                  <a:pt x="24331" y="115785"/>
                  <a:pt x="24362" y="115896"/>
                </a:cubicBezTo>
                <a:cubicBezTo>
                  <a:pt x="24362" y="115896"/>
                  <a:pt x="24362" y="115951"/>
                  <a:pt x="24393" y="115951"/>
                </a:cubicBezTo>
                <a:cubicBezTo>
                  <a:pt x="24424" y="115951"/>
                  <a:pt x="24456" y="115951"/>
                  <a:pt x="24487" y="115951"/>
                </a:cubicBezTo>
                <a:cubicBezTo>
                  <a:pt x="24549" y="115951"/>
                  <a:pt x="24612" y="115896"/>
                  <a:pt x="24643" y="115785"/>
                </a:cubicBezTo>
                <a:cubicBezTo>
                  <a:pt x="24674" y="115730"/>
                  <a:pt x="24674" y="115674"/>
                  <a:pt x="24705" y="115619"/>
                </a:cubicBezTo>
                <a:cubicBezTo>
                  <a:pt x="24705" y="115508"/>
                  <a:pt x="24737" y="115508"/>
                  <a:pt x="24768" y="115563"/>
                </a:cubicBezTo>
                <a:cubicBezTo>
                  <a:pt x="24768" y="115674"/>
                  <a:pt x="24799" y="115674"/>
                  <a:pt x="24830" y="115730"/>
                </a:cubicBezTo>
                <a:cubicBezTo>
                  <a:pt x="24830" y="115785"/>
                  <a:pt x="24830" y="115841"/>
                  <a:pt x="24862" y="115841"/>
                </a:cubicBezTo>
                <a:cubicBezTo>
                  <a:pt x="24893" y="115951"/>
                  <a:pt x="24924" y="115730"/>
                  <a:pt x="24955" y="115674"/>
                </a:cubicBezTo>
                <a:cubicBezTo>
                  <a:pt x="24986" y="115674"/>
                  <a:pt x="24986" y="115841"/>
                  <a:pt x="25018" y="115841"/>
                </a:cubicBezTo>
                <a:cubicBezTo>
                  <a:pt x="25049" y="115896"/>
                  <a:pt x="25111" y="115785"/>
                  <a:pt x="25143" y="115841"/>
                </a:cubicBezTo>
                <a:cubicBezTo>
                  <a:pt x="25174" y="115896"/>
                  <a:pt x="25111" y="116007"/>
                  <a:pt x="25143" y="116062"/>
                </a:cubicBezTo>
                <a:cubicBezTo>
                  <a:pt x="25143" y="116173"/>
                  <a:pt x="25205" y="116173"/>
                  <a:pt x="25236" y="116229"/>
                </a:cubicBezTo>
                <a:cubicBezTo>
                  <a:pt x="25236" y="116229"/>
                  <a:pt x="25236" y="116229"/>
                  <a:pt x="25236" y="116284"/>
                </a:cubicBezTo>
                <a:cubicBezTo>
                  <a:pt x="25236" y="116284"/>
                  <a:pt x="25268" y="116284"/>
                  <a:pt x="25268" y="116284"/>
                </a:cubicBezTo>
                <a:cubicBezTo>
                  <a:pt x="25299" y="116340"/>
                  <a:pt x="25268" y="116395"/>
                  <a:pt x="25299" y="116395"/>
                </a:cubicBezTo>
                <a:cubicBezTo>
                  <a:pt x="25299" y="116506"/>
                  <a:pt x="25361" y="116395"/>
                  <a:pt x="25361" y="116340"/>
                </a:cubicBezTo>
                <a:cubicBezTo>
                  <a:pt x="25393" y="116284"/>
                  <a:pt x="25361" y="116173"/>
                  <a:pt x="25424" y="116229"/>
                </a:cubicBezTo>
                <a:cubicBezTo>
                  <a:pt x="25455" y="116229"/>
                  <a:pt x="25486" y="116229"/>
                  <a:pt x="25486" y="116229"/>
                </a:cubicBezTo>
                <a:cubicBezTo>
                  <a:pt x="25517" y="116229"/>
                  <a:pt x="25517" y="116173"/>
                  <a:pt x="25549" y="116173"/>
                </a:cubicBezTo>
                <a:cubicBezTo>
                  <a:pt x="25611" y="116173"/>
                  <a:pt x="25611" y="116229"/>
                  <a:pt x="25642" y="116284"/>
                </a:cubicBezTo>
                <a:cubicBezTo>
                  <a:pt x="25642" y="116340"/>
                  <a:pt x="25674" y="116340"/>
                  <a:pt x="25642" y="116340"/>
                </a:cubicBezTo>
                <a:cubicBezTo>
                  <a:pt x="25642" y="116395"/>
                  <a:pt x="25611" y="116340"/>
                  <a:pt x="25611" y="116395"/>
                </a:cubicBezTo>
                <a:cubicBezTo>
                  <a:pt x="25611" y="116395"/>
                  <a:pt x="25611" y="116395"/>
                  <a:pt x="25580" y="116395"/>
                </a:cubicBezTo>
                <a:cubicBezTo>
                  <a:pt x="25549" y="116395"/>
                  <a:pt x="25549" y="116395"/>
                  <a:pt x="25517" y="116395"/>
                </a:cubicBezTo>
                <a:cubicBezTo>
                  <a:pt x="25517" y="116395"/>
                  <a:pt x="25486" y="116340"/>
                  <a:pt x="25455" y="116395"/>
                </a:cubicBezTo>
                <a:cubicBezTo>
                  <a:pt x="25424" y="116395"/>
                  <a:pt x="25455" y="116451"/>
                  <a:pt x="25455" y="116506"/>
                </a:cubicBezTo>
                <a:cubicBezTo>
                  <a:pt x="25455" y="116506"/>
                  <a:pt x="25455" y="116561"/>
                  <a:pt x="25424" y="116561"/>
                </a:cubicBezTo>
                <a:cubicBezTo>
                  <a:pt x="25393" y="116561"/>
                  <a:pt x="25424" y="116506"/>
                  <a:pt x="25393" y="116506"/>
                </a:cubicBezTo>
                <a:cubicBezTo>
                  <a:pt x="25393" y="116451"/>
                  <a:pt x="25361" y="116506"/>
                  <a:pt x="25361" y="116506"/>
                </a:cubicBezTo>
                <a:cubicBezTo>
                  <a:pt x="25330" y="116506"/>
                  <a:pt x="25330" y="116506"/>
                  <a:pt x="25299" y="116506"/>
                </a:cubicBezTo>
                <a:cubicBezTo>
                  <a:pt x="25299" y="116506"/>
                  <a:pt x="25268" y="116506"/>
                  <a:pt x="25268" y="116506"/>
                </a:cubicBezTo>
                <a:cubicBezTo>
                  <a:pt x="25236" y="116506"/>
                  <a:pt x="25236" y="116561"/>
                  <a:pt x="25236" y="116561"/>
                </a:cubicBezTo>
                <a:cubicBezTo>
                  <a:pt x="25236" y="116617"/>
                  <a:pt x="25205" y="116617"/>
                  <a:pt x="25205" y="116672"/>
                </a:cubicBezTo>
                <a:cubicBezTo>
                  <a:pt x="25174" y="116728"/>
                  <a:pt x="25174" y="116783"/>
                  <a:pt x="25205" y="116839"/>
                </a:cubicBezTo>
                <a:cubicBezTo>
                  <a:pt x="25205" y="116894"/>
                  <a:pt x="25236" y="116894"/>
                  <a:pt x="25268" y="116950"/>
                </a:cubicBezTo>
                <a:cubicBezTo>
                  <a:pt x="25268" y="117005"/>
                  <a:pt x="25268" y="117005"/>
                  <a:pt x="25236" y="117060"/>
                </a:cubicBezTo>
                <a:cubicBezTo>
                  <a:pt x="25236" y="117060"/>
                  <a:pt x="25205" y="117060"/>
                  <a:pt x="25205" y="117060"/>
                </a:cubicBezTo>
                <a:cubicBezTo>
                  <a:pt x="25174" y="117116"/>
                  <a:pt x="25174" y="117171"/>
                  <a:pt x="25174" y="117171"/>
                </a:cubicBezTo>
                <a:cubicBezTo>
                  <a:pt x="25174" y="117227"/>
                  <a:pt x="25174" y="117282"/>
                  <a:pt x="25174" y="117282"/>
                </a:cubicBezTo>
                <a:cubicBezTo>
                  <a:pt x="25143" y="117338"/>
                  <a:pt x="25143" y="117338"/>
                  <a:pt x="25143" y="117393"/>
                </a:cubicBezTo>
                <a:cubicBezTo>
                  <a:pt x="25143" y="117449"/>
                  <a:pt x="25174" y="117449"/>
                  <a:pt x="25143" y="117504"/>
                </a:cubicBezTo>
                <a:cubicBezTo>
                  <a:pt x="25111" y="117504"/>
                  <a:pt x="25111" y="117504"/>
                  <a:pt x="25080" y="117449"/>
                </a:cubicBezTo>
                <a:cubicBezTo>
                  <a:pt x="25080" y="117449"/>
                  <a:pt x="25049" y="117449"/>
                  <a:pt x="25018" y="117449"/>
                </a:cubicBezTo>
                <a:cubicBezTo>
                  <a:pt x="25018" y="117504"/>
                  <a:pt x="25049" y="117560"/>
                  <a:pt x="25049" y="117560"/>
                </a:cubicBezTo>
                <a:cubicBezTo>
                  <a:pt x="25080" y="117670"/>
                  <a:pt x="24986" y="117615"/>
                  <a:pt x="24986" y="117615"/>
                </a:cubicBezTo>
                <a:cubicBezTo>
                  <a:pt x="24955" y="117670"/>
                  <a:pt x="24986" y="117781"/>
                  <a:pt x="24955" y="117837"/>
                </a:cubicBezTo>
                <a:cubicBezTo>
                  <a:pt x="24955" y="117892"/>
                  <a:pt x="24924" y="117892"/>
                  <a:pt x="24924" y="117948"/>
                </a:cubicBezTo>
                <a:cubicBezTo>
                  <a:pt x="24893" y="117948"/>
                  <a:pt x="24893" y="118003"/>
                  <a:pt x="24862" y="118003"/>
                </a:cubicBezTo>
                <a:cubicBezTo>
                  <a:pt x="24830" y="118003"/>
                  <a:pt x="24799" y="117948"/>
                  <a:pt x="24768" y="118003"/>
                </a:cubicBezTo>
                <a:cubicBezTo>
                  <a:pt x="24768" y="118003"/>
                  <a:pt x="24768" y="118059"/>
                  <a:pt x="24737" y="118059"/>
                </a:cubicBezTo>
                <a:cubicBezTo>
                  <a:pt x="24737" y="118059"/>
                  <a:pt x="24705" y="118059"/>
                  <a:pt x="24705" y="118114"/>
                </a:cubicBezTo>
                <a:cubicBezTo>
                  <a:pt x="24705" y="118170"/>
                  <a:pt x="24768" y="118114"/>
                  <a:pt x="24768" y="118114"/>
                </a:cubicBezTo>
                <a:cubicBezTo>
                  <a:pt x="24830" y="118114"/>
                  <a:pt x="24799" y="118170"/>
                  <a:pt x="24768" y="118225"/>
                </a:cubicBezTo>
                <a:cubicBezTo>
                  <a:pt x="24768" y="118280"/>
                  <a:pt x="24737" y="118280"/>
                  <a:pt x="24705" y="118280"/>
                </a:cubicBezTo>
                <a:cubicBezTo>
                  <a:pt x="24705" y="118280"/>
                  <a:pt x="24674" y="118225"/>
                  <a:pt x="24643" y="118225"/>
                </a:cubicBezTo>
                <a:cubicBezTo>
                  <a:pt x="24643" y="118280"/>
                  <a:pt x="24674" y="118280"/>
                  <a:pt x="24674" y="118336"/>
                </a:cubicBezTo>
                <a:cubicBezTo>
                  <a:pt x="24705" y="118336"/>
                  <a:pt x="24705" y="118336"/>
                  <a:pt x="24705" y="118391"/>
                </a:cubicBezTo>
                <a:cubicBezTo>
                  <a:pt x="24768" y="118391"/>
                  <a:pt x="24799" y="118391"/>
                  <a:pt x="24862" y="118391"/>
                </a:cubicBezTo>
                <a:cubicBezTo>
                  <a:pt x="24893" y="118391"/>
                  <a:pt x="24924" y="118447"/>
                  <a:pt x="24986" y="118391"/>
                </a:cubicBezTo>
                <a:cubicBezTo>
                  <a:pt x="24986" y="118391"/>
                  <a:pt x="25018" y="118336"/>
                  <a:pt x="25018" y="118336"/>
                </a:cubicBezTo>
                <a:cubicBezTo>
                  <a:pt x="25049" y="118391"/>
                  <a:pt x="25018" y="118391"/>
                  <a:pt x="25018" y="118447"/>
                </a:cubicBezTo>
                <a:cubicBezTo>
                  <a:pt x="24986" y="118447"/>
                  <a:pt x="24986" y="118502"/>
                  <a:pt x="24986" y="118502"/>
                </a:cubicBezTo>
                <a:cubicBezTo>
                  <a:pt x="24955" y="118558"/>
                  <a:pt x="24955" y="118558"/>
                  <a:pt x="24924" y="118558"/>
                </a:cubicBezTo>
                <a:cubicBezTo>
                  <a:pt x="24893" y="118613"/>
                  <a:pt x="24862" y="118669"/>
                  <a:pt x="24830" y="118724"/>
                </a:cubicBezTo>
                <a:cubicBezTo>
                  <a:pt x="24830" y="118780"/>
                  <a:pt x="24799" y="118835"/>
                  <a:pt x="24768" y="118835"/>
                </a:cubicBezTo>
                <a:cubicBezTo>
                  <a:pt x="24737" y="118835"/>
                  <a:pt x="24768" y="118724"/>
                  <a:pt x="24705" y="118724"/>
                </a:cubicBezTo>
                <a:cubicBezTo>
                  <a:pt x="24674" y="118724"/>
                  <a:pt x="24674" y="118724"/>
                  <a:pt x="24643" y="118724"/>
                </a:cubicBezTo>
                <a:cubicBezTo>
                  <a:pt x="24612" y="118669"/>
                  <a:pt x="24580" y="118724"/>
                  <a:pt x="24549" y="118669"/>
                </a:cubicBezTo>
                <a:cubicBezTo>
                  <a:pt x="24518" y="118669"/>
                  <a:pt x="24518" y="118669"/>
                  <a:pt x="24518" y="118669"/>
                </a:cubicBezTo>
                <a:cubicBezTo>
                  <a:pt x="24487" y="118669"/>
                  <a:pt x="24487" y="118724"/>
                  <a:pt x="24487" y="118724"/>
                </a:cubicBezTo>
                <a:cubicBezTo>
                  <a:pt x="24487" y="118780"/>
                  <a:pt x="24487" y="118835"/>
                  <a:pt x="24487" y="118835"/>
                </a:cubicBezTo>
                <a:cubicBezTo>
                  <a:pt x="24456" y="118890"/>
                  <a:pt x="24456" y="118835"/>
                  <a:pt x="24456" y="118835"/>
                </a:cubicBezTo>
                <a:cubicBezTo>
                  <a:pt x="24424" y="118780"/>
                  <a:pt x="24362" y="118890"/>
                  <a:pt x="24331" y="118780"/>
                </a:cubicBezTo>
                <a:cubicBezTo>
                  <a:pt x="24331" y="118724"/>
                  <a:pt x="24362" y="118669"/>
                  <a:pt x="24331" y="118669"/>
                </a:cubicBezTo>
                <a:cubicBezTo>
                  <a:pt x="24331" y="118613"/>
                  <a:pt x="24299" y="118669"/>
                  <a:pt x="24299" y="118724"/>
                </a:cubicBezTo>
                <a:cubicBezTo>
                  <a:pt x="24299" y="118724"/>
                  <a:pt x="24268" y="118780"/>
                  <a:pt x="24268" y="118724"/>
                </a:cubicBezTo>
                <a:cubicBezTo>
                  <a:pt x="24237" y="118724"/>
                  <a:pt x="24237" y="118724"/>
                  <a:pt x="24237" y="118724"/>
                </a:cubicBezTo>
                <a:cubicBezTo>
                  <a:pt x="24206" y="118724"/>
                  <a:pt x="24206" y="118724"/>
                  <a:pt x="24174" y="118724"/>
                </a:cubicBezTo>
                <a:cubicBezTo>
                  <a:pt x="24143" y="118669"/>
                  <a:pt x="24143" y="118669"/>
                  <a:pt x="24143" y="118613"/>
                </a:cubicBezTo>
                <a:cubicBezTo>
                  <a:pt x="24143" y="118558"/>
                  <a:pt x="24143" y="118558"/>
                  <a:pt x="24112" y="118558"/>
                </a:cubicBezTo>
                <a:cubicBezTo>
                  <a:pt x="24081" y="118502"/>
                  <a:pt x="24081" y="118502"/>
                  <a:pt x="24081" y="118502"/>
                </a:cubicBezTo>
                <a:cubicBezTo>
                  <a:pt x="24081" y="118502"/>
                  <a:pt x="24081" y="118447"/>
                  <a:pt x="24049" y="118447"/>
                </a:cubicBezTo>
                <a:cubicBezTo>
                  <a:pt x="24049" y="118447"/>
                  <a:pt x="24049" y="118558"/>
                  <a:pt x="24018" y="118558"/>
                </a:cubicBezTo>
                <a:cubicBezTo>
                  <a:pt x="24018" y="118613"/>
                  <a:pt x="24018" y="118613"/>
                  <a:pt x="23987" y="118613"/>
                </a:cubicBezTo>
                <a:cubicBezTo>
                  <a:pt x="23987" y="118613"/>
                  <a:pt x="23925" y="118558"/>
                  <a:pt x="23956" y="118669"/>
                </a:cubicBezTo>
                <a:cubicBezTo>
                  <a:pt x="23956" y="118669"/>
                  <a:pt x="23956" y="118669"/>
                  <a:pt x="23987" y="118669"/>
                </a:cubicBezTo>
                <a:cubicBezTo>
                  <a:pt x="23987" y="118669"/>
                  <a:pt x="23987" y="118669"/>
                  <a:pt x="23987" y="118724"/>
                </a:cubicBezTo>
                <a:cubicBezTo>
                  <a:pt x="23987" y="118724"/>
                  <a:pt x="24018" y="118780"/>
                  <a:pt x="23987" y="118780"/>
                </a:cubicBezTo>
                <a:cubicBezTo>
                  <a:pt x="23987" y="118835"/>
                  <a:pt x="23925" y="118669"/>
                  <a:pt x="23893" y="118780"/>
                </a:cubicBezTo>
                <a:cubicBezTo>
                  <a:pt x="23893" y="118835"/>
                  <a:pt x="23925" y="119001"/>
                  <a:pt x="23893" y="119001"/>
                </a:cubicBezTo>
                <a:cubicBezTo>
                  <a:pt x="23893" y="119001"/>
                  <a:pt x="23893" y="118890"/>
                  <a:pt x="23862" y="118890"/>
                </a:cubicBezTo>
                <a:cubicBezTo>
                  <a:pt x="23862" y="118890"/>
                  <a:pt x="23862" y="119001"/>
                  <a:pt x="23831" y="119001"/>
                </a:cubicBezTo>
                <a:cubicBezTo>
                  <a:pt x="23831" y="119001"/>
                  <a:pt x="23800" y="118946"/>
                  <a:pt x="23800" y="118890"/>
                </a:cubicBezTo>
                <a:cubicBezTo>
                  <a:pt x="23768" y="118890"/>
                  <a:pt x="23800" y="118835"/>
                  <a:pt x="23800" y="118780"/>
                </a:cubicBezTo>
                <a:cubicBezTo>
                  <a:pt x="23768" y="118669"/>
                  <a:pt x="23737" y="118669"/>
                  <a:pt x="23737" y="118613"/>
                </a:cubicBezTo>
                <a:cubicBezTo>
                  <a:pt x="23706" y="118558"/>
                  <a:pt x="23737" y="118502"/>
                  <a:pt x="23737" y="118447"/>
                </a:cubicBezTo>
                <a:cubicBezTo>
                  <a:pt x="23737" y="118447"/>
                  <a:pt x="23706" y="118391"/>
                  <a:pt x="23706" y="118391"/>
                </a:cubicBezTo>
                <a:cubicBezTo>
                  <a:pt x="23675" y="118280"/>
                  <a:pt x="23675" y="118225"/>
                  <a:pt x="23706" y="118170"/>
                </a:cubicBezTo>
                <a:cubicBezTo>
                  <a:pt x="23737" y="118059"/>
                  <a:pt x="23737" y="118003"/>
                  <a:pt x="23768" y="117892"/>
                </a:cubicBezTo>
                <a:cubicBezTo>
                  <a:pt x="23768" y="117781"/>
                  <a:pt x="23800" y="117726"/>
                  <a:pt x="23800" y="117615"/>
                </a:cubicBezTo>
                <a:cubicBezTo>
                  <a:pt x="23800" y="117504"/>
                  <a:pt x="23800" y="117393"/>
                  <a:pt x="23800" y="117338"/>
                </a:cubicBezTo>
                <a:cubicBezTo>
                  <a:pt x="23831" y="117227"/>
                  <a:pt x="23831" y="117171"/>
                  <a:pt x="23800" y="117116"/>
                </a:cubicBezTo>
                <a:cubicBezTo>
                  <a:pt x="23768" y="117005"/>
                  <a:pt x="23768" y="116783"/>
                  <a:pt x="23800" y="116672"/>
                </a:cubicBezTo>
                <a:cubicBezTo>
                  <a:pt x="23831" y="116617"/>
                  <a:pt x="23862" y="116561"/>
                  <a:pt x="23893" y="116506"/>
                </a:cubicBezTo>
                <a:cubicBezTo>
                  <a:pt x="23925" y="116451"/>
                  <a:pt x="23956" y="116395"/>
                  <a:pt x="23956" y="116284"/>
                </a:cubicBezTo>
                <a:cubicBezTo>
                  <a:pt x="23925" y="116229"/>
                  <a:pt x="23893" y="116229"/>
                  <a:pt x="23925" y="116118"/>
                </a:cubicBezTo>
                <a:cubicBezTo>
                  <a:pt x="23956" y="116062"/>
                  <a:pt x="23987" y="116007"/>
                  <a:pt x="24018" y="116007"/>
                </a:cubicBezTo>
                <a:cubicBezTo>
                  <a:pt x="24112" y="116007"/>
                  <a:pt x="24237" y="116062"/>
                  <a:pt x="24299" y="115896"/>
                </a:cubicBezTo>
                <a:close/>
                <a:moveTo>
                  <a:pt x="25299" y="37208"/>
                </a:moveTo>
                <a:cubicBezTo>
                  <a:pt x="25299" y="37208"/>
                  <a:pt x="25330" y="37264"/>
                  <a:pt x="25330" y="37264"/>
                </a:cubicBezTo>
                <a:cubicBezTo>
                  <a:pt x="25330" y="37264"/>
                  <a:pt x="25361" y="37319"/>
                  <a:pt x="25361" y="37319"/>
                </a:cubicBezTo>
                <a:cubicBezTo>
                  <a:pt x="25393" y="37430"/>
                  <a:pt x="25361" y="37486"/>
                  <a:pt x="25393" y="37541"/>
                </a:cubicBezTo>
                <a:cubicBezTo>
                  <a:pt x="25424" y="37597"/>
                  <a:pt x="25455" y="37597"/>
                  <a:pt x="25486" y="37652"/>
                </a:cubicBezTo>
                <a:cubicBezTo>
                  <a:pt x="25517" y="37652"/>
                  <a:pt x="25580" y="37763"/>
                  <a:pt x="25580" y="37707"/>
                </a:cubicBezTo>
                <a:cubicBezTo>
                  <a:pt x="25580" y="37707"/>
                  <a:pt x="25549" y="37652"/>
                  <a:pt x="25549" y="37652"/>
                </a:cubicBezTo>
                <a:cubicBezTo>
                  <a:pt x="25549" y="37597"/>
                  <a:pt x="25549" y="37597"/>
                  <a:pt x="25549" y="37597"/>
                </a:cubicBezTo>
                <a:cubicBezTo>
                  <a:pt x="25549" y="37541"/>
                  <a:pt x="25549" y="37541"/>
                  <a:pt x="25549" y="37486"/>
                </a:cubicBezTo>
                <a:cubicBezTo>
                  <a:pt x="25549" y="37430"/>
                  <a:pt x="25580" y="37486"/>
                  <a:pt x="25611" y="37486"/>
                </a:cubicBezTo>
                <a:cubicBezTo>
                  <a:pt x="25642" y="37430"/>
                  <a:pt x="25611" y="37430"/>
                  <a:pt x="25580" y="37430"/>
                </a:cubicBezTo>
                <a:cubicBezTo>
                  <a:pt x="25549" y="37375"/>
                  <a:pt x="25549" y="37375"/>
                  <a:pt x="25549" y="37319"/>
                </a:cubicBezTo>
                <a:cubicBezTo>
                  <a:pt x="25549" y="37264"/>
                  <a:pt x="25517" y="37208"/>
                  <a:pt x="25549" y="37208"/>
                </a:cubicBezTo>
                <a:cubicBezTo>
                  <a:pt x="25580" y="37264"/>
                  <a:pt x="25642" y="37430"/>
                  <a:pt x="25611" y="37264"/>
                </a:cubicBezTo>
                <a:cubicBezTo>
                  <a:pt x="25611" y="37208"/>
                  <a:pt x="25611" y="37208"/>
                  <a:pt x="25580" y="37153"/>
                </a:cubicBezTo>
                <a:cubicBezTo>
                  <a:pt x="25580" y="37097"/>
                  <a:pt x="25580" y="37097"/>
                  <a:pt x="25549" y="37042"/>
                </a:cubicBezTo>
                <a:cubicBezTo>
                  <a:pt x="25517" y="37042"/>
                  <a:pt x="25455" y="36931"/>
                  <a:pt x="25486" y="36876"/>
                </a:cubicBezTo>
                <a:cubicBezTo>
                  <a:pt x="25486" y="36876"/>
                  <a:pt x="25486" y="36876"/>
                  <a:pt x="25486" y="36876"/>
                </a:cubicBezTo>
                <a:cubicBezTo>
                  <a:pt x="25517" y="36876"/>
                  <a:pt x="25549" y="36987"/>
                  <a:pt x="25549" y="37042"/>
                </a:cubicBezTo>
                <a:cubicBezTo>
                  <a:pt x="25580" y="37097"/>
                  <a:pt x="25611" y="37097"/>
                  <a:pt x="25642" y="37208"/>
                </a:cubicBezTo>
                <a:cubicBezTo>
                  <a:pt x="25642" y="37264"/>
                  <a:pt x="25642" y="37319"/>
                  <a:pt x="25674" y="37430"/>
                </a:cubicBezTo>
                <a:cubicBezTo>
                  <a:pt x="25674" y="37486"/>
                  <a:pt x="25705" y="37541"/>
                  <a:pt x="25736" y="37597"/>
                </a:cubicBezTo>
                <a:cubicBezTo>
                  <a:pt x="25767" y="37597"/>
                  <a:pt x="25767" y="37652"/>
                  <a:pt x="25767" y="37652"/>
                </a:cubicBezTo>
                <a:cubicBezTo>
                  <a:pt x="25799" y="37707"/>
                  <a:pt x="25799" y="37707"/>
                  <a:pt x="25830" y="37707"/>
                </a:cubicBezTo>
                <a:cubicBezTo>
                  <a:pt x="25861" y="37707"/>
                  <a:pt x="25861" y="37763"/>
                  <a:pt x="25892" y="37707"/>
                </a:cubicBezTo>
                <a:cubicBezTo>
                  <a:pt x="25892" y="37707"/>
                  <a:pt x="25892" y="37652"/>
                  <a:pt x="25892" y="37597"/>
                </a:cubicBezTo>
                <a:cubicBezTo>
                  <a:pt x="25892" y="37541"/>
                  <a:pt x="25861" y="37541"/>
                  <a:pt x="25861" y="37541"/>
                </a:cubicBezTo>
                <a:cubicBezTo>
                  <a:pt x="25830" y="37486"/>
                  <a:pt x="25799" y="37486"/>
                  <a:pt x="25830" y="37430"/>
                </a:cubicBezTo>
                <a:cubicBezTo>
                  <a:pt x="25830" y="37375"/>
                  <a:pt x="25861" y="37375"/>
                  <a:pt x="25861" y="37430"/>
                </a:cubicBezTo>
                <a:cubicBezTo>
                  <a:pt x="25861" y="37430"/>
                  <a:pt x="25892" y="37486"/>
                  <a:pt x="25892" y="37486"/>
                </a:cubicBezTo>
                <a:cubicBezTo>
                  <a:pt x="25892" y="37486"/>
                  <a:pt x="25923" y="37486"/>
                  <a:pt x="25923" y="37486"/>
                </a:cubicBezTo>
                <a:cubicBezTo>
                  <a:pt x="25955" y="37486"/>
                  <a:pt x="25955" y="37541"/>
                  <a:pt x="25955" y="37541"/>
                </a:cubicBezTo>
                <a:cubicBezTo>
                  <a:pt x="25986" y="37541"/>
                  <a:pt x="25955" y="37597"/>
                  <a:pt x="25986" y="37597"/>
                </a:cubicBezTo>
                <a:cubicBezTo>
                  <a:pt x="26017" y="37597"/>
                  <a:pt x="26017" y="37486"/>
                  <a:pt x="26017" y="37486"/>
                </a:cubicBezTo>
                <a:cubicBezTo>
                  <a:pt x="26017" y="37430"/>
                  <a:pt x="26048" y="37375"/>
                  <a:pt x="26048" y="37264"/>
                </a:cubicBezTo>
                <a:cubicBezTo>
                  <a:pt x="26048" y="37264"/>
                  <a:pt x="26048" y="37208"/>
                  <a:pt x="26048" y="37153"/>
                </a:cubicBezTo>
                <a:cubicBezTo>
                  <a:pt x="26048" y="37097"/>
                  <a:pt x="26080" y="37042"/>
                  <a:pt x="26048" y="36987"/>
                </a:cubicBezTo>
                <a:cubicBezTo>
                  <a:pt x="26017" y="36931"/>
                  <a:pt x="25986" y="36876"/>
                  <a:pt x="25986" y="36876"/>
                </a:cubicBezTo>
                <a:cubicBezTo>
                  <a:pt x="25955" y="36765"/>
                  <a:pt x="25955" y="36820"/>
                  <a:pt x="25923" y="36820"/>
                </a:cubicBezTo>
                <a:cubicBezTo>
                  <a:pt x="25892" y="36876"/>
                  <a:pt x="25830" y="36876"/>
                  <a:pt x="25799" y="36765"/>
                </a:cubicBezTo>
                <a:cubicBezTo>
                  <a:pt x="25799" y="36765"/>
                  <a:pt x="25767" y="36654"/>
                  <a:pt x="25767" y="36654"/>
                </a:cubicBezTo>
                <a:cubicBezTo>
                  <a:pt x="25705" y="36598"/>
                  <a:pt x="25736" y="36709"/>
                  <a:pt x="25705" y="36709"/>
                </a:cubicBezTo>
                <a:cubicBezTo>
                  <a:pt x="25705" y="36765"/>
                  <a:pt x="25736" y="36765"/>
                  <a:pt x="25705" y="36765"/>
                </a:cubicBezTo>
                <a:cubicBezTo>
                  <a:pt x="25705" y="36820"/>
                  <a:pt x="25674" y="36765"/>
                  <a:pt x="25674" y="36765"/>
                </a:cubicBezTo>
                <a:cubicBezTo>
                  <a:pt x="25642" y="36709"/>
                  <a:pt x="25611" y="36654"/>
                  <a:pt x="25580" y="36598"/>
                </a:cubicBezTo>
                <a:cubicBezTo>
                  <a:pt x="25549" y="36543"/>
                  <a:pt x="25549" y="36487"/>
                  <a:pt x="25517" y="36432"/>
                </a:cubicBezTo>
                <a:cubicBezTo>
                  <a:pt x="25517" y="36377"/>
                  <a:pt x="25517" y="36377"/>
                  <a:pt x="25486" y="36321"/>
                </a:cubicBezTo>
                <a:cubicBezTo>
                  <a:pt x="25486" y="36321"/>
                  <a:pt x="25455" y="36266"/>
                  <a:pt x="25455" y="36266"/>
                </a:cubicBezTo>
                <a:cubicBezTo>
                  <a:pt x="25455" y="36210"/>
                  <a:pt x="25486" y="36210"/>
                  <a:pt x="25486" y="36266"/>
                </a:cubicBezTo>
                <a:cubicBezTo>
                  <a:pt x="25517" y="36321"/>
                  <a:pt x="25549" y="36321"/>
                  <a:pt x="25580" y="36377"/>
                </a:cubicBezTo>
                <a:cubicBezTo>
                  <a:pt x="25642" y="36377"/>
                  <a:pt x="25674" y="36432"/>
                  <a:pt x="25705" y="36432"/>
                </a:cubicBezTo>
                <a:cubicBezTo>
                  <a:pt x="25736" y="36432"/>
                  <a:pt x="25767" y="36487"/>
                  <a:pt x="25799" y="36543"/>
                </a:cubicBezTo>
                <a:cubicBezTo>
                  <a:pt x="25830" y="36598"/>
                  <a:pt x="25892" y="36654"/>
                  <a:pt x="25923" y="36654"/>
                </a:cubicBezTo>
                <a:cubicBezTo>
                  <a:pt x="25955" y="36709"/>
                  <a:pt x="25986" y="36709"/>
                  <a:pt x="26017" y="36765"/>
                </a:cubicBezTo>
                <a:cubicBezTo>
                  <a:pt x="26111" y="36820"/>
                  <a:pt x="26205" y="36876"/>
                  <a:pt x="26236" y="36987"/>
                </a:cubicBezTo>
                <a:cubicBezTo>
                  <a:pt x="26267" y="37097"/>
                  <a:pt x="26267" y="37153"/>
                  <a:pt x="26236" y="37264"/>
                </a:cubicBezTo>
                <a:cubicBezTo>
                  <a:pt x="26236" y="37319"/>
                  <a:pt x="26267" y="37430"/>
                  <a:pt x="26236" y="37486"/>
                </a:cubicBezTo>
                <a:cubicBezTo>
                  <a:pt x="26236" y="37541"/>
                  <a:pt x="26173" y="37597"/>
                  <a:pt x="26173" y="37707"/>
                </a:cubicBezTo>
                <a:cubicBezTo>
                  <a:pt x="26173" y="37763"/>
                  <a:pt x="26236" y="37818"/>
                  <a:pt x="26267" y="37874"/>
                </a:cubicBezTo>
                <a:cubicBezTo>
                  <a:pt x="26298" y="37929"/>
                  <a:pt x="26298" y="37985"/>
                  <a:pt x="26330" y="38096"/>
                </a:cubicBezTo>
                <a:cubicBezTo>
                  <a:pt x="26361" y="38151"/>
                  <a:pt x="26392" y="38207"/>
                  <a:pt x="26423" y="38262"/>
                </a:cubicBezTo>
                <a:cubicBezTo>
                  <a:pt x="26423" y="38317"/>
                  <a:pt x="26454" y="38373"/>
                  <a:pt x="26486" y="38428"/>
                </a:cubicBezTo>
                <a:cubicBezTo>
                  <a:pt x="26517" y="38484"/>
                  <a:pt x="26548" y="38595"/>
                  <a:pt x="26579" y="38650"/>
                </a:cubicBezTo>
                <a:cubicBezTo>
                  <a:pt x="26611" y="38706"/>
                  <a:pt x="26611" y="38761"/>
                  <a:pt x="26611" y="38817"/>
                </a:cubicBezTo>
                <a:cubicBezTo>
                  <a:pt x="26611" y="38872"/>
                  <a:pt x="26579" y="38927"/>
                  <a:pt x="26579" y="39038"/>
                </a:cubicBezTo>
                <a:cubicBezTo>
                  <a:pt x="26611" y="39094"/>
                  <a:pt x="26642" y="39094"/>
                  <a:pt x="26642" y="39149"/>
                </a:cubicBezTo>
                <a:cubicBezTo>
                  <a:pt x="26642" y="39205"/>
                  <a:pt x="26611" y="39205"/>
                  <a:pt x="26579" y="39260"/>
                </a:cubicBezTo>
                <a:cubicBezTo>
                  <a:pt x="26548" y="39260"/>
                  <a:pt x="26517" y="39316"/>
                  <a:pt x="26517" y="39371"/>
                </a:cubicBezTo>
                <a:cubicBezTo>
                  <a:pt x="26486" y="39371"/>
                  <a:pt x="26454" y="39371"/>
                  <a:pt x="26423" y="39426"/>
                </a:cubicBezTo>
                <a:cubicBezTo>
                  <a:pt x="26423" y="39482"/>
                  <a:pt x="26392" y="39482"/>
                  <a:pt x="26392" y="39537"/>
                </a:cubicBezTo>
                <a:cubicBezTo>
                  <a:pt x="26330" y="39593"/>
                  <a:pt x="26298" y="39593"/>
                  <a:pt x="26267" y="39593"/>
                </a:cubicBezTo>
                <a:cubicBezTo>
                  <a:pt x="26205" y="39593"/>
                  <a:pt x="26173" y="39537"/>
                  <a:pt x="26142" y="39537"/>
                </a:cubicBezTo>
                <a:cubicBezTo>
                  <a:pt x="26111" y="39537"/>
                  <a:pt x="26111" y="39593"/>
                  <a:pt x="26080" y="39537"/>
                </a:cubicBezTo>
                <a:cubicBezTo>
                  <a:pt x="26080" y="39482"/>
                  <a:pt x="26080" y="39426"/>
                  <a:pt x="26111" y="39426"/>
                </a:cubicBezTo>
                <a:cubicBezTo>
                  <a:pt x="26142" y="39371"/>
                  <a:pt x="26173" y="39316"/>
                  <a:pt x="26173" y="39260"/>
                </a:cubicBezTo>
                <a:cubicBezTo>
                  <a:pt x="26205" y="39149"/>
                  <a:pt x="26142" y="39149"/>
                  <a:pt x="26142" y="39094"/>
                </a:cubicBezTo>
                <a:cubicBezTo>
                  <a:pt x="26111" y="39038"/>
                  <a:pt x="26080" y="38983"/>
                  <a:pt x="26017" y="38983"/>
                </a:cubicBezTo>
                <a:cubicBezTo>
                  <a:pt x="25955" y="38872"/>
                  <a:pt x="25923" y="38761"/>
                  <a:pt x="25861" y="38650"/>
                </a:cubicBezTo>
                <a:cubicBezTo>
                  <a:pt x="25799" y="38595"/>
                  <a:pt x="25767" y="38595"/>
                  <a:pt x="25736" y="38539"/>
                </a:cubicBezTo>
                <a:cubicBezTo>
                  <a:pt x="25674" y="38539"/>
                  <a:pt x="25642" y="38539"/>
                  <a:pt x="25611" y="38484"/>
                </a:cubicBezTo>
                <a:cubicBezTo>
                  <a:pt x="25580" y="38428"/>
                  <a:pt x="25549" y="38373"/>
                  <a:pt x="25549" y="38317"/>
                </a:cubicBezTo>
                <a:cubicBezTo>
                  <a:pt x="25517" y="38262"/>
                  <a:pt x="25486" y="38262"/>
                  <a:pt x="25455" y="38207"/>
                </a:cubicBezTo>
                <a:cubicBezTo>
                  <a:pt x="25424" y="38207"/>
                  <a:pt x="25361" y="38096"/>
                  <a:pt x="25393" y="38096"/>
                </a:cubicBezTo>
                <a:cubicBezTo>
                  <a:pt x="25424" y="38096"/>
                  <a:pt x="25455" y="38151"/>
                  <a:pt x="25486" y="38151"/>
                </a:cubicBezTo>
                <a:cubicBezTo>
                  <a:pt x="25517" y="38096"/>
                  <a:pt x="25486" y="37985"/>
                  <a:pt x="25486" y="37929"/>
                </a:cubicBezTo>
                <a:cubicBezTo>
                  <a:pt x="25486" y="37874"/>
                  <a:pt x="25486" y="37874"/>
                  <a:pt x="25486" y="37874"/>
                </a:cubicBezTo>
                <a:cubicBezTo>
                  <a:pt x="25455" y="37818"/>
                  <a:pt x="25486" y="37763"/>
                  <a:pt x="25455" y="37763"/>
                </a:cubicBezTo>
                <a:cubicBezTo>
                  <a:pt x="25455" y="37652"/>
                  <a:pt x="25393" y="37652"/>
                  <a:pt x="25361" y="37597"/>
                </a:cubicBezTo>
                <a:cubicBezTo>
                  <a:pt x="25299" y="37541"/>
                  <a:pt x="25361" y="37430"/>
                  <a:pt x="25330" y="37319"/>
                </a:cubicBezTo>
                <a:cubicBezTo>
                  <a:pt x="25330" y="37319"/>
                  <a:pt x="25330" y="37264"/>
                  <a:pt x="25299" y="37264"/>
                </a:cubicBezTo>
                <a:cubicBezTo>
                  <a:pt x="25299" y="37264"/>
                  <a:pt x="25236" y="37208"/>
                  <a:pt x="25299" y="37208"/>
                </a:cubicBezTo>
                <a:close/>
                <a:moveTo>
                  <a:pt x="25986" y="39371"/>
                </a:moveTo>
                <a:cubicBezTo>
                  <a:pt x="25955" y="39371"/>
                  <a:pt x="25955" y="39371"/>
                  <a:pt x="25923" y="39371"/>
                </a:cubicBezTo>
                <a:cubicBezTo>
                  <a:pt x="25923" y="39371"/>
                  <a:pt x="25923" y="39426"/>
                  <a:pt x="25892" y="39426"/>
                </a:cubicBezTo>
                <a:cubicBezTo>
                  <a:pt x="25861" y="39482"/>
                  <a:pt x="25861" y="39426"/>
                  <a:pt x="25830" y="39371"/>
                </a:cubicBezTo>
                <a:cubicBezTo>
                  <a:pt x="25830" y="39316"/>
                  <a:pt x="25799" y="39316"/>
                  <a:pt x="25767" y="39316"/>
                </a:cubicBezTo>
                <a:cubicBezTo>
                  <a:pt x="25736" y="39316"/>
                  <a:pt x="25674" y="39316"/>
                  <a:pt x="25674" y="39260"/>
                </a:cubicBezTo>
                <a:cubicBezTo>
                  <a:pt x="25642" y="39260"/>
                  <a:pt x="25642" y="39149"/>
                  <a:pt x="25674" y="39094"/>
                </a:cubicBezTo>
                <a:cubicBezTo>
                  <a:pt x="25705" y="39094"/>
                  <a:pt x="25705" y="39094"/>
                  <a:pt x="25736" y="39149"/>
                </a:cubicBezTo>
                <a:cubicBezTo>
                  <a:pt x="25736" y="39149"/>
                  <a:pt x="25767" y="39205"/>
                  <a:pt x="25767" y="39205"/>
                </a:cubicBezTo>
                <a:cubicBezTo>
                  <a:pt x="25830" y="39205"/>
                  <a:pt x="25830" y="39260"/>
                  <a:pt x="25861" y="39260"/>
                </a:cubicBezTo>
                <a:cubicBezTo>
                  <a:pt x="25892" y="39316"/>
                  <a:pt x="25986" y="39316"/>
                  <a:pt x="25986" y="39371"/>
                </a:cubicBezTo>
                <a:close/>
                <a:moveTo>
                  <a:pt x="25080" y="61663"/>
                </a:moveTo>
                <a:cubicBezTo>
                  <a:pt x="25143" y="61663"/>
                  <a:pt x="25174" y="61663"/>
                  <a:pt x="25205" y="61663"/>
                </a:cubicBezTo>
                <a:cubicBezTo>
                  <a:pt x="25236" y="61663"/>
                  <a:pt x="25268" y="61663"/>
                  <a:pt x="25268" y="61608"/>
                </a:cubicBezTo>
                <a:cubicBezTo>
                  <a:pt x="25268" y="61552"/>
                  <a:pt x="25205" y="61552"/>
                  <a:pt x="25236" y="61552"/>
                </a:cubicBezTo>
                <a:cubicBezTo>
                  <a:pt x="25236" y="61497"/>
                  <a:pt x="25268" y="61497"/>
                  <a:pt x="25299" y="61552"/>
                </a:cubicBezTo>
                <a:cubicBezTo>
                  <a:pt x="25299" y="61552"/>
                  <a:pt x="25330" y="61552"/>
                  <a:pt x="25330" y="61608"/>
                </a:cubicBezTo>
                <a:cubicBezTo>
                  <a:pt x="25361" y="61608"/>
                  <a:pt x="25361" y="61663"/>
                  <a:pt x="25361" y="61663"/>
                </a:cubicBezTo>
                <a:cubicBezTo>
                  <a:pt x="25393" y="61663"/>
                  <a:pt x="25424" y="61608"/>
                  <a:pt x="25455" y="61663"/>
                </a:cubicBezTo>
                <a:cubicBezTo>
                  <a:pt x="25455" y="61663"/>
                  <a:pt x="25424" y="61719"/>
                  <a:pt x="25424" y="61774"/>
                </a:cubicBezTo>
                <a:cubicBezTo>
                  <a:pt x="25424" y="61774"/>
                  <a:pt x="25424" y="61829"/>
                  <a:pt x="25424" y="61829"/>
                </a:cubicBezTo>
                <a:cubicBezTo>
                  <a:pt x="25424" y="61829"/>
                  <a:pt x="25393" y="61829"/>
                  <a:pt x="25393" y="61829"/>
                </a:cubicBezTo>
                <a:cubicBezTo>
                  <a:pt x="25393" y="61829"/>
                  <a:pt x="25361" y="61885"/>
                  <a:pt x="25361" y="61885"/>
                </a:cubicBezTo>
                <a:cubicBezTo>
                  <a:pt x="25393" y="61940"/>
                  <a:pt x="25393" y="61885"/>
                  <a:pt x="25393" y="61885"/>
                </a:cubicBezTo>
                <a:cubicBezTo>
                  <a:pt x="25424" y="61885"/>
                  <a:pt x="25424" y="61885"/>
                  <a:pt x="25455" y="61885"/>
                </a:cubicBezTo>
                <a:cubicBezTo>
                  <a:pt x="25486" y="61885"/>
                  <a:pt x="25517" y="61885"/>
                  <a:pt x="25517" y="61885"/>
                </a:cubicBezTo>
                <a:cubicBezTo>
                  <a:pt x="25549" y="61829"/>
                  <a:pt x="25517" y="61774"/>
                  <a:pt x="25549" y="61719"/>
                </a:cubicBezTo>
                <a:cubicBezTo>
                  <a:pt x="25580" y="61663"/>
                  <a:pt x="25611" y="61774"/>
                  <a:pt x="25611" y="61829"/>
                </a:cubicBezTo>
                <a:cubicBezTo>
                  <a:pt x="25642" y="61885"/>
                  <a:pt x="25674" y="61940"/>
                  <a:pt x="25674" y="61996"/>
                </a:cubicBezTo>
                <a:cubicBezTo>
                  <a:pt x="25674" y="62051"/>
                  <a:pt x="25705" y="62107"/>
                  <a:pt x="25736" y="62162"/>
                </a:cubicBezTo>
                <a:cubicBezTo>
                  <a:pt x="25767" y="62218"/>
                  <a:pt x="25767" y="62273"/>
                  <a:pt x="25799" y="62329"/>
                </a:cubicBezTo>
                <a:cubicBezTo>
                  <a:pt x="25830" y="62439"/>
                  <a:pt x="25799" y="62439"/>
                  <a:pt x="25767" y="62384"/>
                </a:cubicBezTo>
                <a:cubicBezTo>
                  <a:pt x="25705" y="62329"/>
                  <a:pt x="25705" y="62273"/>
                  <a:pt x="25674" y="62218"/>
                </a:cubicBezTo>
                <a:cubicBezTo>
                  <a:pt x="25642" y="62218"/>
                  <a:pt x="25642" y="62218"/>
                  <a:pt x="25611" y="62162"/>
                </a:cubicBezTo>
                <a:cubicBezTo>
                  <a:pt x="25611" y="62162"/>
                  <a:pt x="25611" y="62107"/>
                  <a:pt x="25611" y="62051"/>
                </a:cubicBezTo>
                <a:cubicBezTo>
                  <a:pt x="25580" y="61996"/>
                  <a:pt x="25580" y="62107"/>
                  <a:pt x="25549" y="62107"/>
                </a:cubicBezTo>
                <a:cubicBezTo>
                  <a:pt x="25549" y="62162"/>
                  <a:pt x="25517" y="62162"/>
                  <a:pt x="25517" y="62107"/>
                </a:cubicBezTo>
                <a:cubicBezTo>
                  <a:pt x="25517" y="62051"/>
                  <a:pt x="25580" y="62051"/>
                  <a:pt x="25549" y="61996"/>
                </a:cubicBezTo>
                <a:cubicBezTo>
                  <a:pt x="25517" y="61940"/>
                  <a:pt x="25517" y="61996"/>
                  <a:pt x="25486" y="61996"/>
                </a:cubicBezTo>
                <a:cubicBezTo>
                  <a:pt x="25486" y="62051"/>
                  <a:pt x="25455" y="62051"/>
                  <a:pt x="25424" y="62051"/>
                </a:cubicBezTo>
                <a:cubicBezTo>
                  <a:pt x="25424" y="62051"/>
                  <a:pt x="25393" y="61996"/>
                  <a:pt x="25393" y="61996"/>
                </a:cubicBezTo>
                <a:cubicBezTo>
                  <a:pt x="25330" y="61829"/>
                  <a:pt x="25205" y="62051"/>
                  <a:pt x="25143" y="61885"/>
                </a:cubicBezTo>
                <a:cubicBezTo>
                  <a:pt x="25143" y="61829"/>
                  <a:pt x="25143" y="61829"/>
                  <a:pt x="25111" y="61774"/>
                </a:cubicBezTo>
                <a:cubicBezTo>
                  <a:pt x="25111" y="61719"/>
                  <a:pt x="25080" y="61719"/>
                  <a:pt x="25049" y="61719"/>
                </a:cubicBezTo>
                <a:cubicBezTo>
                  <a:pt x="25018" y="61663"/>
                  <a:pt x="25049" y="61663"/>
                  <a:pt x="25080" y="61663"/>
                </a:cubicBezTo>
                <a:close/>
                <a:moveTo>
                  <a:pt x="22800" y="39371"/>
                </a:moveTo>
                <a:cubicBezTo>
                  <a:pt x="22769" y="39316"/>
                  <a:pt x="22738" y="39316"/>
                  <a:pt x="22706" y="39260"/>
                </a:cubicBezTo>
                <a:cubicBezTo>
                  <a:pt x="22644" y="39205"/>
                  <a:pt x="22581" y="39149"/>
                  <a:pt x="22644" y="39038"/>
                </a:cubicBezTo>
                <a:cubicBezTo>
                  <a:pt x="22675" y="38927"/>
                  <a:pt x="22675" y="39094"/>
                  <a:pt x="22706" y="39094"/>
                </a:cubicBezTo>
                <a:cubicBezTo>
                  <a:pt x="22769" y="39094"/>
                  <a:pt x="22769" y="38983"/>
                  <a:pt x="22769" y="38927"/>
                </a:cubicBezTo>
                <a:cubicBezTo>
                  <a:pt x="22800" y="38817"/>
                  <a:pt x="22831" y="38817"/>
                  <a:pt x="22831" y="38761"/>
                </a:cubicBezTo>
                <a:cubicBezTo>
                  <a:pt x="22831" y="38706"/>
                  <a:pt x="22831" y="38706"/>
                  <a:pt x="22831" y="38650"/>
                </a:cubicBezTo>
                <a:cubicBezTo>
                  <a:pt x="22831" y="38595"/>
                  <a:pt x="22831" y="38595"/>
                  <a:pt x="22863" y="38595"/>
                </a:cubicBezTo>
                <a:cubicBezTo>
                  <a:pt x="22894" y="38595"/>
                  <a:pt x="22925" y="38539"/>
                  <a:pt x="22988" y="38595"/>
                </a:cubicBezTo>
                <a:cubicBezTo>
                  <a:pt x="23019" y="38595"/>
                  <a:pt x="23050" y="38595"/>
                  <a:pt x="23081" y="38539"/>
                </a:cubicBezTo>
                <a:cubicBezTo>
                  <a:pt x="23112" y="38484"/>
                  <a:pt x="23112" y="38428"/>
                  <a:pt x="23144" y="38373"/>
                </a:cubicBezTo>
                <a:cubicBezTo>
                  <a:pt x="23175" y="38317"/>
                  <a:pt x="23175" y="38262"/>
                  <a:pt x="23175" y="38207"/>
                </a:cubicBezTo>
                <a:cubicBezTo>
                  <a:pt x="23206" y="38151"/>
                  <a:pt x="23237" y="38151"/>
                  <a:pt x="23237" y="38207"/>
                </a:cubicBezTo>
                <a:cubicBezTo>
                  <a:pt x="23269" y="38207"/>
                  <a:pt x="23269" y="38262"/>
                  <a:pt x="23269" y="38262"/>
                </a:cubicBezTo>
                <a:cubicBezTo>
                  <a:pt x="23331" y="38317"/>
                  <a:pt x="23362" y="38317"/>
                  <a:pt x="23425" y="38373"/>
                </a:cubicBezTo>
                <a:cubicBezTo>
                  <a:pt x="23487" y="38484"/>
                  <a:pt x="23581" y="38539"/>
                  <a:pt x="23675" y="38650"/>
                </a:cubicBezTo>
                <a:cubicBezTo>
                  <a:pt x="23706" y="38706"/>
                  <a:pt x="23737" y="38761"/>
                  <a:pt x="23768" y="38817"/>
                </a:cubicBezTo>
                <a:cubicBezTo>
                  <a:pt x="23800" y="38872"/>
                  <a:pt x="23862" y="38927"/>
                  <a:pt x="23893" y="38927"/>
                </a:cubicBezTo>
                <a:cubicBezTo>
                  <a:pt x="23987" y="39038"/>
                  <a:pt x="24081" y="39094"/>
                  <a:pt x="24143" y="39205"/>
                </a:cubicBezTo>
                <a:cubicBezTo>
                  <a:pt x="24174" y="39316"/>
                  <a:pt x="24174" y="39371"/>
                  <a:pt x="24206" y="39426"/>
                </a:cubicBezTo>
                <a:cubicBezTo>
                  <a:pt x="24237" y="39482"/>
                  <a:pt x="24299" y="39537"/>
                  <a:pt x="24331" y="39593"/>
                </a:cubicBezTo>
                <a:cubicBezTo>
                  <a:pt x="24362" y="39648"/>
                  <a:pt x="24362" y="39759"/>
                  <a:pt x="24393" y="39815"/>
                </a:cubicBezTo>
                <a:cubicBezTo>
                  <a:pt x="24424" y="39870"/>
                  <a:pt x="24456" y="39926"/>
                  <a:pt x="24456" y="39981"/>
                </a:cubicBezTo>
                <a:cubicBezTo>
                  <a:pt x="24456" y="40036"/>
                  <a:pt x="24456" y="40147"/>
                  <a:pt x="24424" y="40203"/>
                </a:cubicBezTo>
                <a:cubicBezTo>
                  <a:pt x="24424" y="40258"/>
                  <a:pt x="24393" y="40314"/>
                  <a:pt x="24393" y="40258"/>
                </a:cubicBezTo>
                <a:cubicBezTo>
                  <a:pt x="24362" y="40258"/>
                  <a:pt x="24362" y="40203"/>
                  <a:pt x="24331" y="40203"/>
                </a:cubicBezTo>
                <a:cubicBezTo>
                  <a:pt x="24268" y="40203"/>
                  <a:pt x="24331" y="40369"/>
                  <a:pt x="24331" y="40369"/>
                </a:cubicBezTo>
                <a:cubicBezTo>
                  <a:pt x="24331" y="40480"/>
                  <a:pt x="24299" y="40536"/>
                  <a:pt x="24299" y="40591"/>
                </a:cubicBezTo>
                <a:cubicBezTo>
                  <a:pt x="24299" y="40702"/>
                  <a:pt x="24299" y="40757"/>
                  <a:pt x="24237" y="40757"/>
                </a:cubicBezTo>
                <a:cubicBezTo>
                  <a:pt x="24206" y="40813"/>
                  <a:pt x="24206" y="40813"/>
                  <a:pt x="24174" y="40813"/>
                </a:cubicBezTo>
                <a:cubicBezTo>
                  <a:pt x="24143" y="40757"/>
                  <a:pt x="24143" y="40757"/>
                  <a:pt x="24112" y="40757"/>
                </a:cubicBezTo>
                <a:cubicBezTo>
                  <a:pt x="24081" y="40702"/>
                  <a:pt x="24049" y="40757"/>
                  <a:pt x="23987" y="40757"/>
                </a:cubicBezTo>
                <a:cubicBezTo>
                  <a:pt x="23956" y="40757"/>
                  <a:pt x="23925" y="40702"/>
                  <a:pt x="23862" y="40702"/>
                </a:cubicBezTo>
                <a:cubicBezTo>
                  <a:pt x="23831" y="40702"/>
                  <a:pt x="23768" y="40702"/>
                  <a:pt x="23737" y="40757"/>
                </a:cubicBezTo>
                <a:cubicBezTo>
                  <a:pt x="23706" y="40757"/>
                  <a:pt x="23737" y="40813"/>
                  <a:pt x="23706" y="40868"/>
                </a:cubicBezTo>
                <a:cubicBezTo>
                  <a:pt x="23706" y="40868"/>
                  <a:pt x="23706" y="40924"/>
                  <a:pt x="23675" y="40924"/>
                </a:cubicBezTo>
                <a:cubicBezTo>
                  <a:pt x="23643" y="40979"/>
                  <a:pt x="23675" y="41090"/>
                  <a:pt x="23643" y="41146"/>
                </a:cubicBezTo>
                <a:cubicBezTo>
                  <a:pt x="23612" y="41201"/>
                  <a:pt x="23581" y="41256"/>
                  <a:pt x="23550" y="41256"/>
                </a:cubicBezTo>
                <a:cubicBezTo>
                  <a:pt x="23519" y="41256"/>
                  <a:pt x="23519" y="41256"/>
                  <a:pt x="23487" y="41201"/>
                </a:cubicBezTo>
                <a:cubicBezTo>
                  <a:pt x="23456" y="41201"/>
                  <a:pt x="23456" y="41201"/>
                  <a:pt x="23425" y="41201"/>
                </a:cubicBezTo>
                <a:cubicBezTo>
                  <a:pt x="23362" y="41201"/>
                  <a:pt x="23394" y="41146"/>
                  <a:pt x="23394" y="41035"/>
                </a:cubicBezTo>
                <a:cubicBezTo>
                  <a:pt x="23394" y="40979"/>
                  <a:pt x="23362" y="40924"/>
                  <a:pt x="23331" y="40868"/>
                </a:cubicBezTo>
                <a:cubicBezTo>
                  <a:pt x="23300" y="40813"/>
                  <a:pt x="23300" y="40757"/>
                  <a:pt x="23300" y="40702"/>
                </a:cubicBezTo>
                <a:cubicBezTo>
                  <a:pt x="23269" y="40536"/>
                  <a:pt x="23175" y="40480"/>
                  <a:pt x="23144" y="40314"/>
                </a:cubicBezTo>
                <a:cubicBezTo>
                  <a:pt x="23144" y="40258"/>
                  <a:pt x="23112" y="40203"/>
                  <a:pt x="23112" y="40092"/>
                </a:cubicBezTo>
                <a:cubicBezTo>
                  <a:pt x="23112" y="40036"/>
                  <a:pt x="23081" y="39981"/>
                  <a:pt x="23081" y="39926"/>
                </a:cubicBezTo>
                <a:cubicBezTo>
                  <a:pt x="23081" y="39870"/>
                  <a:pt x="23081" y="39815"/>
                  <a:pt x="23050" y="39815"/>
                </a:cubicBezTo>
                <a:cubicBezTo>
                  <a:pt x="23019" y="39759"/>
                  <a:pt x="23019" y="39759"/>
                  <a:pt x="22988" y="39704"/>
                </a:cubicBezTo>
                <a:cubicBezTo>
                  <a:pt x="22988" y="39648"/>
                  <a:pt x="22956" y="39537"/>
                  <a:pt x="22894" y="39482"/>
                </a:cubicBezTo>
                <a:cubicBezTo>
                  <a:pt x="22863" y="39482"/>
                  <a:pt x="22831" y="39482"/>
                  <a:pt x="22800" y="39371"/>
                </a:cubicBezTo>
                <a:close/>
                <a:moveTo>
                  <a:pt x="29921" y="67541"/>
                </a:moveTo>
                <a:cubicBezTo>
                  <a:pt x="29890" y="67597"/>
                  <a:pt x="29859" y="67652"/>
                  <a:pt x="29828" y="67707"/>
                </a:cubicBezTo>
                <a:cubicBezTo>
                  <a:pt x="29796" y="67818"/>
                  <a:pt x="29796" y="67874"/>
                  <a:pt x="29765" y="67929"/>
                </a:cubicBezTo>
                <a:cubicBezTo>
                  <a:pt x="29734" y="67985"/>
                  <a:pt x="29672" y="68040"/>
                  <a:pt x="29640" y="68040"/>
                </a:cubicBezTo>
                <a:cubicBezTo>
                  <a:pt x="29578" y="68096"/>
                  <a:pt x="29547" y="68151"/>
                  <a:pt x="29515" y="68207"/>
                </a:cubicBezTo>
                <a:cubicBezTo>
                  <a:pt x="29484" y="68262"/>
                  <a:pt x="29453" y="68317"/>
                  <a:pt x="29390" y="68317"/>
                </a:cubicBezTo>
                <a:cubicBezTo>
                  <a:pt x="29359" y="68317"/>
                  <a:pt x="29328" y="68373"/>
                  <a:pt x="29297" y="68373"/>
                </a:cubicBezTo>
                <a:cubicBezTo>
                  <a:pt x="29234" y="68373"/>
                  <a:pt x="29234" y="68428"/>
                  <a:pt x="29203" y="68484"/>
                </a:cubicBezTo>
                <a:cubicBezTo>
                  <a:pt x="29172" y="68539"/>
                  <a:pt x="29172" y="68539"/>
                  <a:pt x="29141" y="68539"/>
                </a:cubicBezTo>
                <a:cubicBezTo>
                  <a:pt x="29109" y="68595"/>
                  <a:pt x="29047" y="68595"/>
                  <a:pt x="29016" y="68595"/>
                </a:cubicBezTo>
                <a:cubicBezTo>
                  <a:pt x="28953" y="68650"/>
                  <a:pt x="28922" y="68650"/>
                  <a:pt x="28859" y="68650"/>
                </a:cubicBezTo>
                <a:cubicBezTo>
                  <a:pt x="28797" y="68650"/>
                  <a:pt x="28766" y="68595"/>
                  <a:pt x="28703" y="68595"/>
                </a:cubicBezTo>
                <a:cubicBezTo>
                  <a:pt x="28672" y="68539"/>
                  <a:pt x="28641" y="68539"/>
                  <a:pt x="28578" y="68484"/>
                </a:cubicBezTo>
                <a:cubicBezTo>
                  <a:pt x="28547" y="68428"/>
                  <a:pt x="28516" y="68428"/>
                  <a:pt x="28453" y="68428"/>
                </a:cubicBezTo>
                <a:cubicBezTo>
                  <a:pt x="28391" y="68428"/>
                  <a:pt x="28360" y="68428"/>
                  <a:pt x="28328" y="68428"/>
                </a:cubicBezTo>
                <a:cubicBezTo>
                  <a:pt x="28266" y="68484"/>
                  <a:pt x="28204" y="68539"/>
                  <a:pt x="28172" y="68539"/>
                </a:cubicBezTo>
                <a:cubicBezTo>
                  <a:pt x="28110" y="68595"/>
                  <a:pt x="28079" y="68595"/>
                  <a:pt x="28016" y="68595"/>
                </a:cubicBezTo>
                <a:cubicBezTo>
                  <a:pt x="27985" y="68650"/>
                  <a:pt x="27922" y="68595"/>
                  <a:pt x="27891" y="68650"/>
                </a:cubicBezTo>
                <a:cubicBezTo>
                  <a:pt x="27829" y="68650"/>
                  <a:pt x="27798" y="68650"/>
                  <a:pt x="27735" y="68650"/>
                </a:cubicBezTo>
                <a:cubicBezTo>
                  <a:pt x="27704" y="68595"/>
                  <a:pt x="27673" y="68595"/>
                  <a:pt x="27641" y="68595"/>
                </a:cubicBezTo>
                <a:cubicBezTo>
                  <a:pt x="27610" y="68595"/>
                  <a:pt x="27579" y="68595"/>
                  <a:pt x="27548" y="68539"/>
                </a:cubicBezTo>
                <a:cubicBezTo>
                  <a:pt x="27516" y="68539"/>
                  <a:pt x="27516" y="68539"/>
                  <a:pt x="27485" y="68484"/>
                </a:cubicBezTo>
                <a:cubicBezTo>
                  <a:pt x="27423" y="68484"/>
                  <a:pt x="27391" y="68484"/>
                  <a:pt x="27329" y="68484"/>
                </a:cubicBezTo>
                <a:cubicBezTo>
                  <a:pt x="27298" y="68428"/>
                  <a:pt x="27235" y="68484"/>
                  <a:pt x="27204" y="68428"/>
                </a:cubicBezTo>
                <a:cubicBezTo>
                  <a:pt x="27142" y="68373"/>
                  <a:pt x="27110" y="68373"/>
                  <a:pt x="27048" y="68317"/>
                </a:cubicBezTo>
                <a:cubicBezTo>
                  <a:pt x="26985" y="68207"/>
                  <a:pt x="26923" y="68040"/>
                  <a:pt x="26829" y="68096"/>
                </a:cubicBezTo>
                <a:cubicBezTo>
                  <a:pt x="26798" y="68096"/>
                  <a:pt x="26767" y="68151"/>
                  <a:pt x="26704" y="68207"/>
                </a:cubicBezTo>
                <a:cubicBezTo>
                  <a:pt x="26673" y="68207"/>
                  <a:pt x="26642" y="68207"/>
                  <a:pt x="26579" y="68151"/>
                </a:cubicBezTo>
                <a:cubicBezTo>
                  <a:pt x="26548" y="68096"/>
                  <a:pt x="26517" y="68040"/>
                  <a:pt x="26486" y="67985"/>
                </a:cubicBezTo>
                <a:cubicBezTo>
                  <a:pt x="26454" y="67929"/>
                  <a:pt x="26454" y="67874"/>
                  <a:pt x="26454" y="67763"/>
                </a:cubicBezTo>
                <a:cubicBezTo>
                  <a:pt x="26423" y="67597"/>
                  <a:pt x="26298" y="67541"/>
                  <a:pt x="26236" y="67652"/>
                </a:cubicBezTo>
                <a:cubicBezTo>
                  <a:pt x="26142" y="67763"/>
                  <a:pt x="26048" y="67707"/>
                  <a:pt x="25986" y="67652"/>
                </a:cubicBezTo>
                <a:cubicBezTo>
                  <a:pt x="25923" y="67597"/>
                  <a:pt x="25830" y="67486"/>
                  <a:pt x="25830" y="67375"/>
                </a:cubicBezTo>
                <a:cubicBezTo>
                  <a:pt x="25830" y="67264"/>
                  <a:pt x="25892" y="67264"/>
                  <a:pt x="25892" y="67208"/>
                </a:cubicBezTo>
                <a:cubicBezTo>
                  <a:pt x="25861" y="67208"/>
                  <a:pt x="25861" y="67208"/>
                  <a:pt x="25830" y="67208"/>
                </a:cubicBezTo>
                <a:cubicBezTo>
                  <a:pt x="25799" y="67264"/>
                  <a:pt x="25767" y="67264"/>
                  <a:pt x="25767" y="67264"/>
                </a:cubicBezTo>
                <a:cubicBezTo>
                  <a:pt x="25705" y="67208"/>
                  <a:pt x="25674" y="67208"/>
                  <a:pt x="25611" y="67264"/>
                </a:cubicBezTo>
                <a:cubicBezTo>
                  <a:pt x="25549" y="67264"/>
                  <a:pt x="25517" y="67319"/>
                  <a:pt x="25455" y="67319"/>
                </a:cubicBezTo>
                <a:cubicBezTo>
                  <a:pt x="25455" y="67319"/>
                  <a:pt x="25424" y="67319"/>
                  <a:pt x="25393" y="67319"/>
                </a:cubicBezTo>
                <a:cubicBezTo>
                  <a:pt x="25361" y="67264"/>
                  <a:pt x="25330" y="67264"/>
                  <a:pt x="25299" y="67264"/>
                </a:cubicBezTo>
                <a:cubicBezTo>
                  <a:pt x="25236" y="67264"/>
                  <a:pt x="25174" y="67264"/>
                  <a:pt x="25111" y="67264"/>
                </a:cubicBezTo>
                <a:cubicBezTo>
                  <a:pt x="25080" y="67264"/>
                  <a:pt x="25018" y="67264"/>
                  <a:pt x="24986" y="67264"/>
                </a:cubicBezTo>
                <a:cubicBezTo>
                  <a:pt x="24862" y="67208"/>
                  <a:pt x="24737" y="67208"/>
                  <a:pt x="24643" y="67264"/>
                </a:cubicBezTo>
                <a:cubicBezTo>
                  <a:pt x="24549" y="67319"/>
                  <a:pt x="24487" y="67430"/>
                  <a:pt x="24393" y="67430"/>
                </a:cubicBezTo>
                <a:cubicBezTo>
                  <a:pt x="24331" y="67486"/>
                  <a:pt x="24299" y="67486"/>
                  <a:pt x="24268" y="67486"/>
                </a:cubicBezTo>
                <a:cubicBezTo>
                  <a:pt x="24237" y="67486"/>
                  <a:pt x="24206" y="67541"/>
                  <a:pt x="24174" y="67597"/>
                </a:cubicBezTo>
                <a:cubicBezTo>
                  <a:pt x="24143" y="67597"/>
                  <a:pt x="24112" y="67652"/>
                  <a:pt x="24049" y="67652"/>
                </a:cubicBezTo>
                <a:cubicBezTo>
                  <a:pt x="24018" y="67707"/>
                  <a:pt x="23956" y="67763"/>
                  <a:pt x="23925" y="67818"/>
                </a:cubicBezTo>
                <a:cubicBezTo>
                  <a:pt x="23862" y="67874"/>
                  <a:pt x="23800" y="67929"/>
                  <a:pt x="23768" y="67985"/>
                </a:cubicBezTo>
                <a:cubicBezTo>
                  <a:pt x="23706" y="68040"/>
                  <a:pt x="23675" y="68096"/>
                  <a:pt x="23612" y="68207"/>
                </a:cubicBezTo>
                <a:cubicBezTo>
                  <a:pt x="23612" y="68262"/>
                  <a:pt x="23581" y="68317"/>
                  <a:pt x="23550" y="68373"/>
                </a:cubicBezTo>
                <a:cubicBezTo>
                  <a:pt x="23519" y="68428"/>
                  <a:pt x="23456" y="68428"/>
                  <a:pt x="23425" y="68428"/>
                </a:cubicBezTo>
                <a:cubicBezTo>
                  <a:pt x="23331" y="68428"/>
                  <a:pt x="23237" y="68484"/>
                  <a:pt x="23144" y="68428"/>
                </a:cubicBezTo>
                <a:cubicBezTo>
                  <a:pt x="23112" y="68373"/>
                  <a:pt x="23050" y="68373"/>
                  <a:pt x="23019" y="68373"/>
                </a:cubicBezTo>
                <a:cubicBezTo>
                  <a:pt x="22988" y="68317"/>
                  <a:pt x="22988" y="68317"/>
                  <a:pt x="22956" y="68317"/>
                </a:cubicBezTo>
                <a:cubicBezTo>
                  <a:pt x="22925" y="68317"/>
                  <a:pt x="22925" y="68317"/>
                  <a:pt x="22894" y="68317"/>
                </a:cubicBezTo>
                <a:cubicBezTo>
                  <a:pt x="22800" y="68262"/>
                  <a:pt x="22706" y="68317"/>
                  <a:pt x="22644" y="68373"/>
                </a:cubicBezTo>
                <a:cubicBezTo>
                  <a:pt x="22613" y="68373"/>
                  <a:pt x="22581" y="68373"/>
                  <a:pt x="22519" y="68373"/>
                </a:cubicBezTo>
                <a:cubicBezTo>
                  <a:pt x="22488" y="68373"/>
                  <a:pt x="22457" y="68317"/>
                  <a:pt x="22425" y="68317"/>
                </a:cubicBezTo>
                <a:cubicBezTo>
                  <a:pt x="22394" y="68262"/>
                  <a:pt x="22332" y="68262"/>
                  <a:pt x="22300" y="68262"/>
                </a:cubicBezTo>
                <a:cubicBezTo>
                  <a:pt x="22238" y="68207"/>
                  <a:pt x="22207" y="68262"/>
                  <a:pt x="22144" y="68262"/>
                </a:cubicBezTo>
                <a:cubicBezTo>
                  <a:pt x="22113" y="68262"/>
                  <a:pt x="22051" y="68207"/>
                  <a:pt x="22019" y="68151"/>
                </a:cubicBezTo>
                <a:cubicBezTo>
                  <a:pt x="21926" y="68096"/>
                  <a:pt x="21832" y="68096"/>
                  <a:pt x="21738" y="67985"/>
                </a:cubicBezTo>
                <a:cubicBezTo>
                  <a:pt x="21707" y="67929"/>
                  <a:pt x="21676" y="67874"/>
                  <a:pt x="21644" y="67874"/>
                </a:cubicBezTo>
                <a:cubicBezTo>
                  <a:pt x="21582" y="67818"/>
                  <a:pt x="21551" y="67763"/>
                  <a:pt x="21520" y="67707"/>
                </a:cubicBezTo>
                <a:cubicBezTo>
                  <a:pt x="21488" y="67597"/>
                  <a:pt x="21457" y="67430"/>
                  <a:pt x="21457" y="67264"/>
                </a:cubicBezTo>
                <a:cubicBezTo>
                  <a:pt x="21457" y="67097"/>
                  <a:pt x="21363" y="67042"/>
                  <a:pt x="21332" y="66931"/>
                </a:cubicBezTo>
                <a:cubicBezTo>
                  <a:pt x="21301" y="66876"/>
                  <a:pt x="21301" y="66765"/>
                  <a:pt x="21270" y="66709"/>
                </a:cubicBezTo>
                <a:cubicBezTo>
                  <a:pt x="21270" y="66654"/>
                  <a:pt x="21238" y="66654"/>
                  <a:pt x="21176" y="66654"/>
                </a:cubicBezTo>
                <a:cubicBezTo>
                  <a:pt x="21145" y="66654"/>
                  <a:pt x="21176" y="66543"/>
                  <a:pt x="21207" y="66543"/>
                </a:cubicBezTo>
                <a:cubicBezTo>
                  <a:pt x="21238" y="66487"/>
                  <a:pt x="21270" y="66432"/>
                  <a:pt x="21332" y="66377"/>
                </a:cubicBezTo>
                <a:cubicBezTo>
                  <a:pt x="21332" y="66377"/>
                  <a:pt x="21363" y="66377"/>
                  <a:pt x="21363" y="66321"/>
                </a:cubicBezTo>
                <a:cubicBezTo>
                  <a:pt x="21395" y="66266"/>
                  <a:pt x="21395" y="66155"/>
                  <a:pt x="21395" y="66099"/>
                </a:cubicBezTo>
                <a:cubicBezTo>
                  <a:pt x="21395" y="66044"/>
                  <a:pt x="21395" y="65988"/>
                  <a:pt x="21395" y="65988"/>
                </a:cubicBezTo>
                <a:cubicBezTo>
                  <a:pt x="21395" y="65878"/>
                  <a:pt x="21395" y="65822"/>
                  <a:pt x="21426" y="65767"/>
                </a:cubicBezTo>
                <a:cubicBezTo>
                  <a:pt x="21457" y="65656"/>
                  <a:pt x="21457" y="65600"/>
                  <a:pt x="21488" y="65545"/>
                </a:cubicBezTo>
                <a:cubicBezTo>
                  <a:pt x="21520" y="65545"/>
                  <a:pt x="21551" y="65545"/>
                  <a:pt x="21551" y="65545"/>
                </a:cubicBezTo>
                <a:cubicBezTo>
                  <a:pt x="21582" y="65489"/>
                  <a:pt x="21582" y="65489"/>
                  <a:pt x="21613" y="65434"/>
                </a:cubicBezTo>
                <a:cubicBezTo>
                  <a:pt x="21644" y="65434"/>
                  <a:pt x="21676" y="65378"/>
                  <a:pt x="21707" y="65434"/>
                </a:cubicBezTo>
                <a:cubicBezTo>
                  <a:pt x="21707" y="65434"/>
                  <a:pt x="21707" y="65489"/>
                  <a:pt x="21738" y="65489"/>
                </a:cubicBezTo>
                <a:cubicBezTo>
                  <a:pt x="21769" y="65489"/>
                  <a:pt x="21769" y="65434"/>
                  <a:pt x="21769" y="65378"/>
                </a:cubicBezTo>
                <a:cubicBezTo>
                  <a:pt x="21769" y="65323"/>
                  <a:pt x="21801" y="65268"/>
                  <a:pt x="21801" y="65212"/>
                </a:cubicBezTo>
                <a:cubicBezTo>
                  <a:pt x="21832" y="65101"/>
                  <a:pt x="21832" y="64990"/>
                  <a:pt x="21832" y="64935"/>
                </a:cubicBezTo>
                <a:cubicBezTo>
                  <a:pt x="21832" y="64824"/>
                  <a:pt x="21832" y="64713"/>
                  <a:pt x="21832" y="64602"/>
                </a:cubicBezTo>
                <a:cubicBezTo>
                  <a:pt x="21832" y="64491"/>
                  <a:pt x="21832" y="64380"/>
                  <a:pt x="21832" y="64325"/>
                </a:cubicBezTo>
                <a:cubicBezTo>
                  <a:pt x="21863" y="64158"/>
                  <a:pt x="21926" y="64048"/>
                  <a:pt x="21988" y="63881"/>
                </a:cubicBezTo>
                <a:cubicBezTo>
                  <a:pt x="21988" y="63881"/>
                  <a:pt x="22019" y="63881"/>
                  <a:pt x="22019" y="63826"/>
                </a:cubicBezTo>
                <a:cubicBezTo>
                  <a:pt x="22019" y="63770"/>
                  <a:pt x="21988" y="63826"/>
                  <a:pt x="21988" y="63826"/>
                </a:cubicBezTo>
                <a:cubicBezTo>
                  <a:pt x="21957" y="63826"/>
                  <a:pt x="21926" y="63881"/>
                  <a:pt x="21926" y="63826"/>
                </a:cubicBezTo>
                <a:cubicBezTo>
                  <a:pt x="21926" y="63826"/>
                  <a:pt x="21957" y="63770"/>
                  <a:pt x="21988" y="63770"/>
                </a:cubicBezTo>
                <a:cubicBezTo>
                  <a:pt x="22019" y="63715"/>
                  <a:pt x="22051" y="63770"/>
                  <a:pt x="22051" y="63659"/>
                </a:cubicBezTo>
                <a:cubicBezTo>
                  <a:pt x="22082" y="63604"/>
                  <a:pt x="22051" y="63604"/>
                  <a:pt x="22051" y="63659"/>
                </a:cubicBezTo>
                <a:cubicBezTo>
                  <a:pt x="22019" y="63659"/>
                  <a:pt x="22019" y="63715"/>
                  <a:pt x="21988" y="63715"/>
                </a:cubicBezTo>
                <a:cubicBezTo>
                  <a:pt x="21957" y="63715"/>
                  <a:pt x="21957" y="63659"/>
                  <a:pt x="21957" y="63659"/>
                </a:cubicBezTo>
                <a:cubicBezTo>
                  <a:pt x="21957" y="63604"/>
                  <a:pt x="21957" y="63604"/>
                  <a:pt x="21988" y="63548"/>
                </a:cubicBezTo>
                <a:cubicBezTo>
                  <a:pt x="22019" y="63548"/>
                  <a:pt x="22019" y="63493"/>
                  <a:pt x="22019" y="63438"/>
                </a:cubicBezTo>
                <a:cubicBezTo>
                  <a:pt x="22019" y="63438"/>
                  <a:pt x="22019" y="63382"/>
                  <a:pt x="22051" y="63382"/>
                </a:cubicBezTo>
                <a:cubicBezTo>
                  <a:pt x="22051" y="63327"/>
                  <a:pt x="22051" y="63327"/>
                  <a:pt x="22082" y="63327"/>
                </a:cubicBezTo>
                <a:cubicBezTo>
                  <a:pt x="22082" y="63271"/>
                  <a:pt x="22082" y="63216"/>
                  <a:pt x="22113" y="63216"/>
                </a:cubicBezTo>
                <a:cubicBezTo>
                  <a:pt x="22113" y="63216"/>
                  <a:pt x="22144" y="63271"/>
                  <a:pt x="22144" y="63327"/>
                </a:cubicBezTo>
                <a:cubicBezTo>
                  <a:pt x="22144" y="63327"/>
                  <a:pt x="22113" y="63327"/>
                  <a:pt x="22113" y="63382"/>
                </a:cubicBezTo>
                <a:cubicBezTo>
                  <a:pt x="22082" y="63438"/>
                  <a:pt x="22113" y="63438"/>
                  <a:pt x="22144" y="63438"/>
                </a:cubicBezTo>
                <a:cubicBezTo>
                  <a:pt x="22175" y="63438"/>
                  <a:pt x="22175" y="63438"/>
                  <a:pt x="22207" y="63438"/>
                </a:cubicBezTo>
                <a:cubicBezTo>
                  <a:pt x="22207" y="63493"/>
                  <a:pt x="22238" y="63493"/>
                  <a:pt x="22269" y="63493"/>
                </a:cubicBezTo>
                <a:cubicBezTo>
                  <a:pt x="22269" y="63493"/>
                  <a:pt x="22300" y="63493"/>
                  <a:pt x="22332" y="63493"/>
                </a:cubicBezTo>
                <a:cubicBezTo>
                  <a:pt x="22363" y="63493"/>
                  <a:pt x="22425" y="63493"/>
                  <a:pt x="22457" y="63438"/>
                </a:cubicBezTo>
                <a:cubicBezTo>
                  <a:pt x="22457" y="63382"/>
                  <a:pt x="22457" y="63327"/>
                  <a:pt x="22457" y="63327"/>
                </a:cubicBezTo>
                <a:cubicBezTo>
                  <a:pt x="22457" y="63271"/>
                  <a:pt x="22488" y="63216"/>
                  <a:pt x="22488" y="63216"/>
                </a:cubicBezTo>
                <a:cubicBezTo>
                  <a:pt x="22519" y="63105"/>
                  <a:pt x="22488" y="62939"/>
                  <a:pt x="22519" y="62828"/>
                </a:cubicBezTo>
                <a:cubicBezTo>
                  <a:pt x="22519" y="62772"/>
                  <a:pt x="22550" y="62661"/>
                  <a:pt x="22519" y="62606"/>
                </a:cubicBezTo>
                <a:cubicBezTo>
                  <a:pt x="22519" y="62550"/>
                  <a:pt x="22519" y="62550"/>
                  <a:pt x="22519" y="62495"/>
                </a:cubicBezTo>
                <a:cubicBezTo>
                  <a:pt x="22519" y="62439"/>
                  <a:pt x="22488" y="62439"/>
                  <a:pt x="22488" y="62384"/>
                </a:cubicBezTo>
                <a:cubicBezTo>
                  <a:pt x="22457" y="62329"/>
                  <a:pt x="22519" y="62273"/>
                  <a:pt x="22550" y="62273"/>
                </a:cubicBezTo>
                <a:cubicBezTo>
                  <a:pt x="22613" y="62273"/>
                  <a:pt x="22613" y="62162"/>
                  <a:pt x="22675" y="62107"/>
                </a:cubicBezTo>
                <a:cubicBezTo>
                  <a:pt x="22706" y="62107"/>
                  <a:pt x="22769" y="62107"/>
                  <a:pt x="22800" y="62107"/>
                </a:cubicBezTo>
                <a:cubicBezTo>
                  <a:pt x="22863" y="62107"/>
                  <a:pt x="22863" y="61996"/>
                  <a:pt x="22894" y="61940"/>
                </a:cubicBezTo>
                <a:cubicBezTo>
                  <a:pt x="22894" y="61885"/>
                  <a:pt x="22925" y="61885"/>
                  <a:pt x="22925" y="61885"/>
                </a:cubicBezTo>
                <a:cubicBezTo>
                  <a:pt x="22956" y="61885"/>
                  <a:pt x="22956" y="61829"/>
                  <a:pt x="22956" y="61829"/>
                </a:cubicBezTo>
                <a:cubicBezTo>
                  <a:pt x="22956" y="61774"/>
                  <a:pt x="22956" y="61829"/>
                  <a:pt x="22925" y="61774"/>
                </a:cubicBezTo>
                <a:cubicBezTo>
                  <a:pt x="22894" y="61719"/>
                  <a:pt x="22894" y="61663"/>
                  <a:pt x="22863" y="61608"/>
                </a:cubicBezTo>
                <a:cubicBezTo>
                  <a:pt x="22831" y="61552"/>
                  <a:pt x="22800" y="61552"/>
                  <a:pt x="22769" y="61441"/>
                </a:cubicBezTo>
                <a:cubicBezTo>
                  <a:pt x="22769" y="61441"/>
                  <a:pt x="22769" y="61386"/>
                  <a:pt x="22800" y="61386"/>
                </a:cubicBezTo>
                <a:cubicBezTo>
                  <a:pt x="22800" y="61330"/>
                  <a:pt x="22831" y="61386"/>
                  <a:pt x="22831" y="61386"/>
                </a:cubicBezTo>
                <a:cubicBezTo>
                  <a:pt x="22863" y="61441"/>
                  <a:pt x="22863" y="61441"/>
                  <a:pt x="22894" y="61441"/>
                </a:cubicBezTo>
                <a:cubicBezTo>
                  <a:pt x="22894" y="61497"/>
                  <a:pt x="22894" y="61552"/>
                  <a:pt x="22925" y="61552"/>
                </a:cubicBezTo>
                <a:cubicBezTo>
                  <a:pt x="22925" y="61608"/>
                  <a:pt x="22956" y="61608"/>
                  <a:pt x="22988" y="61608"/>
                </a:cubicBezTo>
                <a:cubicBezTo>
                  <a:pt x="23019" y="61552"/>
                  <a:pt x="22988" y="61497"/>
                  <a:pt x="23019" y="61441"/>
                </a:cubicBezTo>
                <a:cubicBezTo>
                  <a:pt x="23050" y="61330"/>
                  <a:pt x="23112" y="61275"/>
                  <a:pt x="23175" y="61219"/>
                </a:cubicBezTo>
                <a:cubicBezTo>
                  <a:pt x="23237" y="61109"/>
                  <a:pt x="23300" y="61053"/>
                  <a:pt x="23394" y="61053"/>
                </a:cubicBezTo>
                <a:cubicBezTo>
                  <a:pt x="23425" y="61053"/>
                  <a:pt x="23487" y="61109"/>
                  <a:pt x="23519" y="61053"/>
                </a:cubicBezTo>
                <a:cubicBezTo>
                  <a:pt x="23581" y="61053"/>
                  <a:pt x="23581" y="60998"/>
                  <a:pt x="23612" y="60942"/>
                </a:cubicBezTo>
                <a:cubicBezTo>
                  <a:pt x="23643" y="60887"/>
                  <a:pt x="23675" y="60887"/>
                  <a:pt x="23706" y="60942"/>
                </a:cubicBezTo>
                <a:cubicBezTo>
                  <a:pt x="23737" y="60942"/>
                  <a:pt x="23737" y="60942"/>
                  <a:pt x="23768" y="60998"/>
                </a:cubicBezTo>
                <a:cubicBezTo>
                  <a:pt x="23800" y="60998"/>
                  <a:pt x="23800" y="60998"/>
                  <a:pt x="23831" y="60998"/>
                </a:cubicBezTo>
                <a:cubicBezTo>
                  <a:pt x="23925" y="61053"/>
                  <a:pt x="23831" y="60720"/>
                  <a:pt x="23893" y="60720"/>
                </a:cubicBezTo>
                <a:cubicBezTo>
                  <a:pt x="23925" y="60776"/>
                  <a:pt x="23893" y="60887"/>
                  <a:pt x="23925" y="60942"/>
                </a:cubicBezTo>
                <a:cubicBezTo>
                  <a:pt x="23925" y="60998"/>
                  <a:pt x="23956" y="60942"/>
                  <a:pt x="23956" y="60998"/>
                </a:cubicBezTo>
                <a:cubicBezTo>
                  <a:pt x="23987" y="60998"/>
                  <a:pt x="23987" y="61053"/>
                  <a:pt x="23987" y="61109"/>
                </a:cubicBezTo>
                <a:cubicBezTo>
                  <a:pt x="24018" y="61109"/>
                  <a:pt x="24112" y="61109"/>
                  <a:pt x="24143" y="61109"/>
                </a:cubicBezTo>
                <a:cubicBezTo>
                  <a:pt x="24143" y="61109"/>
                  <a:pt x="24174" y="61109"/>
                  <a:pt x="24206" y="61109"/>
                </a:cubicBezTo>
                <a:cubicBezTo>
                  <a:pt x="24206" y="61053"/>
                  <a:pt x="24237" y="61053"/>
                  <a:pt x="24237" y="61109"/>
                </a:cubicBezTo>
                <a:cubicBezTo>
                  <a:pt x="24237" y="61164"/>
                  <a:pt x="24206" y="61164"/>
                  <a:pt x="24174" y="61164"/>
                </a:cubicBezTo>
                <a:cubicBezTo>
                  <a:pt x="24174" y="61219"/>
                  <a:pt x="24143" y="61219"/>
                  <a:pt x="24112" y="61275"/>
                </a:cubicBezTo>
                <a:cubicBezTo>
                  <a:pt x="24081" y="61275"/>
                  <a:pt x="24018" y="61275"/>
                  <a:pt x="23987" y="61219"/>
                </a:cubicBezTo>
                <a:cubicBezTo>
                  <a:pt x="23956" y="61219"/>
                  <a:pt x="23893" y="61219"/>
                  <a:pt x="23862" y="61164"/>
                </a:cubicBezTo>
                <a:cubicBezTo>
                  <a:pt x="23831" y="61164"/>
                  <a:pt x="23768" y="61164"/>
                  <a:pt x="23737" y="61164"/>
                </a:cubicBezTo>
                <a:cubicBezTo>
                  <a:pt x="23706" y="61164"/>
                  <a:pt x="23643" y="61053"/>
                  <a:pt x="23612" y="61053"/>
                </a:cubicBezTo>
                <a:cubicBezTo>
                  <a:pt x="23612" y="61109"/>
                  <a:pt x="23643" y="61109"/>
                  <a:pt x="23643" y="61109"/>
                </a:cubicBezTo>
                <a:cubicBezTo>
                  <a:pt x="23675" y="61164"/>
                  <a:pt x="23643" y="61219"/>
                  <a:pt x="23675" y="61219"/>
                </a:cubicBezTo>
                <a:cubicBezTo>
                  <a:pt x="23675" y="61275"/>
                  <a:pt x="23706" y="61219"/>
                  <a:pt x="23737" y="61219"/>
                </a:cubicBezTo>
                <a:cubicBezTo>
                  <a:pt x="23768" y="61275"/>
                  <a:pt x="23768" y="61275"/>
                  <a:pt x="23800" y="61275"/>
                </a:cubicBezTo>
                <a:cubicBezTo>
                  <a:pt x="23831" y="61275"/>
                  <a:pt x="23893" y="61386"/>
                  <a:pt x="23862" y="61386"/>
                </a:cubicBezTo>
                <a:cubicBezTo>
                  <a:pt x="23831" y="61441"/>
                  <a:pt x="23800" y="61386"/>
                  <a:pt x="23768" y="61441"/>
                </a:cubicBezTo>
                <a:cubicBezTo>
                  <a:pt x="23768" y="61441"/>
                  <a:pt x="23737" y="61497"/>
                  <a:pt x="23706" y="61441"/>
                </a:cubicBezTo>
                <a:cubicBezTo>
                  <a:pt x="23706" y="61441"/>
                  <a:pt x="23675" y="61441"/>
                  <a:pt x="23643" y="61441"/>
                </a:cubicBezTo>
                <a:cubicBezTo>
                  <a:pt x="23643" y="61386"/>
                  <a:pt x="23643" y="61386"/>
                  <a:pt x="23612" y="61330"/>
                </a:cubicBezTo>
                <a:cubicBezTo>
                  <a:pt x="23581" y="61330"/>
                  <a:pt x="23612" y="61386"/>
                  <a:pt x="23612" y="61441"/>
                </a:cubicBezTo>
                <a:cubicBezTo>
                  <a:pt x="23643" y="61441"/>
                  <a:pt x="23643" y="61441"/>
                  <a:pt x="23675" y="61497"/>
                </a:cubicBezTo>
                <a:cubicBezTo>
                  <a:pt x="23706" y="61552"/>
                  <a:pt x="23737" y="61608"/>
                  <a:pt x="23768" y="61608"/>
                </a:cubicBezTo>
                <a:cubicBezTo>
                  <a:pt x="23831" y="61608"/>
                  <a:pt x="23862" y="61663"/>
                  <a:pt x="23893" y="61663"/>
                </a:cubicBezTo>
                <a:cubicBezTo>
                  <a:pt x="23925" y="61608"/>
                  <a:pt x="23956" y="61608"/>
                  <a:pt x="23987" y="61608"/>
                </a:cubicBezTo>
                <a:cubicBezTo>
                  <a:pt x="24018" y="61663"/>
                  <a:pt x="24049" y="61719"/>
                  <a:pt x="24081" y="61719"/>
                </a:cubicBezTo>
                <a:cubicBezTo>
                  <a:pt x="24112" y="61719"/>
                  <a:pt x="24143" y="61774"/>
                  <a:pt x="24174" y="61829"/>
                </a:cubicBezTo>
                <a:cubicBezTo>
                  <a:pt x="24237" y="61829"/>
                  <a:pt x="24299" y="61774"/>
                  <a:pt x="24331" y="61774"/>
                </a:cubicBezTo>
                <a:cubicBezTo>
                  <a:pt x="24424" y="61719"/>
                  <a:pt x="24518" y="61663"/>
                  <a:pt x="24612" y="61663"/>
                </a:cubicBezTo>
                <a:cubicBezTo>
                  <a:pt x="24674" y="61608"/>
                  <a:pt x="24674" y="61663"/>
                  <a:pt x="24705" y="61719"/>
                </a:cubicBezTo>
                <a:cubicBezTo>
                  <a:pt x="24705" y="61829"/>
                  <a:pt x="24768" y="61829"/>
                  <a:pt x="24799" y="61829"/>
                </a:cubicBezTo>
                <a:cubicBezTo>
                  <a:pt x="24830" y="61829"/>
                  <a:pt x="24830" y="61829"/>
                  <a:pt x="24862" y="61829"/>
                </a:cubicBezTo>
                <a:cubicBezTo>
                  <a:pt x="24893" y="61829"/>
                  <a:pt x="24893" y="61774"/>
                  <a:pt x="24924" y="61829"/>
                </a:cubicBezTo>
                <a:cubicBezTo>
                  <a:pt x="24955" y="61829"/>
                  <a:pt x="24924" y="61885"/>
                  <a:pt x="24924" y="61940"/>
                </a:cubicBezTo>
                <a:cubicBezTo>
                  <a:pt x="24924" y="61996"/>
                  <a:pt x="24924" y="61996"/>
                  <a:pt x="24955" y="62051"/>
                </a:cubicBezTo>
                <a:cubicBezTo>
                  <a:pt x="24955" y="62162"/>
                  <a:pt x="24862" y="62107"/>
                  <a:pt x="24830" y="62107"/>
                </a:cubicBezTo>
                <a:cubicBezTo>
                  <a:pt x="24799" y="62107"/>
                  <a:pt x="24799" y="62107"/>
                  <a:pt x="24768" y="62162"/>
                </a:cubicBezTo>
                <a:cubicBezTo>
                  <a:pt x="24737" y="62162"/>
                  <a:pt x="24737" y="62218"/>
                  <a:pt x="24705" y="62218"/>
                </a:cubicBezTo>
                <a:cubicBezTo>
                  <a:pt x="24674" y="62273"/>
                  <a:pt x="24612" y="62273"/>
                  <a:pt x="24580" y="62273"/>
                </a:cubicBezTo>
                <a:cubicBezTo>
                  <a:pt x="24518" y="62329"/>
                  <a:pt x="24487" y="62329"/>
                  <a:pt x="24456" y="62439"/>
                </a:cubicBezTo>
                <a:cubicBezTo>
                  <a:pt x="24424" y="62495"/>
                  <a:pt x="24393" y="62550"/>
                  <a:pt x="24362" y="62550"/>
                </a:cubicBezTo>
                <a:cubicBezTo>
                  <a:pt x="24331" y="62550"/>
                  <a:pt x="24268" y="62606"/>
                  <a:pt x="24237" y="62661"/>
                </a:cubicBezTo>
                <a:cubicBezTo>
                  <a:pt x="24206" y="62717"/>
                  <a:pt x="24237" y="62772"/>
                  <a:pt x="24268" y="62772"/>
                </a:cubicBezTo>
                <a:cubicBezTo>
                  <a:pt x="24299" y="62828"/>
                  <a:pt x="24299" y="62828"/>
                  <a:pt x="24331" y="62883"/>
                </a:cubicBezTo>
                <a:cubicBezTo>
                  <a:pt x="24331" y="62883"/>
                  <a:pt x="24362" y="62883"/>
                  <a:pt x="24393" y="62883"/>
                </a:cubicBezTo>
                <a:cubicBezTo>
                  <a:pt x="24424" y="62939"/>
                  <a:pt x="24487" y="62883"/>
                  <a:pt x="24518" y="62939"/>
                </a:cubicBezTo>
                <a:cubicBezTo>
                  <a:pt x="24549" y="62939"/>
                  <a:pt x="24549" y="62994"/>
                  <a:pt x="24580" y="62994"/>
                </a:cubicBezTo>
                <a:cubicBezTo>
                  <a:pt x="24580" y="62994"/>
                  <a:pt x="24612" y="62994"/>
                  <a:pt x="24643" y="62994"/>
                </a:cubicBezTo>
                <a:cubicBezTo>
                  <a:pt x="24674" y="63049"/>
                  <a:pt x="24737" y="63049"/>
                  <a:pt x="24768" y="63049"/>
                </a:cubicBezTo>
                <a:cubicBezTo>
                  <a:pt x="24799" y="63049"/>
                  <a:pt x="24862" y="63105"/>
                  <a:pt x="24893" y="63160"/>
                </a:cubicBezTo>
                <a:cubicBezTo>
                  <a:pt x="24893" y="63216"/>
                  <a:pt x="24924" y="63327"/>
                  <a:pt x="24893" y="63382"/>
                </a:cubicBezTo>
                <a:cubicBezTo>
                  <a:pt x="24893" y="63438"/>
                  <a:pt x="24893" y="63493"/>
                  <a:pt x="24862" y="63493"/>
                </a:cubicBezTo>
                <a:cubicBezTo>
                  <a:pt x="24862" y="63548"/>
                  <a:pt x="24862" y="63604"/>
                  <a:pt x="24862" y="63659"/>
                </a:cubicBezTo>
                <a:cubicBezTo>
                  <a:pt x="24862" y="63715"/>
                  <a:pt x="24862" y="63826"/>
                  <a:pt x="24799" y="63826"/>
                </a:cubicBezTo>
                <a:cubicBezTo>
                  <a:pt x="24768" y="63826"/>
                  <a:pt x="24737" y="63881"/>
                  <a:pt x="24768" y="63881"/>
                </a:cubicBezTo>
                <a:cubicBezTo>
                  <a:pt x="24799" y="63881"/>
                  <a:pt x="24830" y="63881"/>
                  <a:pt x="24830" y="63881"/>
                </a:cubicBezTo>
                <a:cubicBezTo>
                  <a:pt x="24830" y="63937"/>
                  <a:pt x="24862" y="63937"/>
                  <a:pt x="24862" y="63937"/>
                </a:cubicBezTo>
                <a:cubicBezTo>
                  <a:pt x="24924" y="64048"/>
                  <a:pt x="24986" y="64103"/>
                  <a:pt x="25080" y="64048"/>
                </a:cubicBezTo>
                <a:cubicBezTo>
                  <a:pt x="25080" y="63992"/>
                  <a:pt x="25111" y="63992"/>
                  <a:pt x="25143" y="63937"/>
                </a:cubicBezTo>
                <a:cubicBezTo>
                  <a:pt x="25174" y="63937"/>
                  <a:pt x="25205" y="63881"/>
                  <a:pt x="25268" y="63881"/>
                </a:cubicBezTo>
                <a:cubicBezTo>
                  <a:pt x="25299" y="63826"/>
                  <a:pt x="25361" y="63770"/>
                  <a:pt x="25393" y="63715"/>
                </a:cubicBezTo>
                <a:cubicBezTo>
                  <a:pt x="25424" y="63715"/>
                  <a:pt x="25455" y="63659"/>
                  <a:pt x="25486" y="63604"/>
                </a:cubicBezTo>
                <a:cubicBezTo>
                  <a:pt x="25549" y="63604"/>
                  <a:pt x="25580" y="63604"/>
                  <a:pt x="25642" y="63548"/>
                </a:cubicBezTo>
                <a:cubicBezTo>
                  <a:pt x="25674" y="63493"/>
                  <a:pt x="25705" y="63438"/>
                  <a:pt x="25736" y="63382"/>
                </a:cubicBezTo>
                <a:cubicBezTo>
                  <a:pt x="25799" y="63382"/>
                  <a:pt x="25830" y="63327"/>
                  <a:pt x="25892" y="63327"/>
                </a:cubicBezTo>
                <a:cubicBezTo>
                  <a:pt x="25955" y="63327"/>
                  <a:pt x="26017" y="63160"/>
                  <a:pt x="26080" y="63105"/>
                </a:cubicBezTo>
                <a:cubicBezTo>
                  <a:pt x="26142" y="63105"/>
                  <a:pt x="26173" y="63105"/>
                  <a:pt x="26205" y="63160"/>
                </a:cubicBezTo>
                <a:cubicBezTo>
                  <a:pt x="26236" y="63216"/>
                  <a:pt x="26236" y="63216"/>
                  <a:pt x="26267" y="63216"/>
                </a:cubicBezTo>
                <a:cubicBezTo>
                  <a:pt x="26267" y="63216"/>
                  <a:pt x="26298" y="63271"/>
                  <a:pt x="26298" y="63271"/>
                </a:cubicBezTo>
                <a:cubicBezTo>
                  <a:pt x="26361" y="63327"/>
                  <a:pt x="26423" y="63271"/>
                  <a:pt x="26454" y="63216"/>
                </a:cubicBezTo>
                <a:cubicBezTo>
                  <a:pt x="26486" y="63216"/>
                  <a:pt x="26517" y="63216"/>
                  <a:pt x="26517" y="63216"/>
                </a:cubicBezTo>
                <a:cubicBezTo>
                  <a:pt x="26579" y="63216"/>
                  <a:pt x="26611" y="63216"/>
                  <a:pt x="26611" y="63105"/>
                </a:cubicBezTo>
                <a:cubicBezTo>
                  <a:pt x="26611" y="63105"/>
                  <a:pt x="26611" y="63049"/>
                  <a:pt x="26642" y="62994"/>
                </a:cubicBezTo>
                <a:cubicBezTo>
                  <a:pt x="26642" y="62994"/>
                  <a:pt x="26673" y="62939"/>
                  <a:pt x="26673" y="62939"/>
                </a:cubicBezTo>
                <a:cubicBezTo>
                  <a:pt x="26704" y="62883"/>
                  <a:pt x="26704" y="62883"/>
                  <a:pt x="26704" y="62828"/>
                </a:cubicBezTo>
                <a:cubicBezTo>
                  <a:pt x="26736" y="62772"/>
                  <a:pt x="26767" y="62828"/>
                  <a:pt x="26767" y="62828"/>
                </a:cubicBezTo>
                <a:cubicBezTo>
                  <a:pt x="26798" y="62772"/>
                  <a:pt x="26829" y="62772"/>
                  <a:pt x="26798" y="62772"/>
                </a:cubicBezTo>
                <a:cubicBezTo>
                  <a:pt x="26767" y="62717"/>
                  <a:pt x="26736" y="62772"/>
                  <a:pt x="26736" y="62772"/>
                </a:cubicBezTo>
                <a:cubicBezTo>
                  <a:pt x="26673" y="62772"/>
                  <a:pt x="26642" y="62772"/>
                  <a:pt x="26579" y="62772"/>
                </a:cubicBezTo>
                <a:cubicBezTo>
                  <a:pt x="26548" y="62772"/>
                  <a:pt x="26486" y="62772"/>
                  <a:pt x="26454" y="62772"/>
                </a:cubicBezTo>
                <a:cubicBezTo>
                  <a:pt x="26423" y="62772"/>
                  <a:pt x="26361" y="62772"/>
                  <a:pt x="26330" y="62772"/>
                </a:cubicBezTo>
                <a:cubicBezTo>
                  <a:pt x="26298" y="62717"/>
                  <a:pt x="26236" y="62772"/>
                  <a:pt x="26205" y="62772"/>
                </a:cubicBezTo>
                <a:cubicBezTo>
                  <a:pt x="26173" y="62772"/>
                  <a:pt x="26111" y="62883"/>
                  <a:pt x="26080" y="62828"/>
                </a:cubicBezTo>
                <a:cubicBezTo>
                  <a:pt x="26048" y="62828"/>
                  <a:pt x="26048" y="62772"/>
                  <a:pt x="26017" y="62772"/>
                </a:cubicBezTo>
                <a:cubicBezTo>
                  <a:pt x="25986" y="62717"/>
                  <a:pt x="25986" y="62661"/>
                  <a:pt x="25955" y="62606"/>
                </a:cubicBezTo>
                <a:cubicBezTo>
                  <a:pt x="25923" y="62550"/>
                  <a:pt x="25892" y="62495"/>
                  <a:pt x="25861" y="62439"/>
                </a:cubicBezTo>
                <a:cubicBezTo>
                  <a:pt x="25830" y="62329"/>
                  <a:pt x="25799" y="62218"/>
                  <a:pt x="25736" y="62107"/>
                </a:cubicBezTo>
                <a:cubicBezTo>
                  <a:pt x="25705" y="62051"/>
                  <a:pt x="25611" y="61719"/>
                  <a:pt x="25705" y="61608"/>
                </a:cubicBezTo>
                <a:cubicBezTo>
                  <a:pt x="25705" y="61608"/>
                  <a:pt x="25736" y="61608"/>
                  <a:pt x="25767" y="61608"/>
                </a:cubicBezTo>
                <a:cubicBezTo>
                  <a:pt x="25767" y="61552"/>
                  <a:pt x="25799" y="61552"/>
                  <a:pt x="25799" y="61552"/>
                </a:cubicBezTo>
                <a:cubicBezTo>
                  <a:pt x="25830" y="61497"/>
                  <a:pt x="25861" y="61552"/>
                  <a:pt x="25861" y="61497"/>
                </a:cubicBezTo>
                <a:cubicBezTo>
                  <a:pt x="25892" y="61497"/>
                  <a:pt x="25892" y="61441"/>
                  <a:pt x="25861" y="61386"/>
                </a:cubicBezTo>
                <a:cubicBezTo>
                  <a:pt x="25861" y="61330"/>
                  <a:pt x="25923" y="61219"/>
                  <a:pt x="25923" y="61330"/>
                </a:cubicBezTo>
                <a:cubicBezTo>
                  <a:pt x="25923" y="61386"/>
                  <a:pt x="25955" y="61386"/>
                  <a:pt x="25955" y="61441"/>
                </a:cubicBezTo>
                <a:cubicBezTo>
                  <a:pt x="25955" y="61441"/>
                  <a:pt x="25955" y="61441"/>
                  <a:pt x="25955" y="61497"/>
                </a:cubicBezTo>
                <a:cubicBezTo>
                  <a:pt x="25955" y="61497"/>
                  <a:pt x="25923" y="61497"/>
                  <a:pt x="25892" y="61552"/>
                </a:cubicBezTo>
                <a:cubicBezTo>
                  <a:pt x="25861" y="61552"/>
                  <a:pt x="25861" y="61608"/>
                  <a:pt x="25830" y="61663"/>
                </a:cubicBezTo>
                <a:cubicBezTo>
                  <a:pt x="25830" y="61719"/>
                  <a:pt x="25799" y="61719"/>
                  <a:pt x="25767" y="61719"/>
                </a:cubicBezTo>
                <a:cubicBezTo>
                  <a:pt x="25799" y="61774"/>
                  <a:pt x="25861" y="61719"/>
                  <a:pt x="25861" y="61663"/>
                </a:cubicBezTo>
                <a:cubicBezTo>
                  <a:pt x="25892" y="61608"/>
                  <a:pt x="25892" y="61608"/>
                  <a:pt x="25923" y="61552"/>
                </a:cubicBezTo>
                <a:cubicBezTo>
                  <a:pt x="25986" y="61552"/>
                  <a:pt x="26017" y="61497"/>
                  <a:pt x="26048" y="61441"/>
                </a:cubicBezTo>
                <a:cubicBezTo>
                  <a:pt x="26080" y="61386"/>
                  <a:pt x="26080" y="61275"/>
                  <a:pt x="26142" y="61219"/>
                </a:cubicBezTo>
                <a:cubicBezTo>
                  <a:pt x="26173" y="61219"/>
                  <a:pt x="26205" y="61164"/>
                  <a:pt x="26205" y="61164"/>
                </a:cubicBezTo>
                <a:cubicBezTo>
                  <a:pt x="26236" y="61164"/>
                  <a:pt x="26236" y="61109"/>
                  <a:pt x="26267" y="61109"/>
                </a:cubicBezTo>
                <a:cubicBezTo>
                  <a:pt x="26298" y="61053"/>
                  <a:pt x="26361" y="60998"/>
                  <a:pt x="26392" y="61053"/>
                </a:cubicBezTo>
                <a:cubicBezTo>
                  <a:pt x="26454" y="61053"/>
                  <a:pt x="26486" y="61053"/>
                  <a:pt x="26548" y="60998"/>
                </a:cubicBezTo>
                <a:cubicBezTo>
                  <a:pt x="26579" y="60998"/>
                  <a:pt x="26642" y="60887"/>
                  <a:pt x="26673" y="60887"/>
                </a:cubicBezTo>
                <a:cubicBezTo>
                  <a:pt x="26704" y="60887"/>
                  <a:pt x="26704" y="60831"/>
                  <a:pt x="26736" y="60831"/>
                </a:cubicBezTo>
                <a:cubicBezTo>
                  <a:pt x="26767" y="60831"/>
                  <a:pt x="26767" y="60776"/>
                  <a:pt x="26798" y="60831"/>
                </a:cubicBezTo>
                <a:cubicBezTo>
                  <a:pt x="26829" y="60831"/>
                  <a:pt x="26829" y="60887"/>
                  <a:pt x="26829" y="60887"/>
                </a:cubicBezTo>
                <a:cubicBezTo>
                  <a:pt x="26861" y="60942"/>
                  <a:pt x="26861" y="60942"/>
                  <a:pt x="26861" y="60998"/>
                </a:cubicBezTo>
                <a:cubicBezTo>
                  <a:pt x="26861" y="60998"/>
                  <a:pt x="26861" y="61053"/>
                  <a:pt x="26892" y="61053"/>
                </a:cubicBezTo>
                <a:cubicBezTo>
                  <a:pt x="26923" y="61053"/>
                  <a:pt x="26923" y="60998"/>
                  <a:pt x="26923" y="60942"/>
                </a:cubicBezTo>
                <a:cubicBezTo>
                  <a:pt x="26923" y="60887"/>
                  <a:pt x="26954" y="60831"/>
                  <a:pt x="26985" y="60776"/>
                </a:cubicBezTo>
                <a:cubicBezTo>
                  <a:pt x="27048" y="60776"/>
                  <a:pt x="27048" y="60720"/>
                  <a:pt x="27110" y="60720"/>
                </a:cubicBezTo>
                <a:cubicBezTo>
                  <a:pt x="27142" y="60720"/>
                  <a:pt x="27173" y="60720"/>
                  <a:pt x="27204" y="60665"/>
                </a:cubicBezTo>
                <a:cubicBezTo>
                  <a:pt x="27235" y="60665"/>
                  <a:pt x="27267" y="60609"/>
                  <a:pt x="27298" y="60609"/>
                </a:cubicBezTo>
                <a:cubicBezTo>
                  <a:pt x="27298" y="60554"/>
                  <a:pt x="27329" y="60499"/>
                  <a:pt x="27391" y="60443"/>
                </a:cubicBezTo>
                <a:cubicBezTo>
                  <a:pt x="27391" y="60443"/>
                  <a:pt x="27423" y="60443"/>
                  <a:pt x="27454" y="60443"/>
                </a:cubicBezTo>
                <a:cubicBezTo>
                  <a:pt x="27485" y="60388"/>
                  <a:pt x="27548" y="60443"/>
                  <a:pt x="27579" y="60443"/>
                </a:cubicBezTo>
                <a:cubicBezTo>
                  <a:pt x="27610" y="60443"/>
                  <a:pt x="27673" y="60443"/>
                  <a:pt x="27704" y="60388"/>
                </a:cubicBezTo>
                <a:cubicBezTo>
                  <a:pt x="27735" y="60388"/>
                  <a:pt x="27798" y="60388"/>
                  <a:pt x="27829" y="60332"/>
                </a:cubicBezTo>
                <a:cubicBezTo>
                  <a:pt x="27860" y="60332"/>
                  <a:pt x="27891" y="60332"/>
                  <a:pt x="27891" y="60332"/>
                </a:cubicBezTo>
                <a:cubicBezTo>
                  <a:pt x="27922" y="60332"/>
                  <a:pt x="27954" y="60332"/>
                  <a:pt x="27954" y="60332"/>
                </a:cubicBezTo>
                <a:cubicBezTo>
                  <a:pt x="27985" y="60388"/>
                  <a:pt x="28079" y="60388"/>
                  <a:pt x="28110" y="60332"/>
                </a:cubicBezTo>
                <a:cubicBezTo>
                  <a:pt x="28141" y="60332"/>
                  <a:pt x="28172" y="60277"/>
                  <a:pt x="28204" y="60221"/>
                </a:cubicBezTo>
                <a:cubicBezTo>
                  <a:pt x="28235" y="60221"/>
                  <a:pt x="28297" y="60166"/>
                  <a:pt x="28328" y="60221"/>
                </a:cubicBezTo>
                <a:cubicBezTo>
                  <a:pt x="28360" y="60221"/>
                  <a:pt x="28391" y="60221"/>
                  <a:pt x="28391" y="60221"/>
                </a:cubicBezTo>
                <a:cubicBezTo>
                  <a:pt x="28391" y="60277"/>
                  <a:pt x="28391" y="60332"/>
                  <a:pt x="28360" y="60332"/>
                </a:cubicBezTo>
                <a:cubicBezTo>
                  <a:pt x="28360" y="60388"/>
                  <a:pt x="28391" y="60443"/>
                  <a:pt x="28360" y="60443"/>
                </a:cubicBezTo>
                <a:cubicBezTo>
                  <a:pt x="28360" y="60499"/>
                  <a:pt x="28328" y="60499"/>
                  <a:pt x="28297" y="60554"/>
                </a:cubicBezTo>
                <a:cubicBezTo>
                  <a:pt x="28235" y="60609"/>
                  <a:pt x="28110" y="60665"/>
                  <a:pt x="28047" y="60720"/>
                </a:cubicBezTo>
                <a:cubicBezTo>
                  <a:pt x="28016" y="60720"/>
                  <a:pt x="27985" y="60720"/>
                  <a:pt x="27954" y="60720"/>
                </a:cubicBezTo>
                <a:cubicBezTo>
                  <a:pt x="27922" y="60720"/>
                  <a:pt x="27891" y="60720"/>
                  <a:pt x="27891" y="60720"/>
                </a:cubicBezTo>
                <a:cubicBezTo>
                  <a:pt x="27829" y="60776"/>
                  <a:pt x="27922" y="60831"/>
                  <a:pt x="27922" y="60887"/>
                </a:cubicBezTo>
                <a:cubicBezTo>
                  <a:pt x="27985" y="60942"/>
                  <a:pt x="27954" y="60998"/>
                  <a:pt x="27891" y="60998"/>
                </a:cubicBezTo>
                <a:cubicBezTo>
                  <a:pt x="27860" y="60998"/>
                  <a:pt x="27829" y="60998"/>
                  <a:pt x="27766" y="61053"/>
                </a:cubicBezTo>
                <a:cubicBezTo>
                  <a:pt x="27673" y="61053"/>
                  <a:pt x="27579" y="60998"/>
                  <a:pt x="27485" y="60998"/>
                </a:cubicBezTo>
                <a:cubicBezTo>
                  <a:pt x="27423" y="60998"/>
                  <a:pt x="27485" y="61053"/>
                  <a:pt x="27485" y="61109"/>
                </a:cubicBezTo>
                <a:cubicBezTo>
                  <a:pt x="27516" y="61164"/>
                  <a:pt x="27516" y="61219"/>
                  <a:pt x="27516" y="61219"/>
                </a:cubicBezTo>
                <a:cubicBezTo>
                  <a:pt x="27516" y="61275"/>
                  <a:pt x="27548" y="61275"/>
                  <a:pt x="27579" y="61330"/>
                </a:cubicBezTo>
                <a:cubicBezTo>
                  <a:pt x="27610" y="61386"/>
                  <a:pt x="27641" y="61441"/>
                  <a:pt x="27704" y="61441"/>
                </a:cubicBezTo>
                <a:cubicBezTo>
                  <a:pt x="27735" y="61497"/>
                  <a:pt x="27766" y="61497"/>
                  <a:pt x="27798" y="61552"/>
                </a:cubicBezTo>
                <a:cubicBezTo>
                  <a:pt x="27829" y="61608"/>
                  <a:pt x="27829" y="61608"/>
                  <a:pt x="27860" y="61608"/>
                </a:cubicBezTo>
                <a:cubicBezTo>
                  <a:pt x="27891" y="61663"/>
                  <a:pt x="27891" y="61663"/>
                  <a:pt x="27922" y="61663"/>
                </a:cubicBezTo>
                <a:cubicBezTo>
                  <a:pt x="27922" y="61719"/>
                  <a:pt x="27954" y="61719"/>
                  <a:pt x="27954" y="61774"/>
                </a:cubicBezTo>
                <a:cubicBezTo>
                  <a:pt x="27954" y="61829"/>
                  <a:pt x="27922" y="61829"/>
                  <a:pt x="27891" y="61829"/>
                </a:cubicBezTo>
                <a:cubicBezTo>
                  <a:pt x="27860" y="61774"/>
                  <a:pt x="27829" y="61774"/>
                  <a:pt x="27798" y="61719"/>
                </a:cubicBezTo>
                <a:cubicBezTo>
                  <a:pt x="27735" y="61663"/>
                  <a:pt x="27735" y="61774"/>
                  <a:pt x="27704" y="61829"/>
                </a:cubicBezTo>
                <a:cubicBezTo>
                  <a:pt x="27704" y="61829"/>
                  <a:pt x="27673" y="61829"/>
                  <a:pt x="27641" y="61829"/>
                </a:cubicBezTo>
                <a:cubicBezTo>
                  <a:pt x="27641" y="61829"/>
                  <a:pt x="27610" y="61829"/>
                  <a:pt x="27579" y="61829"/>
                </a:cubicBezTo>
                <a:cubicBezTo>
                  <a:pt x="27548" y="61829"/>
                  <a:pt x="27548" y="61940"/>
                  <a:pt x="27548" y="61996"/>
                </a:cubicBezTo>
                <a:cubicBezTo>
                  <a:pt x="27516" y="62107"/>
                  <a:pt x="27516" y="62162"/>
                  <a:pt x="27485" y="62273"/>
                </a:cubicBezTo>
                <a:cubicBezTo>
                  <a:pt x="27454" y="62273"/>
                  <a:pt x="27454" y="62273"/>
                  <a:pt x="27423" y="62329"/>
                </a:cubicBezTo>
                <a:cubicBezTo>
                  <a:pt x="27391" y="62329"/>
                  <a:pt x="27391" y="62329"/>
                  <a:pt x="27360" y="62329"/>
                </a:cubicBezTo>
                <a:cubicBezTo>
                  <a:pt x="27329" y="62384"/>
                  <a:pt x="27391" y="62439"/>
                  <a:pt x="27391" y="62495"/>
                </a:cubicBezTo>
                <a:cubicBezTo>
                  <a:pt x="27391" y="62550"/>
                  <a:pt x="27391" y="62550"/>
                  <a:pt x="27423" y="62606"/>
                </a:cubicBezTo>
                <a:cubicBezTo>
                  <a:pt x="27423" y="62606"/>
                  <a:pt x="27454" y="62661"/>
                  <a:pt x="27454" y="62661"/>
                </a:cubicBezTo>
                <a:cubicBezTo>
                  <a:pt x="27485" y="62883"/>
                  <a:pt x="27298" y="62828"/>
                  <a:pt x="27235" y="62828"/>
                </a:cubicBezTo>
                <a:cubicBezTo>
                  <a:pt x="27204" y="62828"/>
                  <a:pt x="27173" y="62772"/>
                  <a:pt x="27110" y="62772"/>
                </a:cubicBezTo>
                <a:cubicBezTo>
                  <a:pt x="27079" y="62772"/>
                  <a:pt x="27048" y="62717"/>
                  <a:pt x="27017" y="62717"/>
                </a:cubicBezTo>
                <a:cubicBezTo>
                  <a:pt x="26985" y="62717"/>
                  <a:pt x="26954" y="62717"/>
                  <a:pt x="26954" y="62717"/>
                </a:cubicBezTo>
                <a:cubicBezTo>
                  <a:pt x="26923" y="62661"/>
                  <a:pt x="26923" y="62661"/>
                  <a:pt x="26892" y="62661"/>
                </a:cubicBezTo>
                <a:cubicBezTo>
                  <a:pt x="26861" y="62661"/>
                  <a:pt x="26798" y="62717"/>
                  <a:pt x="26861" y="62772"/>
                </a:cubicBezTo>
                <a:cubicBezTo>
                  <a:pt x="26892" y="62772"/>
                  <a:pt x="26892" y="62772"/>
                  <a:pt x="26923" y="62828"/>
                </a:cubicBezTo>
                <a:cubicBezTo>
                  <a:pt x="26923" y="62828"/>
                  <a:pt x="26954" y="62828"/>
                  <a:pt x="26954" y="62883"/>
                </a:cubicBezTo>
                <a:cubicBezTo>
                  <a:pt x="26954" y="62939"/>
                  <a:pt x="26923" y="62883"/>
                  <a:pt x="26892" y="62939"/>
                </a:cubicBezTo>
                <a:cubicBezTo>
                  <a:pt x="26892" y="62939"/>
                  <a:pt x="26861" y="62939"/>
                  <a:pt x="26861" y="62994"/>
                </a:cubicBezTo>
                <a:cubicBezTo>
                  <a:pt x="26829" y="62994"/>
                  <a:pt x="26736" y="62994"/>
                  <a:pt x="26767" y="63049"/>
                </a:cubicBezTo>
                <a:cubicBezTo>
                  <a:pt x="26798" y="63049"/>
                  <a:pt x="26829" y="63049"/>
                  <a:pt x="26829" y="63049"/>
                </a:cubicBezTo>
                <a:cubicBezTo>
                  <a:pt x="26861" y="63049"/>
                  <a:pt x="26861" y="63105"/>
                  <a:pt x="26892" y="63105"/>
                </a:cubicBezTo>
                <a:cubicBezTo>
                  <a:pt x="26923" y="63105"/>
                  <a:pt x="26923" y="63105"/>
                  <a:pt x="26954" y="63160"/>
                </a:cubicBezTo>
                <a:cubicBezTo>
                  <a:pt x="26954" y="63160"/>
                  <a:pt x="26985" y="63160"/>
                  <a:pt x="27017" y="63216"/>
                </a:cubicBezTo>
                <a:cubicBezTo>
                  <a:pt x="27017" y="63216"/>
                  <a:pt x="27048" y="63216"/>
                  <a:pt x="27048" y="63271"/>
                </a:cubicBezTo>
                <a:cubicBezTo>
                  <a:pt x="27079" y="63271"/>
                  <a:pt x="27079" y="63327"/>
                  <a:pt x="27079" y="63327"/>
                </a:cubicBezTo>
                <a:cubicBezTo>
                  <a:pt x="27110" y="63382"/>
                  <a:pt x="27142" y="63382"/>
                  <a:pt x="27142" y="63382"/>
                </a:cubicBezTo>
                <a:cubicBezTo>
                  <a:pt x="27173" y="63438"/>
                  <a:pt x="27173" y="63493"/>
                  <a:pt x="27173" y="63493"/>
                </a:cubicBezTo>
                <a:cubicBezTo>
                  <a:pt x="27204" y="63548"/>
                  <a:pt x="27204" y="63548"/>
                  <a:pt x="27235" y="63604"/>
                </a:cubicBezTo>
                <a:cubicBezTo>
                  <a:pt x="27235" y="63604"/>
                  <a:pt x="27267" y="63659"/>
                  <a:pt x="27267" y="63659"/>
                </a:cubicBezTo>
                <a:cubicBezTo>
                  <a:pt x="27298" y="63715"/>
                  <a:pt x="27360" y="63715"/>
                  <a:pt x="27391" y="63715"/>
                </a:cubicBezTo>
                <a:cubicBezTo>
                  <a:pt x="27454" y="63715"/>
                  <a:pt x="27485" y="63659"/>
                  <a:pt x="27516" y="63715"/>
                </a:cubicBezTo>
                <a:cubicBezTo>
                  <a:pt x="27548" y="63715"/>
                  <a:pt x="27548" y="63770"/>
                  <a:pt x="27548" y="63770"/>
                </a:cubicBezTo>
                <a:cubicBezTo>
                  <a:pt x="27579" y="63770"/>
                  <a:pt x="27579" y="63826"/>
                  <a:pt x="27610" y="63826"/>
                </a:cubicBezTo>
                <a:cubicBezTo>
                  <a:pt x="27673" y="63937"/>
                  <a:pt x="27704" y="64103"/>
                  <a:pt x="27829" y="64158"/>
                </a:cubicBezTo>
                <a:cubicBezTo>
                  <a:pt x="27891" y="64158"/>
                  <a:pt x="27985" y="64158"/>
                  <a:pt x="28079" y="64214"/>
                </a:cubicBezTo>
                <a:cubicBezTo>
                  <a:pt x="28110" y="64269"/>
                  <a:pt x="28141" y="64380"/>
                  <a:pt x="28172" y="64436"/>
                </a:cubicBezTo>
                <a:cubicBezTo>
                  <a:pt x="28204" y="64491"/>
                  <a:pt x="28235" y="64491"/>
                  <a:pt x="28266" y="64547"/>
                </a:cubicBezTo>
                <a:cubicBezTo>
                  <a:pt x="28297" y="64602"/>
                  <a:pt x="28328" y="64602"/>
                  <a:pt x="28360" y="64658"/>
                </a:cubicBezTo>
                <a:cubicBezTo>
                  <a:pt x="28391" y="64768"/>
                  <a:pt x="28453" y="64768"/>
                  <a:pt x="28485" y="64824"/>
                </a:cubicBezTo>
                <a:cubicBezTo>
                  <a:pt x="28516" y="64879"/>
                  <a:pt x="28547" y="64935"/>
                  <a:pt x="28578" y="64990"/>
                </a:cubicBezTo>
                <a:cubicBezTo>
                  <a:pt x="28610" y="65046"/>
                  <a:pt x="28641" y="65101"/>
                  <a:pt x="28672" y="65157"/>
                </a:cubicBezTo>
                <a:cubicBezTo>
                  <a:pt x="28735" y="65268"/>
                  <a:pt x="28797" y="65378"/>
                  <a:pt x="28859" y="65489"/>
                </a:cubicBezTo>
                <a:cubicBezTo>
                  <a:pt x="28953" y="65600"/>
                  <a:pt x="29016" y="65656"/>
                  <a:pt x="29109" y="65711"/>
                </a:cubicBezTo>
                <a:cubicBezTo>
                  <a:pt x="29172" y="65767"/>
                  <a:pt x="29234" y="65822"/>
                  <a:pt x="29328" y="65822"/>
                </a:cubicBezTo>
                <a:cubicBezTo>
                  <a:pt x="29359" y="65878"/>
                  <a:pt x="29422" y="65878"/>
                  <a:pt x="29484" y="65988"/>
                </a:cubicBezTo>
                <a:cubicBezTo>
                  <a:pt x="29515" y="66044"/>
                  <a:pt x="29515" y="66099"/>
                  <a:pt x="29547" y="66210"/>
                </a:cubicBezTo>
                <a:cubicBezTo>
                  <a:pt x="29609" y="66377"/>
                  <a:pt x="29703" y="66266"/>
                  <a:pt x="29765" y="66432"/>
                </a:cubicBezTo>
                <a:cubicBezTo>
                  <a:pt x="29796" y="66487"/>
                  <a:pt x="29765" y="66598"/>
                  <a:pt x="29796" y="66654"/>
                </a:cubicBezTo>
                <a:cubicBezTo>
                  <a:pt x="29796" y="66765"/>
                  <a:pt x="29796" y="66820"/>
                  <a:pt x="29828" y="66876"/>
                </a:cubicBezTo>
                <a:cubicBezTo>
                  <a:pt x="29859" y="66987"/>
                  <a:pt x="29890" y="67042"/>
                  <a:pt x="29890" y="67097"/>
                </a:cubicBezTo>
                <a:cubicBezTo>
                  <a:pt x="29921" y="67153"/>
                  <a:pt x="29921" y="67208"/>
                  <a:pt x="29921" y="67319"/>
                </a:cubicBezTo>
                <a:cubicBezTo>
                  <a:pt x="29921" y="67375"/>
                  <a:pt x="29953" y="67430"/>
                  <a:pt x="29921" y="67541"/>
                </a:cubicBezTo>
                <a:close/>
                <a:moveTo>
                  <a:pt x="25830" y="62550"/>
                </a:moveTo>
                <a:cubicBezTo>
                  <a:pt x="25830" y="62550"/>
                  <a:pt x="25830" y="62550"/>
                  <a:pt x="25830" y="62495"/>
                </a:cubicBezTo>
                <a:cubicBezTo>
                  <a:pt x="25861" y="62495"/>
                  <a:pt x="25923" y="62661"/>
                  <a:pt x="25923" y="62661"/>
                </a:cubicBezTo>
                <a:cubicBezTo>
                  <a:pt x="25955" y="62717"/>
                  <a:pt x="25986" y="62772"/>
                  <a:pt x="26017" y="62828"/>
                </a:cubicBezTo>
                <a:cubicBezTo>
                  <a:pt x="26017" y="62828"/>
                  <a:pt x="26048" y="62828"/>
                  <a:pt x="26048" y="62883"/>
                </a:cubicBezTo>
                <a:cubicBezTo>
                  <a:pt x="26048" y="62939"/>
                  <a:pt x="26017" y="62939"/>
                  <a:pt x="25986" y="62883"/>
                </a:cubicBezTo>
                <a:cubicBezTo>
                  <a:pt x="25986" y="62883"/>
                  <a:pt x="25955" y="62883"/>
                  <a:pt x="25955" y="62883"/>
                </a:cubicBezTo>
                <a:cubicBezTo>
                  <a:pt x="25923" y="62883"/>
                  <a:pt x="25923" y="62828"/>
                  <a:pt x="25892" y="62828"/>
                </a:cubicBezTo>
                <a:cubicBezTo>
                  <a:pt x="25861" y="62717"/>
                  <a:pt x="25799" y="62828"/>
                  <a:pt x="25830" y="62661"/>
                </a:cubicBezTo>
                <a:cubicBezTo>
                  <a:pt x="25830" y="62661"/>
                  <a:pt x="25830" y="62606"/>
                  <a:pt x="25830" y="62550"/>
                </a:cubicBezTo>
                <a:close/>
                <a:moveTo>
                  <a:pt x="33420" y="65157"/>
                </a:moveTo>
                <a:cubicBezTo>
                  <a:pt x="33420" y="65157"/>
                  <a:pt x="33388" y="65157"/>
                  <a:pt x="33388" y="65157"/>
                </a:cubicBezTo>
                <a:cubicBezTo>
                  <a:pt x="33357" y="65157"/>
                  <a:pt x="33388" y="65157"/>
                  <a:pt x="33388" y="65101"/>
                </a:cubicBezTo>
                <a:cubicBezTo>
                  <a:pt x="33388" y="65101"/>
                  <a:pt x="33420" y="64990"/>
                  <a:pt x="33451" y="65046"/>
                </a:cubicBezTo>
                <a:cubicBezTo>
                  <a:pt x="33451" y="65046"/>
                  <a:pt x="33420" y="65157"/>
                  <a:pt x="33420" y="65157"/>
                </a:cubicBezTo>
                <a:close/>
                <a:moveTo>
                  <a:pt x="37886" y="68650"/>
                </a:moveTo>
                <a:cubicBezTo>
                  <a:pt x="37855" y="68706"/>
                  <a:pt x="37792" y="68650"/>
                  <a:pt x="37761" y="68650"/>
                </a:cubicBezTo>
                <a:cubicBezTo>
                  <a:pt x="37730" y="68706"/>
                  <a:pt x="37667" y="68706"/>
                  <a:pt x="37636" y="68761"/>
                </a:cubicBezTo>
                <a:cubicBezTo>
                  <a:pt x="37636" y="68761"/>
                  <a:pt x="37636" y="68817"/>
                  <a:pt x="37636" y="68872"/>
                </a:cubicBezTo>
                <a:cubicBezTo>
                  <a:pt x="37636" y="68872"/>
                  <a:pt x="37667" y="68872"/>
                  <a:pt x="37667" y="68927"/>
                </a:cubicBezTo>
                <a:cubicBezTo>
                  <a:pt x="37699" y="69038"/>
                  <a:pt x="37636" y="68983"/>
                  <a:pt x="37574" y="68983"/>
                </a:cubicBezTo>
                <a:cubicBezTo>
                  <a:pt x="37574" y="68983"/>
                  <a:pt x="37574" y="68927"/>
                  <a:pt x="37542" y="68927"/>
                </a:cubicBezTo>
                <a:cubicBezTo>
                  <a:pt x="37511" y="68927"/>
                  <a:pt x="37480" y="68927"/>
                  <a:pt x="37480" y="68927"/>
                </a:cubicBezTo>
                <a:cubicBezTo>
                  <a:pt x="37449" y="68983"/>
                  <a:pt x="37449" y="68983"/>
                  <a:pt x="37418" y="68983"/>
                </a:cubicBezTo>
                <a:cubicBezTo>
                  <a:pt x="37386" y="68983"/>
                  <a:pt x="37386" y="68983"/>
                  <a:pt x="37355" y="69038"/>
                </a:cubicBezTo>
                <a:cubicBezTo>
                  <a:pt x="37355" y="69038"/>
                  <a:pt x="37324" y="69038"/>
                  <a:pt x="37293" y="69038"/>
                </a:cubicBezTo>
                <a:cubicBezTo>
                  <a:pt x="37293" y="69038"/>
                  <a:pt x="37293" y="68983"/>
                  <a:pt x="37293" y="68927"/>
                </a:cubicBezTo>
                <a:cubicBezTo>
                  <a:pt x="37293" y="68872"/>
                  <a:pt x="37293" y="68872"/>
                  <a:pt x="37293" y="68817"/>
                </a:cubicBezTo>
                <a:cubicBezTo>
                  <a:pt x="37261" y="68817"/>
                  <a:pt x="37261" y="68817"/>
                  <a:pt x="37261" y="68761"/>
                </a:cubicBezTo>
                <a:cubicBezTo>
                  <a:pt x="37230" y="68761"/>
                  <a:pt x="37230" y="68650"/>
                  <a:pt x="37199" y="68706"/>
                </a:cubicBezTo>
                <a:cubicBezTo>
                  <a:pt x="37199" y="68706"/>
                  <a:pt x="37199" y="68761"/>
                  <a:pt x="37199" y="68817"/>
                </a:cubicBezTo>
                <a:cubicBezTo>
                  <a:pt x="37199" y="68872"/>
                  <a:pt x="37199" y="68817"/>
                  <a:pt x="37168" y="68872"/>
                </a:cubicBezTo>
                <a:cubicBezTo>
                  <a:pt x="37136" y="68872"/>
                  <a:pt x="37136" y="68927"/>
                  <a:pt x="37105" y="68927"/>
                </a:cubicBezTo>
                <a:cubicBezTo>
                  <a:pt x="37074" y="68927"/>
                  <a:pt x="37043" y="68872"/>
                  <a:pt x="37011" y="68872"/>
                </a:cubicBezTo>
                <a:cubicBezTo>
                  <a:pt x="36980" y="68817"/>
                  <a:pt x="36949" y="68872"/>
                  <a:pt x="36918" y="68817"/>
                </a:cubicBezTo>
                <a:cubicBezTo>
                  <a:pt x="36887" y="68761"/>
                  <a:pt x="36887" y="68706"/>
                  <a:pt x="36855" y="68650"/>
                </a:cubicBezTo>
                <a:cubicBezTo>
                  <a:pt x="36855" y="68595"/>
                  <a:pt x="36793" y="68484"/>
                  <a:pt x="36762" y="68484"/>
                </a:cubicBezTo>
                <a:cubicBezTo>
                  <a:pt x="36762" y="68484"/>
                  <a:pt x="36762" y="68484"/>
                  <a:pt x="36762" y="68484"/>
                </a:cubicBezTo>
                <a:cubicBezTo>
                  <a:pt x="36762" y="68539"/>
                  <a:pt x="36793" y="68539"/>
                  <a:pt x="36793" y="68595"/>
                </a:cubicBezTo>
                <a:cubicBezTo>
                  <a:pt x="36793" y="68650"/>
                  <a:pt x="36793" y="68650"/>
                  <a:pt x="36762" y="68706"/>
                </a:cubicBezTo>
                <a:cubicBezTo>
                  <a:pt x="36762" y="68761"/>
                  <a:pt x="36762" y="68817"/>
                  <a:pt x="36762" y="68927"/>
                </a:cubicBezTo>
                <a:cubicBezTo>
                  <a:pt x="36762" y="68983"/>
                  <a:pt x="36730" y="69038"/>
                  <a:pt x="36699" y="69094"/>
                </a:cubicBezTo>
                <a:cubicBezTo>
                  <a:pt x="36699" y="69094"/>
                  <a:pt x="36699" y="69149"/>
                  <a:pt x="36699" y="69205"/>
                </a:cubicBezTo>
                <a:cubicBezTo>
                  <a:pt x="36668" y="69316"/>
                  <a:pt x="36668" y="69426"/>
                  <a:pt x="36668" y="69537"/>
                </a:cubicBezTo>
                <a:cubicBezTo>
                  <a:pt x="36668" y="69593"/>
                  <a:pt x="36699" y="69593"/>
                  <a:pt x="36699" y="69648"/>
                </a:cubicBezTo>
                <a:cubicBezTo>
                  <a:pt x="36699" y="69704"/>
                  <a:pt x="36699" y="69704"/>
                  <a:pt x="36730" y="69759"/>
                </a:cubicBezTo>
                <a:cubicBezTo>
                  <a:pt x="36730" y="69870"/>
                  <a:pt x="36793" y="69870"/>
                  <a:pt x="36824" y="69870"/>
                </a:cubicBezTo>
                <a:cubicBezTo>
                  <a:pt x="36887" y="69870"/>
                  <a:pt x="36918" y="69870"/>
                  <a:pt x="36980" y="69870"/>
                </a:cubicBezTo>
                <a:cubicBezTo>
                  <a:pt x="37011" y="69926"/>
                  <a:pt x="37074" y="69870"/>
                  <a:pt x="37105" y="69926"/>
                </a:cubicBezTo>
                <a:cubicBezTo>
                  <a:pt x="37105" y="69926"/>
                  <a:pt x="37136" y="69981"/>
                  <a:pt x="37136" y="70036"/>
                </a:cubicBezTo>
                <a:cubicBezTo>
                  <a:pt x="37136" y="70092"/>
                  <a:pt x="37105" y="70092"/>
                  <a:pt x="37105" y="70147"/>
                </a:cubicBezTo>
                <a:cubicBezTo>
                  <a:pt x="37105" y="70203"/>
                  <a:pt x="37136" y="70258"/>
                  <a:pt x="37168" y="70314"/>
                </a:cubicBezTo>
                <a:cubicBezTo>
                  <a:pt x="37199" y="70314"/>
                  <a:pt x="37230" y="70369"/>
                  <a:pt x="37230" y="70369"/>
                </a:cubicBezTo>
                <a:cubicBezTo>
                  <a:pt x="37230" y="70425"/>
                  <a:pt x="37230" y="70480"/>
                  <a:pt x="37199" y="70425"/>
                </a:cubicBezTo>
                <a:cubicBezTo>
                  <a:pt x="37168" y="70425"/>
                  <a:pt x="37168" y="70369"/>
                  <a:pt x="37168" y="70369"/>
                </a:cubicBezTo>
                <a:cubicBezTo>
                  <a:pt x="37136" y="70369"/>
                  <a:pt x="37136" y="70314"/>
                  <a:pt x="37105" y="70369"/>
                </a:cubicBezTo>
                <a:cubicBezTo>
                  <a:pt x="37074" y="70369"/>
                  <a:pt x="37043" y="70480"/>
                  <a:pt x="37011" y="70425"/>
                </a:cubicBezTo>
                <a:cubicBezTo>
                  <a:pt x="36949" y="70369"/>
                  <a:pt x="37043" y="70314"/>
                  <a:pt x="37043" y="70258"/>
                </a:cubicBezTo>
                <a:cubicBezTo>
                  <a:pt x="37043" y="70203"/>
                  <a:pt x="37011" y="70203"/>
                  <a:pt x="37011" y="70258"/>
                </a:cubicBezTo>
                <a:cubicBezTo>
                  <a:pt x="36980" y="70314"/>
                  <a:pt x="36980" y="70314"/>
                  <a:pt x="36980" y="70369"/>
                </a:cubicBezTo>
                <a:cubicBezTo>
                  <a:pt x="36949" y="70425"/>
                  <a:pt x="36918" y="70480"/>
                  <a:pt x="36918" y="70591"/>
                </a:cubicBezTo>
                <a:cubicBezTo>
                  <a:pt x="36918" y="70646"/>
                  <a:pt x="36918" y="70646"/>
                  <a:pt x="36949" y="70702"/>
                </a:cubicBezTo>
                <a:cubicBezTo>
                  <a:pt x="36949" y="70702"/>
                  <a:pt x="36949" y="70757"/>
                  <a:pt x="36949" y="70813"/>
                </a:cubicBezTo>
                <a:cubicBezTo>
                  <a:pt x="36949" y="70868"/>
                  <a:pt x="36980" y="70868"/>
                  <a:pt x="37011" y="70813"/>
                </a:cubicBezTo>
                <a:cubicBezTo>
                  <a:pt x="37011" y="70813"/>
                  <a:pt x="37011" y="70757"/>
                  <a:pt x="37011" y="70702"/>
                </a:cubicBezTo>
                <a:cubicBezTo>
                  <a:pt x="37011" y="70702"/>
                  <a:pt x="36980" y="70646"/>
                  <a:pt x="37011" y="70591"/>
                </a:cubicBezTo>
                <a:cubicBezTo>
                  <a:pt x="37043" y="70591"/>
                  <a:pt x="37043" y="70646"/>
                  <a:pt x="37074" y="70702"/>
                </a:cubicBezTo>
                <a:cubicBezTo>
                  <a:pt x="37074" y="70757"/>
                  <a:pt x="37136" y="70702"/>
                  <a:pt x="37168" y="70757"/>
                </a:cubicBezTo>
                <a:cubicBezTo>
                  <a:pt x="37230" y="70813"/>
                  <a:pt x="37230" y="70924"/>
                  <a:pt x="37261" y="70979"/>
                </a:cubicBezTo>
                <a:cubicBezTo>
                  <a:pt x="37293" y="71035"/>
                  <a:pt x="37324" y="71035"/>
                  <a:pt x="37355" y="71090"/>
                </a:cubicBezTo>
                <a:cubicBezTo>
                  <a:pt x="37386" y="71146"/>
                  <a:pt x="37418" y="71256"/>
                  <a:pt x="37418" y="71312"/>
                </a:cubicBezTo>
                <a:cubicBezTo>
                  <a:pt x="37418" y="71367"/>
                  <a:pt x="37386" y="71367"/>
                  <a:pt x="37386" y="71423"/>
                </a:cubicBezTo>
                <a:cubicBezTo>
                  <a:pt x="37386" y="71478"/>
                  <a:pt x="37355" y="71534"/>
                  <a:pt x="37355" y="71589"/>
                </a:cubicBezTo>
                <a:cubicBezTo>
                  <a:pt x="37355" y="71645"/>
                  <a:pt x="37355" y="71700"/>
                  <a:pt x="37355" y="71756"/>
                </a:cubicBezTo>
                <a:cubicBezTo>
                  <a:pt x="37355" y="71866"/>
                  <a:pt x="37324" y="71922"/>
                  <a:pt x="37324" y="72033"/>
                </a:cubicBezTo>
                <a:cubicBezTo>
                  <a:pt x="37324" y="72255"/>
                  <a:pt x="37324" y="72421"/>
                  <a:pt x="37355" y="72587"/>
                </a:cubicBezTo>
                <a:cubicBezTo>
                  <a:pt x="37355" y="72698"/>
                  <a:pt x="37355" y="72809"/>
                  <a:pt x="37386" y="72975"/>
                </a:cubicBezTo>
                <a:cubicBezTo>
                  <a:pt x="37386" y="73086"/>
                  <a:pt x="37386" y="73142"/>
                  <a:pt x="37386" y="73253"/>
                </a:cubicBezTo>
                <a:cubicBezTo>
                  <a:pt x="37418" y="73364"/>
                  <a:pt x="37418" y="73475"/>
                  <a:pt x="37418" y="73530"/>
                </a:cubicBezTo>
                <a:cubicBezTo>
                  <a:pt x="37449" y="73585"/>
                  <a:pt x="37449" y="73696"/>
                  <a:pt x="37449" y="73752"/>
                </a:cubicBezTo>
                <a:cubicBezTo>
                  <a:pt x="37480" y="73863"/>
                  <a:pt x="37418" y="73918"/>
                  <a:pt x="37386" y="73918"/>
                </a:cubicBezTo>
                <a:cubicBezTo>
                  <a:pt x="37355" y="73918"/>
                  <a:pt x="37355" y="73918"/>
                  <a:pt x="37324" y="73863"/>
                </a:cubicBezTo>
                <a:cubicBezTo>
                  <a:pt x="37293" y="73863"/>
                  <a:pt x="37293" y="73863"/>
                  <a:pt x="37324" y="73807"/>
                </a:cubicBezTo>
                <a:cubicBezTo>
                  <a:pt x="37324" y="73807"/>
                  <a:pt x="37355" y="73807"/>
                  <a:pt x="37324" y="73752"/>
                </a:cubicBezTo>
                <a:cubicBezTo>
                  <a:pt x="37324" y="73752"/>
                  <a:pt x="37293" y="73752"/>
                  <a:pt x="37261" y="73752"/>
                </a:cubicBezTo>
                <a:cubicBezTo>
                  <a:pt x="37230" y="73807"/>
                  <a:pt x="37199" y="73807"/>
                  <a:pt x="37136" y="73807"/>
                </a:cubicBezTo>
                <a:cubicBezTo>
                  <a:pt x="37011" y="73752"/>
                  <a:pt x="36918" y="73918"/>
                  <a:pt x="36793" y="73974"/>
                </a:cubicBezTo>
                <a:cubicBezTo>
                  <a:pt x="36762" y="73974"/>
                  <a:pt x="36699" y="73974"/>
                  <a:pt x="36637" y="73974"/>
                </a:cubicBezTo>
                <a:cubicBezTo>
                  <a:pt x="36574" y="74029"/>
                  <a:pt x="36512" y="74029"/>
                  <a:pt x="36449" y="74085"/>
                </a:cubicBezTo>
                <a:cubicBezTo>
                  <a:pt x="36356" y="74140"/>
                  <a:pt x="36231" y="74140"/>
                  <a:pt x="36106" y="74140"/>
                </a:cubicBezTo>
                <a:cubicBezTo>
                  <a:pt x="36043" y="74140"/>
                  <a:pt x="35981" y="74085"/>
                  <a:pt x="35918" y="74085"/>
                </a:cubicBezTo>
                <a:cubicBezTo>
                  <a:pt x="35856" y="74029"/>
                  <a:pt x="35793" y="74029"/>
                  <a:pt x="35731" y="73974"/>
                </a:cubicBezTo>
                <a:cubicBezTo>
                  <a:pt x="35668" y="73918"/>
                  <a:pt x="35606" y="73918"/>
                  <a:pt x="35575" y="73863"/>
                </a:cubicBezTo>
                <a:cubicBezTo>
                  <a:pt x="35512" y="73807"/>
                  <a:pt x="35450" y="73807"/>
                  <a:pt x="35419" y="73752"/>
                </a:cubicBezTo>
                <a:cubicBezTo>
                  <a:pt x="35356" y="73752"/>
                  <a:pt x="35325" y="73696"/>
                  <a:pt x="35262" y="73641"/>
                </a:cubicBezTo>
                <a:cubicBezTo>
                  <a:pt x="35231" y="73585"/>
                  <a:pt x="35231" y="73530"/>
                  <a:pt x="35200" y="73419"/>
                </a:cubicBezTo>
                <a:cubicBezTo>
                  <a:pt x="35169" y="73364"/>
                  <a:pt x="35137" y="73308"/>
                  <a:pt x="35106" y="73253"/>
                </a:cubicBezTo>
                <a:cubicBezTo>
                  <a:pt x="35013" y="73142"/>
                  <a:pt x="34919" y="73086"/>
                  <a:pt x="34825" y="73086"/>
                </a:cubicBezTo>
                <a:cubicBezTo>
                  <a:pt x="34763" y="73031"/>
                  <a:pt x="34731" y="73031"/>
                  <a:pt x="34669" y="72975"/>
                </a:cubicBezTo>
                <a:cubicBezTo>
                  <a:pt x="34638" y="72975"/>
                  <a:pt x="34606" y="72975"/>
                  <a:pt x="34544" y="72975"/>
                </a:cubicBezTo>
                <a:cubicBezTo>
                  <a:pt x="34513" y="72920"/>
                  <a:pt x="34482" y="72920"/>
                  <a:pt x="34450" y="72865"/>
                </a:cubicBezTo>
                <a:cubicBezTo>
                  <a:pt x="34419" y="72754"/>
                  <a:pt x="34419" y="72698"/>
                  <a:pt x="34419" y="72643"/>
                </a:cubicBezTo>
                <a:cubicBezTo>
                  <a:pt x="34357" y="72476"/>
                  <a:pt x="34357" y="72310"/>
                  <a:pt x="34325" y="72144"/>
                </a:cubicBezTo>
                <a:cubicBezTo>
                  <a:pt x="34325" y="72088"/>
                  <a:pt x="34294" y="72033"/>
                  <a:pt x="34294" y="71922"/>
                </a:cubicBezTo>
                <a:cubicBezTo>
                  <a:pt x="34294" y="71866"/>
                  <a:pt x="34294" y="71756"/>
                  <a:pt x="34294" y="71700"/>
                </a:cubicBezTo>
                <a:cubicBezTo>
                  <a:pt x="34325" y="71534"/>
                  <a:pt x="34325" y="71367"/>
                  <a:pt x="34357" y="71256"/>
                </a:cubicBezTo>
                <a:cubicBezTo>
                  <a:pt x="34357" y="71146"/>
                  <a:pt x="34357" y="71090"/>
                  <a:pt x="34357" y="70979"/>
                </a:cubicBezTo>
                <a:cubicBezTo>
                  <a:pt x="34388" y="70924"/>
                  <a:pt x="34419" y="70868"/>
                  <a:pt x="34450" y="70979"/>
                </a:cubicBezTo>
                <a:cubicBezTo>
                  <a:pt x="34450" y="71035"/>
                  <a:pt x="34450" y="71035"/>
                  <a:pt x="34450" y="71090"/>
                </a:cubicBezTo>
                <a:cubicBezTo>
                  <a:pt x="34482" y="71090"/>
                  <a:pt x="34482" y="71201"/>
                  <a:pt x="34482" y="71201"/>
                </a:cubicBezTo>
                <a:cubicBezTo>
                  <a:pt x="34513" y="71090"/>
                  <a:pt x="34482" y="71090"/>
                  <a:pt x="34482" y="70979"/>
                </a:cubicBezTo>
                <a:cubicBezTo>
                  <a:pt x="34482" y="70924"/>
                  <a:pt x="34544" y="70924"/>
                  <a:pt x="34544" y="70868"/>
                </a:cubicBezTo>
                <a:cubicBezTo>
                  <a:pt x="34544" y="70813"/>
                  <a:pt x="34544" y="70702"/>
                  <a:pt x="34575" y="70702"/>
                </a:cubicBezTo>
                <a:cubicBezTo>
                  <a:pt x="34606" y="70702"/>
                  <a:pt x="34669" y="70813"/>
                  <a:pt x="34638" y="70702"/>
                </a:cubicBezTo>
                <a:cubicBezTo>
                  <a:pt x="34638" y="70646"/>
                  <a:pt x="34638" y="70646"/>
                  <a:pt x="34638" y="70646"/>
                </a:cubicBezTo>
                <a:cubicBezTo>
                  <a:pt x="34606" y="70591"/>
                  <a:pt x="34606" y="70591"/>
                  <a:pt x="34606" y="70536"/>
                </a:cubicBezTo>
                <a:cubicBezTo>
                  <a:pt x="34606" y="70480"/>
                  <a:pt x="34575" y="70480"/>
                  <a:pt x="34575" y="70425"/>
                </a:cubicBezTo>
                <a:cubicBezTo>
                  <a:pt x="34544" y="70369"/>
                  <a:pt x="34606" y="70314"/>
                  <a:pt x="34606" y="70203"/>
                </a:cubicBezTo>
                <a:cubicBezTo>
                  <a:pt x="34638" y="70147"/>
                  <a:pt x="34638" y="70092"/>
                  <a:pt x="34638" y="70036"/>
                </a:cubicBezTo>
                <a:cubicBezTo>
                  <a:pt x="34638" y="69926"/>
                  <a:pt x="34700" y="69926"/>
                  <a:pt x="34700" y="69815"/>
                </a:cubicBezTo>
                <a:cubicBezTo>
                  <a:pt x="34731" y="69759"/>
                  <a:pt x="34731" y="69648"/>
                  <a:pt x="34763" y="69593"/>
                </a:cubicBezTo>
                <a:cubicBezTo>
                  <a:pt x="34763" y="69537"/>
                  <a:pt x="34794" y="69537"/>
                  <a:pt x="34794" y="69537"/>
                </a:cubicBezTo>
                <a:cubicBezTo>
                  <a:pt x="34825" y="69537"/>
                  <a:pt x="34856" y="69537"/>
                  <a:pt x="34856" y="69482"/>
                </a:cubicBezTo>
                <a:cubicBezTo>
                  <a:pt x="34888" y="69482"/>
                  <a:pt x="34888" y="69426"/>
                  <a:pt x="34919" y="69426"/>
                </a:cubicBezTo>
                <a:cubicBezTo>
                  <a:pt x="34950" y="69426"/>
                  <a:pt x="34950" y="69426"/>
                  <a:pt x="34981" y="69426"/>
                </a:cubicBezTo>
                <a:cubicBezTo>
                  <a:pt x="35013" y="69426"/>
                  <a:pt x="35044" y="69426"/>
                  <a:pt x="35044" y="69426"/>
                </a:cubicBezTo>
                <a:cubicBezTo>
                  <a:pt x="35075" y="69426"/>
                  <a:pt x="35106" y="69426"/>
                  <a:pt x="35137" y="69426"/>
                </a:cubicBezTo>
                <a:cubicBezTo>
                  <a:pt x="35169" y="69426"/>
                  <a:pt x="35200" y="69537"/>
                  <a:pt x="35231" y="69537"/>
                </a:cubicBezTo>
                <a:cubicBezTo>
                  <a:pt x="35262" y="69537"/>
                  <a:pt x="35231" y="69482"/>
                  <a:pt x="35231" y="69482"/>
                </a:cubicBezTo>
                <a:cubicBezTo>
                  <a:pt x="35231" y="69426"/>
                  <a:pt x="35231" y="69371"/>
                  <a:pt x="35231" y="69371"/>
                </a:cubicBezTo>
                <a:cubicBezTo>
                  <a:pt x="35231" y="69371"/>
                  <a:pt x="35200" y="69316"/>
                  <a:pt x="35200" y="69316"/>
                </a:cubicBezTo>
                <a:cubicBezTo>
                  <a:pt x="35169" y="69316"/>
                  <a:pt x="35169" y="69260"/>
                  <a:pt x="35169" y="69260"/>
                </a:cubicBezTo>
                <a:cubicBezTo>
                  <a:pt x="35137" y="69149"/>
                  <a:pt x="35075" y="69149"/>
                  <a:pt x="35044" y="69094"/>
                </a:cubicBezTo>
                <a:cubicBezTo>
                  <a:pt x="35013" y="69094"/>
                  <a:pt x="35013" y="69094"/>
                  <a:pt x="34981" y="69094"/>
                </a:cubicBezTo>
                <a:cubicBezTo>
                  <a:pt x="34950" y="69094"/>
                  <a:pt x="34888" y="69094"/>
                  <a:pt x="34856" y="69094"/>
                </a:cubicBezTo>
                <a:cubicBezTo>
                  <a:pt x="34794" y="69094"/>
                  <a:pt x="34763" y="68983"/>
                  <a:pt x="34731" y="68927"/>
                </a:cubicBezTo>
                <a:cubicBezTo>
                  <a:pt x="34700" y="68872"/>
                  <a:pt x="34669" y="68817"/>
                  <a:pt x="34638" y="68761"/>
                </a:cubicBezTo>
                <a:cubicBezTo>
                  <a:pt x="34606" y="68706"/>
                  <a:pt x="34606" y="68650"/>
                  <a:pt x="34575" y="68539"/>
                </a:cubicBezTo>
                <a:cubicBezTo>
                  <a:pt x="34544" y="68484"/>
                  <a:pt x="34513" y="68428"/>
                  <a:pt x="34482" y="68373"/>
                </a:cubicBezTo>
                <a:cubicBezTo>
                  <a:pt x="34482" y="68262"/>
                  <a:pt x="34450" y="68207"/>
                  <a:pt x="34450" y="68151"/>
                </a:cubicBezTo>
                <a:cubicBezTo>
                  <a:pt x="34419" y="68040"/>
                  <a:pt x="34388" y="67985"/>
                  <a:pt x="34388" y="67929"/>
                </a:cubicBezTo>
                <a:cubicBezTo>
                  <a:pt x="34357" y="67874"/>
                  <a:pt x="34325" y="67818"/>
                  <a:pt x="34294" y="67763"/>
                </a:cubicBezTo>
                <a:cubicBezTo>
                  <a:pt x="34263" y="67707"/>
                  <a:pt x="34232" y="67652"/>
                  <a:pt x="34200" y="67541"/>
                </a:cubicBezTo>
                <a:cubicBezTo>
                  <a:pt x="34169" y="67430"/>
                  <a:pt x="34107" y="67375"/>
                  <a:pt x="34044" y="67264"/>
                </a:cubicBezTo>
                <a:cubicBezTo>
                  <a:pt x="33951" y="67153"/>
                  <a:pt x="33919" y="66987"/>
                  <a:pt x="33857" y="66820"/>
                </a:cubicBezTo>
                <a:cubicBezTo>
                  <a:pt x="33826" y="66765"/>
                  <a:pt x="33794" y="66709"/>
                  <a:pt x="33763" y="66654"/>
                </a:cubicBezTo>
                <a:cubicBezTo>
                  <a:pt x="33732" y="66598"/>
                  <a:pt x="33669" y="66543"/>
                  <a:pt x="33638" y="66432"/>
                </a:cubicBezTo>
                <a:cubicBezTo>
                  <a:pt x="33607" y="66377"/>
                  <a:pt x="33638" y="66321"/>
                  <a:pt x="33607" y="66210"/>
                </a:cubicBezTo>
                <a:cubicBezTo>
                  <a:pt x="33607" y="66155"/>
                  <a:pt x="33576" y="66099"/>
                  <a:pt x="33545" y="66044"/>
                </a:cubicBezTo>
                <a:cubicBezTo>
                  <a:pt x="33513" y="65988"/>
                  <a:pt x="33451" y="65988"/>
                  <a:pt x="33482" y="65933"/>
                </a:cubicBezTo>
                <a:cubicBezTo>
                  <a:pt x="33482" y="65878"/>
                  <a:pt x="33513" y="65822"/>
                  <a:pt x="33513" y="65767"/>
                </a:cubicBezTo>
                <a:cubicBezTo>
                  <a:pt x="33513" y="65767"/>
                  <a:pt x="33513" y="65711"/>
                  <a:pt x="33513" y="65656"/>
                </a:cubicBezTo>
                <a:cubicBezTo>
                  <a:pt x="33513" y="65600"/>
                  <a:pt x="33513" y="65489"/>
                  <a:pt x="33513" y="65434"/>
                </a:cubicBezTo>
                <a:cubicBezTo>
                  <a:pt x="33513" y="65323"/>
                  <a:pt x="33513" y="65268"/>
                  <a:pt x="33513" y="65212"/>
                </a:cubicBezTo>
                <a:cubicBezTo>
                  <a:pt x="33545" y="65101"/>
                  <a:pt x="33545" y="65046"/>
                  <a:pt x="33545" y="64990"/>
                </a:cubicBezTo>
                <a:cubicBezTo>
                  <a:pt x="33545" y="64935"/>
                  <a:pt x="33545" y="64935"/>
                  <a:pt x="33545" y="64879"/>
                </a:cubicBezTo>
                <a:cubicBezTo>
                  <a:pt x="33545" y="64879"/>
                  <a:pt x="33576" y="64824"/>
                  <a:pt x="33576" y="64824"/>
                </a:cubicBezTo>
                <a:cubicBezTo>
                  <a:pt x="33576" y="64768"/>
                  <a:pt x="33545" y="64713"/>
                  <a:pt x="33513" y="64768"/>
                </a:cubicBezTo>
                <a:cubicBezTo>
                  <a:pt x="33482" y="64768"/>
                  <a:pt x="33482" y="64879"/>
                  <a:pt x="33451" y="64824"/>
                </a:cubicBezTo>
                <a:cubicBezTo>
                  <a:pt x="33420" y="64824"/>
                  <a:pt x="33420" y="64824"/>
                  <a:pt x="33420" y="64768"/>
                </a:cubicBezTo>
                <a:cubicBezTo>
                  <a:pt x="33420" y="64768"/>
                  <a:pt x="33420" y="64768"/>
                  <a:pt x="33420" y="64713"/>
                </a:cubicBezTo>
                <a:cubicBezTo>
                  <a:pt x="33388" y="64658"/>
                  <a:pt x="33388" y="64602"/>
                  <a:pt x="33388" y="64547"/>
                </a:cubicBezTo>
                <a:cubicBezTo>
                  <a:pt x="33357" y="64491"/>
                  <a:pt x="33357" y="64436"/>
                  <a:pt x="33326" y="64380"/>
                </a:cubicBezTo>
                <a:cubicBezTo>
                  <a:pt x="33295" y="64325"/>
                  <a:pt x="33263" y="64269"/>
                  <a:pt x="33232" y="64214"/>
                </a:cubicBezTo>
                <a:cubicBezTo>
                  <a:pt x="33201" y="64158"/>
                  <a:pt x="33170" y="64158"/>
                  <a:pt x="33138" y="64103"/>
                </a:cubicBezTo>
                <a:cubicBezTo>
                  <a:pt x="33107" y="64103"/>
                  <a:pt x="33045" y="64048"/>
                  <a:pt x="33014" y="64048"/>
                </a:cubicBezTo>
                <a:cubicBezTo>
                  <a:pt x="32951" y="63992"/>
                  <a:pt x="32982" y="63937"/>
                  <a:pt x="32982" y="63881"/>
                </a:cubicBezTo>
                <a:cubicBezTo>
                  <a:pt x="33014" y="63770"/>
                  <a:pt x="33045" y="63770"/>
                  <a:pt x="33076" y="63659"/>
                </a:cubicBezTo>
                <a:cubicBezTo>
                  <a:pt x="33107" y="63604"/>
                  <a:pt x="33138" y="63548"/>
                  <a:pt x="33170" y="63493"/>
                </a:cubicBezTo>
                <a:cubicBezTo>
                  <a:pt x="33201" y="63382"/>
                  <a:pt x="33263" y="63271"/>
                  <a:pt x="33295" y="63160"/>
                </a:cubicBezTo>
                <a:cubicBezTo>
                  <a:pt x="33357" y="63049"/>
                  <a:pt x="33388" y="62883"/>
                  <a:pt x="33420" y="62717"/>
                </a:cubicBezTo>
                <a:cubicBezTo>
                  <a:pt x="33420" y="62661"/>
                  <a:pt x="33451" y="62606"/>
                  <a:pt x="33451" y="62495"/>
                </a:cubicBezTo>
                <a:cubicBezTo>
                  <a:pt x="33451" y="62495"/>
                  <a:pt x="33420" y="62329"/>
                  <a:pt x="33451" y="62273"/>
                </a:cubicBezTo>
                <a:cubicBezTo>
                  <a:pt x="33451" y="62273"/>
                  <a:pt x="33482" y="62329"/>
                  <a:pt x="33482" y="62384"/>
                </a:cubicBezTo>
                <a:cubicBezTo>
                  <a:pt x="33482" y="62439"/>
                  <a:pt x="33513" y="62439"/>
                  <a:pt x="33513" y="62495"/>
                </a:cubicBezTo>
                <a:cubicBezTo>
                  <a:pt x="33513" y="62495"/>
                  <a:pt x="33513" y="62550"/>
                  <a:pt x="33545" y="62550"/>
                </a:cubicBezTo>
                <a:cubicBezTo>
                  <a:pt x="33545" y="62550"/>
                  <a:pt x="33545" y="62495"/>
                  <a:pt x="33545" y="62495"/>
                </a:cubicBezTo>
                <a:cubicBezTo>
                  <a:pt x="33545" y="62439"/>
                  <a:pt x="33545" y="62384"/>
                  <a:pt x="33545" y="62329"/>
                </a:cubicBezTo>
                <a:cubicBezTo>
                  <a:pt x="33576" y="62273"/>
                  <a:pt x="33576" y="62329"/>
                  <a:pt x="33607" y="62384"/>
                </a:cubicBezTo>
                <a:cubicBezTo>
                  <a:pt x="33607" y="62384"/>
                  <a:pt x="33607" y="62384"/>
                  <a:pt x="33607" y="62384"/>
                </a:cubicBezTo>
                <a:cubicBezTo>
                  <a:pt x="33638" y="62384"/>
                  <a:pt x="33638" y="62384"/>
                  <a:pt x="33638" y="62439"/>
                </a:cubicBezTo>
                <a:cubicBezTo>
                  <a:pt x="33669" y="62439"/>
                  <a:pt x="33638" y="62495"/>
                  <a:pt x="33669" y="62495"/>
                </a:cubicBezTo>
                <a:cubicBezTo>
                  <a:pt x="33701" y="62495"/>
                  <a:pt x="33701" y="62439"/>
                  <a:pt x="33701" y="62384"/>
                </a:cubicBezTo>
                <a:cubicBezTo>
                  <a:pt x="33701" y="62273"/>
                  <a:pt x="33732" y="62329"/>
                  <a:pt x="33763" y="62329"/>
                </a:cubicBezTo>
                <a:cubicBezTo>
                  <a:pt x="33794" y="62329"/>
                  <a:pt x="33794" y="62273"/>
                  <a:pt x="33826" y="62273"/>
                </a:cubicBezTo>
                <a:cubicBezTo>
                  <a:pt x="33857" y="62273"/>
                  <a:pt x="33857" y="62329"/>
                  <a:pt x="33888" y="62329"/>
                </a:cubicBezTo>
                <a:cubicBezTo>
                  <a:pt x="33919" y="62329"/>
                  <a:pt x="33951" y="62273"/>
                  <a:pt x="33982" y="62218"/>
                </a:cubicBezTo>
                <a:cubicBezTo>
                  <a:pt x="33982" y="62107"/>
                  <a:pt x="34044" y="62107"/>
                  <a:pt x="34076" y="61996"/>
                </a:cubicBezTo>
                <a:cubicBezTo>
                  <a:pt x="34076" y="61996"/>
                  <a:pt x="34107" y="61940"/>
                  <a:pt x="34138" y="61940"/>
                </a:cubicBezTo>
                <a:cubicBezTo>
                  <a:pt x="34138" y="61940"/>
                  <a:pt x="34169" y="61996"/>
                  <a:pt x="34169" y="61996"/>
                </a:cubicBezTo>
                <a:cubicBezTo>
                  <a:pt x="34200" y="62051"/>
                  <a:pt x="34200" y="62051"/>
                  <a:pt x="34232" y="62051"/>
                </a:cubicBezTo>
                <a:cubicBezTo>
                  <a:pt x="34232" y="62107"/>
                  <a:pt x="34232" y="62107"/>
                  <a:pt x="34263" y="62107"/>
                </a:cubicBezTo>
                <a:cubicBezTo>
                  <a:pt x="34263" y="62107"/>
                  <a:pt x="34263" y="62107"/>
                  <a:pt x="34263" y="62051"/>
                </a:cubicBezTo>
                <a:cubicBezTo>
                  <a:pt x="34263" y="62051"/>
                  <a:pt x="34232" y="62051"/>
                  <a:pt x="34232" y="61996"/>
                </a:cubicBezTo>
                <a:cubicBezTo>
                  <a:pt x="34232" y="61996"/>
                  <a:pt x="34232" y="61940"/>
                  <a:pt x="34232" y="61885"/>
                </a:cubicBezTo>
                <a:cubicBezTo>
                  <a:pt x="34200" y="61885"/>
                  <a:pt x="34200" y="61885"/>
                  <a:pt x="34200" y="61829"/>
                </a:cubicBezTo>
                <a:cubicBezTo>
                  <a:pt x="34200" y="61774"/>
                  <a:pt x="34200" y="61774"/>
                  <a:pt x="34232" y="61774"/>
                </a:cubicBezTo>
                <a:cubicBezTo>
                  <a:pt x="34294" y="61719"/>
                  <a:pt x="34325" y="61663"/>
                  <a:pt x="34388" y="61719"/>
                </a:cubicBezTo>
                <a:cubicBezTo>
                  <a:pt x="34419" y="61719"/>
                  <a:pt x="34482" y="61719"/>
                  <a:pt x="34482" y="61608"/>
                </a:cubicBezTo>
                <a:cubicBezTo>
                  <a:pt x="34482" y="61552"/>
                  <a:pt x="34482" y="61552"/>
                  <a:pt x="34513" y="61497"/>
                </a:cubicBezTo>
                <a:cubicBezTo>
                  <a:pt x="34513" y="61497"/>
                  <a:pt x="34544" y="61552"/>
                  <a:pt x="34544" y="61552"/>
                </a:cubicBezTo>
                <a:cubicBezTo>
                  <a:pt x="34575" y="61552"/>
                  <a:pt x="34575" y="61552"/>
                  <a:pt x="34575" y="61552"/>
                </a:cubicBezTo>
                <a:cubicBezTo>
                  <a:pt x="34606" y="61497"/>
                  <a:pt x="34544" y="61497"/>
                  <a:pt x="34544" y="61441"/>
                </a:cubicBezTo>
                <a:cubicBezTo>
                  <a:pt x="34513" y="61386"/>
                  <a:pt x="34544" y="61330"/>
                  <a:pt x="34544" y="61275"/>
                </a:cubicBezTo>
                <a:cubicBezTo>
                  <a:pt x="34575" y="61275"/>
                  <a:pt x="34575" y="61275"/>
                  <a:pt x="34575" y="61219"/>
                </a:cubicBezTo>
                <a:cubicBezTo>
                  <a:pt x="34606" y="61219"/>
                  <a:pt x="34575" y="61164"/>
                  <a:pt x="34606" y="61109"/>
                </a:cubicBezTo>
                <a:cubicBezTo>
                  <a:pt x="34606" y="61109"/>
                  <a:pt x="34638" y="61109"/>
                  <a:pt x="34669" y="61109"/>
                </a:cubicBezTo>
                <a:cubicBezTo>
                  <a:pt x="34763" y="61109"/>
                  <a:pt x="34856" y="61164"/>
                  <a:pt x="34981" y="61109"/>
                </a:cubicBezTo>
                <a:cubicBezTo>
                  <a:pt x="35044" y="61053"/>
                  <a:pt x="35075" y="60998"/>
                  <a:pt x="35106" y="60887"/>
                </a:cubicBezTo>
                <a:cubicBezTo>
                  <a:pt x="35169" y="60831"/>
                  <a:pt x="35231" y="60776"/>
                  <a:pt x="35262" y="60720"/>
                </a:cubicBezTo>
                <a:cubicBezTo>
                  <a:pt x="35294" y="60720"/>
                  <a:pt x="35325" y="60720"/>
                  <a:pt x="35356" y="60720"/>
                </a:cubicBezTo>
                <a:cubicBezTo>
                  <a:pt x="35387" y="60665"/>
                  <a:pt x="35419" y="60609"/>
                  <a:pt x="35419" y="60609"/>
                </a:cubicBezTo>
                <a:cubicBezTo>
                  <a:pt x="35450" y="60554"/>
                  <a:pt x="35481" y="60609"/>
                  <a:pt x="35512" y="60554"/>
                </a:cubicBezTo>
                <a:cubicBezTo>
                  <a:pt x="35543" y="60554"/>
                  <a:pt x="35543" y="60554"/>
                  <a:pt x="35543" y="60499"/>
                </a:cubicBezTo>
                <a:cubicBezTo>
                  <a:pt x="35575" y="60443"/>
                  <a:pt x="35637" y="60499"/>
                  <a:pt x="35700" y="60443"/>
                </a:cubicBezTo>
                <a:cubicBezTo>
                  <a:pt x="35731" y="60388"/>
                  <a:pt x="35731" y="60332"/>
                  <a:pt x="35793" y="60388"/>
                </a:cubicBezTo>
                <a:cubicBezTo>
                  <a:pt x="35825" y="60388"/>
                  <a:pt x="35825" y="60388"/>
                  <a:pt x="35856" y="60443"/>
                </a:cubicBezTo>
                <a:cubicBezTo>
                  <a:pt x="35887" y="60443"/>
                  <a:pt x="35887" y="60443"/>
                  <a:pt x="35918" y="60443"/>
                </a:cubicBezTo>
                <a:cubicBezTo>
                  <a:pt x="35981" y="60443"/>
                  <a:pt x="36012" y="60499"/>
                  <a:pt x="36043" y="60499"/>
                </a:cubicBezTo>
                <a:cubicBezTo>
                  <a:pt x="36106" y="60554"/>
                  <a:pt x="36137" y="60554"/>
                  <a:pt x="36168" y="60554"/>
                </a:cubicBezTo>
                <a:cubicBezTo>
                  <a:pt x="36231" y="60609"/>
                  <a:pt x="36262" y="60665"/>
                  <a:pt x="36293" y="60720"/>
                </a:cubicBezTo>
                <a:cubicBezTo>
                  <a:pt x="36324" y="60720"/>
                  <a:pt x="36356" y="60831"/>
                  <a:pt x="36418" y="60776"/>
                </a:cubicBezTo>
                <a:cubicBezTo>
                  <a:pt x="36418" y="60720"/>
                  <a:pt x="36418" y="60720"/>
                  <a:pt x="36418" y="60720"/>
                </a:cubicBezTo>
                <a:cubicBezTo>
                  <a:pt x="36480" y="60665"/>
                  <a:pt x="36480" y="60554"/>
                  <a:pt x="36543" y="60499"/>
                </a:cubicBezTo>
                <a:cubicBezTo>
                  <a:pt x="36605" y="60499"/>
                  <a:pt x="36605" y="60609"/>
                  <a:pt x="36637" y="60665"/>
                </a:cubicBezTo>
                <a:cubicBezTo>
                  <a:pt x="36699" y="60665"/>
                  <a:pt x="36730" y="60609"/>
                  <a:pt x="36762" y="60665"/>
                </a:cubicBezTo>
                <a:cubicBezTo>
                  <a:pt x="36824" y="60720"/>
                  <a:pt x="36855" y="60776"/>
                  <a:pt x="36887" y="60831"/>
                </a:cubicBezTo>
                <a:cubicBezTo>
                  <a:pt x="36887" y="60887"/>
                  <a:pt x="36918" y="60942"/>
                  <a:pt x="36918" y="61053"/>
                </a:cubicBezTo>
                <a:cubicBezTo>
                  <a:pt x="36949" y="61053"/>
                  <a:pt x="36949" y="61109"/>
                  <a:pt x="36949" y="61109"/>
                </a:cubicBezTo>
                <a:cubicBezTo>
                  <a:pt x="36949" y="61164"/>
                  <a:pt x="36980" y="61219"/>
                  <a:pt x="36980" y="61330"/>
                </a:cubicBezTo>
                <a:cubicBezTo>
                  <a:pt x="36980" y="61386"/>
                  <a:pt x="37011" y="61441"/>
                  <a:pt x="37011" y="61497"/>
                </a:cubicBezTo>
                <a:cubicBezTo>
                  <a:pt x="37011" y="61608"/>
                  <a:pt x="37011" y="61774"/>
                  <a:pt x="36980" y="61940"/>
                </a:cubicBezTo>
                <a:cubicBezTo>
                  <a:pt x="36918" y="62051"/>
                  <a:pt x="36887" y="62218"/>
                  <a:pt x="36887" y="62384"/>
                </a:cubicBezTo>
                <a:cubicBezTo>
                  <a:pt x="36887" y="62495"/>
                  <a:pt x="36918" y="62661"/>
                  <a:pt x="36949" y="62717"/>
                </a:cubicBezTo>
                <a:cubicBezTo>
                  <a:pt x="37011" y="62772"/>
                  <a:pt x="37043" y="62772"/>
                  <a:pt x="37105" y="62772"/>
                </a:cubicBezTo>
                <a:cubicBezTo>
                  <a:pt x="37136" y="62828"/>
                  <a:pt x="37199" y="62828"/>
                  <a:pt x="37230" y="62828"/>
                </a:cubicBezTo>
                <a:cubicBezTo>
                  <a:pt x="37293" y="62772"/>
                  <a:pt x="37324" y="62772"/>
                  <a:pt x="37355" y="62717"/>
                </a:cubicBezTo>
                <a:cubicBezTo>
                  <a:pt x="37386" y="62717"/>
                  <a:pt x="37418" y="62661"/>
                  <a:pt x="37449" y="62606"/>
                </a:cubicBezTo>
                <a:cubicBezTo>
                  <a:pt x="37480" y="62550"/>
                  <a:pt x="37542" y="62550"/>
                  <a:pt x="37574" y="62606"/>
                </a:cubicBezTo>
                <a:cubicBezTo>
                  <a:pt x="37574" y="62661"/>
                  <a:pt x="37574" y="62717"/>
                  <a:pt x="37574" y="62717"/>
                </a:cubicBezTo>
                <a:cubicBezTo>
                  <a:pt x="37605" y="62772"/>
                  <a:pt x="37605" y="62772"/>
                  <a:pt x="37605" y="62828"/>
                </a:cubicBezTo>
                <a:cubicBezTo>
                  <a:pt x="37605" y="62939"/>
                  <a:pt x="37574" y="62994"/>
                  <a:pt x="37605" y="63049"/>
                </a:cubicBezTo>
                <a:cubicBezTo>
                  <a:pt x="37636" y="63105"/>
                  <a:pt x="37699" y="63160"/>
                  <a:pt x="37636" y="63216"/>
                </a:cubicBezTo>
                <a:cubicBezTo>
                  <a:pt x="37605" y="63216"/>
                  <a:pt x="37542" y="63216"/>
                  <a:pt x="37511" y="63216"/>
                </a:cubicBezTo>
                <a:cubicBezTo>
                  <a:pt x="37480" y="63271"/>
                  <a:pt x="37418" y="63271"/>
                  <a:pt x="37386" y="63327"/>
                </a:cubicBezTo>
                <a:cubicBezTo>
                  <a:pt x="37355" y="63327"/>
                  <a:pt x="37324" y="63271"/>
                  <a:pt x="37261" y="63327"/>
                </a:cubicBezTo>
                <a:cubicBezTo>
                  <a:pt x="37168" y="63382"/>
                  <a:pt x="37136" y="63604"/>
                  <a:pt x="37105" y="63715"/>
                </a:cubicBezTo>
                <a:cubicBezTo>
                  <a:pt x="37074" y="63826"/>
                  <a:pt x="37074" y="63881"/>
                  <a:pt x="37043" y="63937"/>
                </a:cubicBezTo>
                <a:cubicBezTo>
                  <a:pt x="37011" y="64048"/>
                  <a:pt x="36949" y="64048"/>
                  <a:pt x="36980" y="63937"/>
                </a:cubicBezTo>
                <a:cubicBezTo>
                  <a:pt x="37011" y="63881"/>
                  <a:pt x="37011" y="63881"/>
                  <a:pt x="37043" y="63826"/>
                </a:cubicBezTo>
                <a:cubicBezTo>
                  <a:pt x="37043" y="63770"/>
                  <a:pt x="37074" y="63770"/>
                  <a:pt x="37074" y="63715"/>
                </a:cubicBezTo>
                <a:cubicBezTo>
                  <a:pt x="37074" y="63659"/>
                  <a:pt x="37105" y="63604"/>
                  <a:pt x="37105" y="63493"/>
                </a:cubicBezTo>
                <a:cubicBezTo>
                  <a:pt x="37136" y="63382"/>
                  <a:pt x="37230" y="63271"/>
                  <a:pt x="37293" y="63216"/>
                </a:cubicBezTo>
                <a:cubicBezTo>
                  <a:pt x="37324" y="63216"/>
                  <a:pt x="37324" y="63271"/>
                  <a:pt x="37355" y="63271"/>
                </a:cubicBezTo>
                <a:cubicBezTo>
                  <a:pt x="37386" y="63271"/>
                  <a:pt x="37386" y="63271"/>
                  <a:pt x="37418" y="63216"/>
                </a:cubicBezTo>
                <a:cubicBezTo>
                  <a:pt x="37449" y="63216"/>
                  <a:pt x="37480" y="63105"/>
                  <a:pt x="37480" y="63049"/>
                </a:cubicBezTo>
                <a:cubicBezTo>
                  <a:pt x="37480" y="62994"/>
                  <a:pt x="37449" y="62883"/>
                  <a:pt x="37418" y="62883"/>
                </a:cubicBezTo>
                <a:cubicBezTo>
                  <a:pt x="37355" y="62883"/>
                  <a:pt x="37324" y="62994"/>
                  <a:pt x="37261" y="62994"/>
                </a:cubicBezTo>
                <a:cubicBezTo>
                  <a:pt x="37230" y="63049"/>
                  <a:pt x="37199" y="62939"/>
                  <a:pt x="37136" y="62939"/>
                </a:cubicBezTo>
                <a:cubicBezTo>
                  <a:pt x="37105" y="62883"/>
                  <a:pt x="37043" y="62939"/>
                  <a:pt x="36980" y="62939"/>
                </a:cubicBezTo>
                <a:cubicBezTo>
                  <a:pt x="36949" y="62939"/>
                  <a:pt x="36887" y="62939"/>
                  <a:pt x="36824" y="62883"/>
                </a:cubicBezTo>
                <a:cubicBezTo>
                  <a:pt x="36762" y="62883"/>
                  <a:pt x="36730" y="62883"/>
                  <a:pt x="36668" y="62828"/>
                </a:cubicBezTo>
                <a:cubicBezTo>
                  <a:pt x="36574" y="62828"/>
                  <a:pt x="36480" y="62828"/>
                  <a:pt x="36387" y="62828"/>
                </a:cubicBezTo>
                <a:cubicBezTo>
                  <a:pt x="36324" y="62828"/>
                  <a:pt x="36324" y="62772"/>
                  <a:pt x="36262" y="62772"/>
                </a:cubicBezTo>
                <a:cubicBezTo>
                  <a:pt x="36231" y="62772"/>
                  <a:pt x="36199" y="62772"/>
                  <a:pt x="36168" y="62717"/>
                </a:cubicBezTo>
                <a:cubicBezTo>
                  <a:pt x="36137" y="62717"/>
                  <a:pt x="36074" y="62550"/>
                  <a:pt x="36043" y="62661"/>
                </a:cubicBezTo>
                <a:cubicBezTo>
                  <a:pt x="36043" y="62717"/>
                  <a:pt x="36043" y="62772"/>
                  <a:pt x="36012" y="62772"/>
                </a:cubicBezTo>
                <a:cubicBezTo>
                  <a:pt x="35981" y="62772"/>
                  <a:pt x="35981" y="62828"/>
                  <a:pt x="35950" y="62772"/>
                </a:cubicBezTo>
                <a:cubicBezTo>
                  <a:pt x="35918" y="62772"/>
                  <a:pt x="35918" y="62772"/>
                  <a:pt x="35887" y="62772"/>
                </a:cubicBezTo>
                <a:cubicBezTo>
                  <a:pt x="35856" y="62772"/>
                  <a:pt x="35825" y="62883"/>
                  <a:pt x="35793" y="62939"/>
                </a:cubicBezTo>
                <a:cubicBezTo>
                  <a:pt x="35762" y="62994"/>
                  <a:pt x="35762" y="63105"/>
                  <a:pt x="35762" y="63160"/>
                </a:cubicBezTo>
                <a:cubicBezTo>
                  <a:pt x="35731" y="63216"/>
                  <a:pt x="35668" y="63216"/>
                  <a:pt x="35637" y="63271"/>
                </a:cubicBezTo>
                <a:cubicBezTo>
                  <a:pt x="35606" y="63271"/>
                  <a:pt x="35575" y="63327"/>
                  <a:pt x="35606" y="63438"/>
                </a:cubicBezTo>
                <a:cubicBezTo>
                  <a:pt x="35637" y="63438"/>
                  <a:pt x="35637" y="63438"/>
                  <a:pt x="35668" y="63493"/>
                </a:cubicBezTo>
                <a:cubicBezTo>
                  <a:pt x="35700" y="63493"/>
                  <a:pt x="35700" y="63548"/>
                  <a:pt x="35731" y="63548"/>
                </a:cubicBezTo>
                <a:cubicBezTo>
                  <a:pt x="35731" y="63604"/>
                  <a:pt x="35762" y="63604"/>
                  <a:pt x="35762" y="63659"/>
                </a:cubicBezTo>
                <a:cubicBezTo>
                  <a:pt x="35793" y="63715"/>
                  <a:pt x="35762" y="63715"/>
                  <a:pt x="35793" y="63770"/>
                </a:cubicBezTo>
                <a:cubicBezTo>
                  <a:pt x="35825" y="63826"/>
                  <a:pt x="35856" y="63826"/>
                  <a:pt x="35887" y="63826"/>
                </a:cubicBezTo>
                <a:cubicBezTo>
                  <a:pt x="35918" y="63826"/>
                  <a:pt x="35950" y="63826"/>
                  <a:pt x="35950" y="63881"/>
                </a:cubicBezTo>
                <a:cubicBezTo>
                  <a:pt x="35918" y="63881"/>
                  <a:pt x="35887" y="63881"/>
                  <a:pt x="35887" y="63937"/>
                </a:cubicBezTo>
                <a:cubicBezTo>
                  <a:pt x="35856" y="63937"/>
                  <a:pt x="35856" y="63937"/>
                  <a:pt x="35856" y="63937"/>
                </a:cubicBezTo>
                <a:cubicBezTo>
                  <a:pt x="35825" y="63881"/>
                  <a:pt x="35825" y="63826"/>
                  <a:pt x="35793" y="63881"/>
                </a:cubicBezTo>
                <a:cubicBezTo>
                  <a:pt x="35762" y="63881"/>
                  <a:pt x="35762" y="63881"/>
                  <a:pt x="35762" y="63937"/>
                </a:cubicBezTo>
                <a:cubicBezTo>
                  <a:pt x="35731" y="63937"/>
                  <a:pt x="35700" y="63937"/>
                  <a:pt x="35668" y="63937"/>
                </a:cubicBezTo>
                <a:cubicBezTo>
                  <a:pt x="35637" y="63937"/>
                  <a:pt x="35637" y="63881"/>
                  <a:pt x="35606" y="63826"/>
                </a:cubicBezTo>
                <a:cubicBezTo>
                  <a:pt x="35575" y="63770"/>
                  <a:pt x="35543" y="63770"/>
                  <a:pt x="35481" y="63770"/>
                </a:cubicBezTo>
                <a:cubicBezTo>
                  <a:pt x="35450" y="63770"/>
                  <a:pt x="35387" y="63770"/>
                  <a:pt x="35325" y="63770"/>
                </a:cubicBezTo>
                <a:cubicBezTo>
                  <a:pt x="35294" y="63715"/>
                  <a:pt x="35262" y="63659"/>
                  <a:pt x="35200" y="63715"/>
                </a:cubicBezTo>
                <a:cubicBezTo>
                  <a:pt x="35169" y="63770"/>
                  <a:pt x="35169" y="63826"/>
                  <a:pt x="35137" y="63881"/>
                </a:cubicBezTo>
                <a:cubicBezTo>
                  <a:pt x="35106" y="63992"/>
                  <a:pt x="35137" y="64048"/>
                  <a:pt x="35169" y="64103"/>
                </a:cubicBezTo>
                <a:cubicBezTo>
                  <a:pt x="35200" y="64158"/>
                  <a:pt x="35231" y="64214"/>
                  <a:pt x="35294" y="64214"/>
                </a:cubicBezTo>
                <a:cubicBezTo>
                  <a:pt x="35325" y="64214"/>
                  <a:pt x="35387" y="64158"/>
                  <a:pt x="35419" y="64214"/>
                </a:cubicBezTo>
                <a:cubicBezTo>
                  <a:pt x="35450" y="64269"/>
                  <a:pt x="35512" y="64380"/>
                  <a:pt x="35543" y="64436"/>
                </a:cubicBezTo>
                <a:cubicBezTo>
                  <a:pt x="35575" y="64491"/>
                  <a:pt x="35637" y="64658"/>
                  <a:pt x="35637" y="64768"/>
                </a:cubicBezTo>
                <a:cubicBezTo>
                  <a:pt x="35637" y="64824"/>
                  <a:pt x="35637" y="64879"/>
                  <a:pt x="35668" y="64935"/>
                </a:cubicBezTo>
                <a:cubicBezTo>
                  <a:pt x="35668" y="64990"/>
                  <a:pt x="35668" y="64990"/>
                  <a:pt x="35700" y="65046"/>
                </a:cubicBezTo>
                <a:cubicBezTo>
                  <a:pt x="35731" y="65212"/>
                  <a:pt x="35793" y="65378"/>
                  <a:pt x="35793" y="65600"/>
                </a:cubicBezTo>
                <a:cubicBezTo>
                  <a:pt x="35793" y="65656"/>
                  <a:pt x="35762" y="65767"/>
                  <a:pt x="35825" y="65767"/>
                </a:cubicBezTo>
                <a:cubicBezTo>
                  <a:pt x="35825" y="65767"/>
                  <a:pt x="35856" y="65711"/>
                  <a:pt x="35887" y="65711"/>
                </a:cubicBezTo>
                <a:cubicBezTo>
                  <a:pt x="35887" y="65711"/>
                  <a:pt x="35918" y="65711"/>
                  <a:pt x="35950" y="65711"/>
                </a:cubicBezTo>
                <a:cubicBezTo>
                  <a:pt x="35981" y="65711"/>
                  <a:pt x="36012" y="65711"/>
                  <a:pt x="36043" y="65822"/>
                </a:cubicBezTo>
                <a:cubicBezTo>
                  <a:pt x="36074" y="65878"/>
                  <a:pt x="36106" y="65933"/>
                  <a:pt x="36137" y="65988"/>
                </a:cubicBezTo>
                <a:cubicBezTo>
                  <a:pt x="36137" y="66044"/>
                  <a:pt x="36168" y="66155"/>
                  <a:pt x="36199" y="66155"/>
                </a:cubicBezTo>
                <a:cubicBezTo>
                  <a:pt x="36262" y="66155"/>
                  <a:pt x="36293" y="66099"/>
                  <a:pt x="36324" y="66099"/>
                </a:cubicBezTo>
                <a:cubicBezTo>
                  <a:pt x="36356" y="66099"/>
                  <a:pt x="36387" y="66210"/>
                  <a:pt x="36418" y="66210"/>
                </a:cubicBezTo>
                <a:cubicBezTo>
                  <a:pt x="36480" y="66210"/>
                  <a:pt x="36512" y="66155"/>
                  <a:pt x="36543" y="66155"/>
                </a:cubicBezTo>
                <a:cubicBezTo>
                  <a:pt x="36574" y="66210"/>
                  <a:pt x="36637" y="66210"/>
                  <a:pt x="36637" y="66321"/>
                </a:cubicBezTo>
                <a:cubicBezTo>
                  <a:pt x="36637" y="66321"/>
                  <a:pt x="36605" y="66321"/>
                  <a:pt x="36605" y="66321"/>
                </a:cubicBezTo>
                <a:cubicBezTo>
                  <a:pt x="36574" y="66377"/>
                  <a:pt x="36605" y="66377"/>
                  <a:pt x="36605" y="66432"/>
                </a:cubicBezTo>
                <a:cubicBezTo>
                  <a:pt x="36637" y="66487"/>
                  <a:pt x="36637" y="66598"/>
                  <a:pt x="36637" y="66654"/>
                </a:cubicBezTo>
                <a:cubicBezTo>
                  <a:pt x="36605" y="66709"/>
                  <a:pt x="36574" y="66765"/>
                  <a:pt x="36543" y="66876"/>
                </a:cubicBezTo>
                <a:cubicBezTo>
                  <a:pt x="36543" y="66876"/>
                  <a:pt x="36512" y="66931"/>
                  <a:pt x="36512" y="66987"/>
                </a:cubicBezTo>
                <a:cubicBezTo>
                  <a:pt x="36480" y="67042"/>
                  <a:pt x="36480" y="67097"/>
                  <a:pt x="36480" y="67153"/>
                </a:cubicBezTo>
                <a:cubicBezTo>
                  <a:pt x="36480" y="67264"/>
                  <a:pt x="36480" y="67375"/>
                  <a:pt x="36480" y="67541"/>
                </a:cubicBezTo>
                <a:cubicBezTo>
                  <a:pt x="36480" y="67597"/>
                  <a:pt x="36512" y="67652"/>
                  <a:pt x="36543" y="67707"/>
                </a:cubicBezTo>
                <a:cubicBezTo>
                  <a:pt x="36574" y="67818"/>
                  <a:pt x="36574" y="67874"/>
                  <a:pt x="36605" y="67929"/>
                </a:cubicBezTo>
                <a:cubicBezTo>
                  <a:pt x="36605" y="68040"/>
                  <a:pt x="36668" y="68096"/>
                  <a:pt x="36699" y="68207"/>
                </a:cubicBezTo>
                <a:cubicBezTo>
                  <a:pt x="36699" y="68262"/>
                  <a:pt x="36730" y="68373"/>
                  <a:pt x="36762" y="68484"/>
                </a:cubicBezTo>
                <a:cubicBezTo>
                  <a:pt x="36762" y="68484"/>
                  <a:pt x="36762" y="68484"/>
                  <a:pt x="36762" y="68484"/>
                </a:cubicBezTo>
                <a:cubicBezTo>
                  <a:pt x="36762" y="68428"/>
                  <a:pt x="36793" y="68373"/>
                  <a:pt x="36762" y="68317"/>
                </a:cubicBezTo>
                <a:cubicBezTo>
                  <a:pt x="36762" y="68317"/>
                  <a:pt x="36762" y="68262"/>
                  <a:pt x="36762" y="68207"/>
                </a:cubicBezTo>
                <a:cubicBezTo>
                  <a:pt x="36730" y="68151"/>
                  <a:pt x="36730" y="68040"/>
                  <a:pt x="36762" y="67985"/>
                </a:cubicBezTo>
                <a:cubicBezTo>
                  <a:pt x="36762" y="67929"/>
                  <a:pt x="36762" y="67929"/>
                  <a:pt x="36793" y="67874"/>
                </a:cubicBezTo>
                <a:cubicBezTo>
                  <a:pt x="36793" y="67874"/>
                  <a:pt x="36793" y="67818"/>
                  <a:pt x="36793" y="67763"/>
                </a:cubicBezTo>
                <a:cubicBezTo>
                  <a:pt x="36793" y="67707"/>
                  <a:pt x="36824" y="67597"/>
                  <a:pt x="36762" y="67652"/>
                </a:cubicBezTo>
                <a:cubicBezTo>
                  <a:pt x="36730" y="67707"/>
                  <a:pt x="36730" y="67707"/>
                  <a:pt x="36730" y="67652"/>
                </a:cubicBezTo>
                <a:cubicBezTo>
                  <a:pt x="36730" y="67597"/>
                  <a:pt x="36762" y="67597"/>
                  <a:pt x="36762" y="67541"/>
                </a:cubicBezTo>
                <a:cubicBezTo>
                  <a:pt x="36762" y="67541"/>
                  <a:pt x="36762" y="67486"/>
                  <a:pt x="36762" y="67430"/>
                </a:cubicBezTo>
                <a:cubicBezTo>
                  <a:pt x="36793" y="67375"/>
                  <a:pt x="36824" y="67319"/>
                  <a:pt x="36855" y="67264"/>
                </a:cubicBezTo>
                <a:cubicBezTo>
                  <a:pt x="36855" y="67264"/>
                  <a:pt x="36887" y="67208"/>
                  <a:pt x="36887" y="67208"/>
                </a:cubicBezTo>
                <a:cubicBezTo>
                  <a:pt x="36949" y="67153"/>
                  <a:pt x="36980" y="67208"/>
                  <a:pt x="37043" y="67153"/>
                </a:cubicBezTo>
                <a:cubicBezTo>
                  <a:pt x="37043" y="67153"/>
                  <a:pt x="37074" y="67153"/>
                  <a:pt x="37074" y="67097"/>
                </a:cubicBezTo>
                <a:cubicBezTo>
                  <a:pt x="37105" y="67097"/>
                  <a:pt x="37136" y="67097"/>
                  <a:pt x="37168" y="67097"/>
                </a:cubicBezTo>
                <a:cubicBezTo>
                  <a:pt x="37199" y="67097"/>
                  <a:pt x="37230" y="67042"/>
                  <a:pt x="37293" y="67042"/>
                </a:cubicBezTo>
                <a:cubicBezTo>
                  <a:pt x="37293" y="67042"/>
                  <a:pt x="37324" y="67042"/>
                  <a:pt x="37324" y="67097"/>
                </a:cubicBezTo>
                <a:cubicBezTo>
                  <a:pt x="37324" y="67097"/>
                  <a:pt x="37324" y="67097"/>
                  <a:pt x="37324" y="67097"/>
                </a:cubicBezTo>
                <a:cubicBezTo>
                  <a:pt x="37355" y="67153"/>
                  <a:pt x="37355" y="67153"/>
                  <a:pt x="37386" y="67153"/>
                </a:cubicBezTo>
                <a:cubicBezTo>
                  <a:pt x="37418" y="67208"/>
                  <a:pt x="37418" y="67319"/>
                  <a:pt x="37418" y="67430"/>
                </a:cubicBezTo>
                <a:cubicBezTo>
                  <a:pt x="37418" y="67486"/>
                  <a:pt x="37418" y="67486"/>
                  <a:pt x="37418" y="67541"/>
                </a:cubicBezTo>
                <a:cubicBezTo>
                  <a:pt x="37449" y="67597"/>
                  <a:pt x="37449" y="67652"/>
                  <a:pt x="37480" y="67652"/>
                </a:cubicBezTo>
                <a:cubicBezTo>
                  <a:pt x="37480" y="67707"/>
                  <a:pt x="37480" y="67763"/>
                  <a:pt x="37480" y="67818"/>
                </a:cubicBezTo>
                <a:cubicBezTo>
                  <a:pt x="37480" y="67929"/>
                  <a:pt x="37511" y="67929"/>
                  <a:pt x="37542" y="67985"/>
                </a:cubicBezTo>
                <a:cubicBezTo>
                  <a:pt x="37574" y="68040"/>
                  <a:pt x="37605" y="68151"/>
                  <a:pt x="37636" y="68151"/>
                </a:cubicBezTo>
                <a:cubicBezTo>
                  <a:pt x="37699" y="68207"/>
                  <a:pt x="37730" y="68207"/>
                  <a:pt x="37761" y="68262"/>
                </a:cubicBezTo>
                <a:cubicBezTo>
                  <a:pt x="37824" y="68317"/>
                  <a:pt x="37855" y="68373"/>
                  <a:pt x="37886" y="68484"/>
                </a:cubicBezTo>
                <a:cubicBezTo>
                  <a:pt x="37917" y="68539"/>
                  <a:pt x="37917" y="68595"/>
                  <a:pt x="37886" y="68650"/>
                </a:cubicBezTo>
                <a:close/>
                <a:moveTo>
                  <a:pt x="41915" y="61441"/>
                </a:moveTo>
                <a:cubicBezTo>
                  <a:pt x="41884" y="61497"/>
                  <a:pt x="41884" y="61552"/>
                  <a:pt x="41853" y="61663"/>
                </a:cubicBezTo>
                <a:cubicBezTo>
                  <a:pt x="41821" y="61719"/>
                  <a:pt x="41790" y="61719"/>
                  <a:pt x="41728" y="61719"/>
                </a:cubicBezTo>
                <a:cubicBezTo>
                  <a:pt x="41665" y="61719"/>
                  <a:pt x="41665" y="61774"/>
                  <a:pt x="41634" y="61829"/>
                </a:cubicBezTo>
                <a:cubicBezTo>
                  <a:pt x="41603" y="61885"/>
                  <a:pt x="41572" y="61940"/>
                  <a:pt x="41509" y="61996"/>
                </a:cubicBezTo>
                <a:cubicBezTo>
                  <a:pt x="41509" y="61996"/>
                  <a:pt x="41478" y="61996"/>
                  <a:pt x="41447" y="62051"/>
                </a:cubicBezTo>
                <a:cubicBezTo>
                  <a:pt x="41415" y="62107"/>
                  <a:pt x="41415" y="62162"/>
                  <a:pt x="41353" y="62218"/>
                </a:cubicBezTo>
                <a:cubicBezTo>
                  <a:pt x="41322" y="62218"/>
                  <a:pt x="41259" y="62162"/>
                  <a:pt x="41228" y="62107"/>
                </a:cubicBezTo>
                <a:cubicBezTo>
                  <a:pt x="41197" y="62107"/>
                  <a:pt x="41166" y="62107"/>
                  <a:pt x="41103" y="62107"/>
                </a:cubicBezTo>
                <a:cubicBezTo>
                  <a:pt x="41072" y="62107"/>
                  <a:pt x="41072" y="62051"/>
                  <a:pt x="41041" y="62051"/>
                </a:cubicBezTo>
                <a:cubicBezTo>
                  <a:pt x="40947" y="62051"/>
                  <a:pt x="41009" y="62107"/>
                  <a:pt x="41009" y="62162"/>
                </a:cubicBezTo>
                <a:cubicBezTo>
                  <a:pt x="41041" y="62273"/>
                  <a:pt x="40978" y="62218"/>
                  <a:pt x="40947" y="62273"/>
                </a:cubicBezTo>
                <a:cubicBezTo>
                  <a:pt x="40947" y="62329"/>
                  <a:pt x="40978" y="62384"/>
                  <a:pt x="40978" y="62439"/>
                </a:cubicBezTo>
                <a:cubicBezTo>
                  <a:pt x="40978" y="62495"/>
                  <a:pt x="40916" y="62495"/>
                  <a:pt x="40947" y="62606"/>
                </a:cubicBezTo>
                <a:cubicBezTo>
                  <a:pt x="41009" y="62661"/>
                  <a:pt x="41103" y="62550"/>
                  <a:pt x="41134" y="62606"/>
                </a:cubicBezTo>
                <a:cubicBezTo>
                  <a:pt x="41197" y="62661"/>
                  <a:pt x="41228" y="62772"/>
                  <a:pt x="41228" y="62883"/>
                </a:cubicBezTo>
                <a:cubicBezTo>
                  <a:pt x="41228" y="62994"/>
                  <a:pt x="41197" y="63105"/>
                  <a:pt x="41197" y="63216"/>
                </a:cubicBezTo>
                <a:cubicBezTo>
                  <a:pt x="41166" y="63327"/>
                  <a:pt x="41134" y="63382"/>
                  <a:pt x="41134" y="63493"/>
                </a:cubicBezTo>
                <a:cubicBezTo>
                  <a:pt x="41134" y="63548"/>
                  <a:pt x="41166" y="63604"/>
                  <a:pt x="41166" y="63659"/>
                </a:cubicBezTo>
                <a:cubicBezTo>
                  <a:pt x="41197" y="63770"/>
                  <a:pt x="41197" y="63937"/>
                  <a:pt x="41197" y="64048"/>
                </a:cubicBezTo>
                <a:cubicBezTo>
                  <a:pt x="41166" y="64103"/>
                  <a:pt x="41166" y="64158"/>
                  <a:pt x="41166" y="64214"/>
                </a:cubicBezTo>
                <a:cubicBezTo>
                  <a:pt x="41134" y="64325"/>
                  <a:pt x="41134" y="64380"/>
                  <a:pt x="41103" y="64380"/>
                </a:cubicBezTo>
                <a:cubicBezTo>
                  <a:pt x="41072" y="64436"/>
                  <a:pt x="41041" y="64436"/>
                  <a:pt x="41041" y="64491"/>
                </a:cubicBezTo>
                <a:cubicBezTo>
                  <a:pt x="41009" y="64547"/>
                  <a:pt x="41072" y="64602"/>
                  <a:pt x="41009" y="64658"/>
                </a:cubicBezTo>
                <a:cubicBezTo>
                  <a:pt x="40947" y="64658"/>
                  <a:pt x="40978" y="64547"/>
                  <a:pt x="40947" y="64547"/>
                </a:cubicBezTo>
                <a:cubicBezTo>
                  <a:pt x="40916" y="64491"/>
                  <a:pt x="40884" y="64602"/>
                  <a:pt x="40853" y="64547"/>
                </a:cubicBezTo>
                <a:cubicBezTo>
                  <a:pt x="40822" y="64547"/>
                  <a:pt x="40791" y="64491"/>
                  <a:pt x="40791" y="64436"/>
                </a:cubicBezTo>
                <a:cubicBezTo>
                  <a:pt x="40791" y="64380"/>
                  <a:pt x="40760" y="64325"/>
                  <a:pt x="40728" y="64269"/>
                </a:cubicBezTo>
                <a:cubicBezTo>
                  <a:pt x="40697" y="64158"/>
                  <a:pt x="40666" y="64048"/>
                  <a:pt x="40635" y="63992"/>
                </a:cubicBezTo>
                <a:cubicBezTo>
                  <a:pt x="40635" y="63826"/>
                  <a:pt x="40666" y="63770"/>
                  <a:pt x="40666" y="63604"/>
                </a:cubicBezTo>
                <a:cubicBezTo>
                  <a:pt x="40666" y="63493"/>
                  <a:pt x="40666" y="63438"/>
                  <a:pt x="40697" y="63327"/>
                </a:cubicBezTo>
                <a:cubicBezTo>
                  <a:pt x="40728" y="63271"/>
                  <a:pt x="40822" y="63105"/>
                  <a:pt x="40791" y="62994"/>
                </a:cubicBezTo>
                <a:cubicBezTo>
                  <a:pt x="40791" y="62939"/>
                  <a:pt x="40760" y="62994"/>
                  <a:pt x="40728" y="62939"/>
                </a:cubicBezTo>
                <a:cubicBezTo>
                  <a:pt x="40728" y="62828"/>
                  <a:pt x="40760" y="62828"/>
                  <a:pt x="40760" y="62772"/>
                </a:cubicBezTo>
                <a:cubicBezTo>
                  <a:pt x="40791" y="62606"/>
                  <a:pt x="40635" y="62495"/>
                  <a:pt x="40603" y="62329"/>
                </a:cubicBezTo>
                <a:cubicBezTo>
                  <a:pt x="40603" y="62273"/>
                  <a:pt x="40572" y="62162"/>
                  <a:pt x="40541" y="62273"/>
                </a:cubicBezTo>
                <a:cubicBezTo>
                  <a:pt x="40541" y="62273"/>
                  <a:pt x="40572" y="62384"/>
                  <a:pt x="40541" y="62439"/>
                </a:cubicBezTo>
                <a:cubicBezTo>
                  <a:pt x="40510" y="62384"/>
                  <a:pt x="40510" y="62273"/>
                  <a:pt x="40478" y="62273"/>
                </a:cubicBezTo>
                <a:cubicBezTo>
                  <a:pt x="40447" y="62439"/>
                  <a:pt x="40510" y="62550"/>
                  <a:pt x="40416" y="62606"/>
                </a:cubicBezTo>
                <a:cubicBezTo>
                  <a:pt x="40322" y="62661"/>
                  <a:pt x="40322" y="62772"/>
                  <a:pt x="40322" y="62939"/>
                </a:cubicBezTo>
                <a:cubicBezTo>
                  <a:pt x="40322" y="63049"/>
                  <a:pt x="40385" y="63160"/>
                  <a:pt x="40322" y="63271"/>
                </a:cubicBezTo>
                <a:cubicBezTo>
                  <a:pt x="40322" y="63271"/>
                  <a:pt x="40260" y="63327"/>
                  <a:pt x="40291" y="63382"/>
                </a:cubicBezTo>
                <a:cubicBezTo>
                  <a:pt x="40322" y="63493"/>
                  <a:pt x="40353" y="63327"/>
                  <a:pt x="40385" y="63327"/>
                </a:cubicBezTo>
                <a:cubicBezTo>
                  <a:pt x="40447" y="63327"/>
                  <a:pt x="40385" y="63438"/>
                  <a:pt x="40353" y="63438"/>
                </a:cubicBezTo>
                <a:cubicBezTo>
                  <a:pt x="40322" y="63548"/>
                  <a:pt x="40322" y="63548"/>
                  <a:pt x="40353" y="63604"/>
                </a:cubicBezTo>
                <a:cubicBezTo>
                  <a:pt x="40385" y="63659"/>
                  <a:pt x="40416" y="63770"/>
                  <a:pt x="40385" y="63770"/>
                </a:cubicBezTo>
                <a:cubicBezTo>
                  <a:pt x="40322" y="63770"/>
                  <a:pt x="40322" y="63715"/>
                  <a:pt x="40291" y="63659"/>
                </a:cubicBezTo>
                <a:cubicBezTo>
                  <a:pt x="40260" y="63659"/>
                  <a:pt x="40229" y="63659"/>
                  <a:pt x="40260" y="63770"/>
                </a:cubicBezTo>
                <a:cubicBezTo>
                  <a:pt x="40260" y="63770"/>
                  <a:pt x="40322" y="63770"/>
                  <a:pt x="40291" y="63881"/>
                </a:cubicBezTo>
                <a:cubicBezTo>
                  <a:pt x="40291" y="63937"/>
                  <a:pt x="40260" y="63937"/>
                  <a:pt x="40229" y="63992"/>
                </a:cubicBezTo>
                <a:cubicBezTo>
                  <a:pt x="40197" y="64048"/>
                  <a:pt x="40166" y="64158"/>
                  <a:pt x="40104" y="64158"/>
                </a:cubicBezTo>
                <a:cubicBezTo>
                  <a:pt x="40041" y="64158"/>
                  <a:pt x="40010" y="64048"/>
                  <a:pt x="40041" y="63937"/>
                </a:cubicBezTo>
                <a:cubicBezTo>
                  <a:pt x="40072" y="63881"/>
                  <a:pt x="40072" y="63826"/>
                  <a:pt x="40072" y="63770"/>
                </a:cubicBezTo>
                <a:cubicBezTo>
                  <a:pt x="40072" y="63715"/>
                  <a:pt x="40041" y="63659"/>
                  <a:pt x="40041" y="63604"/>
                </a:cubicBezTo>
                <a:cubicBezTo>
                  <a:pt x="40010" y="63493"/>
                  <a:pt x="40072" y="63382"/>
                  <a:pt x="40072" y="63271"/>
                </a:cubicBezTo>
                <a:cubicBezTo>
                  <a:pt x="40072" y="63216"/>
                  <a:pt x="40104" y="63160"/>
                  <a:pt x="40135" y="63105"/>
                </a:cubicBezTo>
                <a:cubicBezTo>
                  <a:pt x="40135" y="63049"/>
                  <a:pt x="40135" y="62994"/>
                  <a:pt x="40166" y="62994"/>
                </a:cubicBezTo>
                <a:cubicBezTo>
                  <a:pt x="40197" y="62772"/>
                  <a:pt x="40291" y="62606"/>
                  <a:pt x="40322" y="62384"/>
                </a:cubicBezTo>
                <a:cubicBezTo>
                  <a:pt x="40322" y="62218"/>
                  <a:pt x="40353" y="62107"/>
                  <a:pt x="40416" y="62107"/>
                </a:cubicBezTo>
                <a:cubicBezTo>
                  <a:pt x="40447" y="62107"/>
                  <a:pt x="40478" y="62107"/>
                  <a:pt x="40478" y="62107"/>
                </a:cubicBezTo>
                <a:cubicBezTo>
                  <a:pt x="40510" y="62107"/>
                  <a:pt x="40510" y="62107"/>
                  <a:pt x="40541" y="62107"/>
                </a:cubicBezTo>
                <a:cubicBezTo>
                  <a:pt x="40572" y="62051"/>
                  <a:pt x="40603" y="62107"/>
                  <a:pt x="40635" y="62051"/>
                </a:cubicBezTo>
                <a:cubicBezTo>
                  <a:pt x="40635" y="62051"/>
                  <a:pt x="40666" y="62051"/>
                  <a:pt x="40697" y="62051"/>
                </a:cubicBezTo>
                <a:cubicBezTo>
                  <a:pt x="40728" y="62162"/>
                  <a:pt x="40635" y="62218"/>
                  <a:pt x="40635" y="62329"/>
                </a:cubicBezTo>
                <a:cubicBezTo>
                  <a:pt x="40635" y="62384"/>
                  <a:pt x="40666" y="62439"/>
                  <a:pt x="40697" y="62384"/>
                </a:cubicBezTo>
                <a:cubicBezTo>
                  <a:pt x="40728" y="62384"/>
                  <a:pt x="40728" y="62329"/>
                  <a:pt x="40728" y="62329"/>
                </a:cubicBezTo>
                <a:cubicBezTo>
                  <a:pt x="40760" y="62329"/>
                  <a:pt x="40760" y="62384"/>
                  <a:pt x="40760" y="62439"/>
                </a:cubicBezTo>
                <a:cubicBezTo>
                  <a:pt x="40760" y="62439"/>
                  <a:pt x="40760" y="62439"/>
                  <a:pt x="40760" y="62495"/>
                </a:cubicBezTo>
                <a:cubicBezTo>
                  <a:pt x="40791" y="62495"/>
                  <a:pt x="40791" y="62439"/>
                  <a:pt x="40822" y="62439"/>
                </a:cubicBezTo>
                <a:cubicBezTo>
                  <a:pt x="40822" y="62384"/>
                  <a:pt x="40822" y="62384"/>
                  <a:pt x="40822" y="62329"/>
                </a:cubicBezTo>
                <a:cubicBezTo>
                  <a:pt x="40853" y="62329"/>
                  <a:pt x="40853" y="62329"/>
                  <a:pt x="40884" y="62329"/>
                </a:cubicBezTo>
                <a:cubicBezTo>
                  <a:pt x="40916" y="62329"/>
                  <a:pt x="40916" y="62329"/>
                  <a:pt x="40916" y="62218"/>
                </a:cubicBezTo>
                <a:cubicBezTo>
                  <a:pt x="40884" y="62162"/>
                  <a:pt x="40884" y="62107"/>
                  <a:pt x="40916" y="62051"/>
                </a:cubicBezTo>
                <a:cubicBezTo>
                  <a:pt x="40978" y="61940"/>
                  <a:pt x="40947" y="61940"/>
                  <a:pt x="40916" y="61774"/>
                </a:cubicBezTo>
                <a:cubicBezTo>
                  <a:pt x="40884" y="61719"/>
                  <a:pt x="40884" y="61719"/>
                  <a:pt x="40853" y="61663"/>
                </a:cubicBezTo>
                <a:cubicBezTo>
                  <a:pt x="40822" y="61608"/>
                  <a:pt x="40822" y="61552"/>
                  <a:pt x="40884" y="61552"/>
                </a:cubicBezTo>
                <a:cubicBezTo>
                  <a:pt x="40947" y="61608"/>
                  <a:pt x="40978" y="61663"/>
                  <a:pt x="40978" y="61829"/>
                </a:cubicBezTo>
                <a:cubicBezTo>
                  <a:pt x="41009" y="61885"/>
                  <a:pt x="40978" y="61940"/>
                  <a:pt x="41009" y="61940"/>
                </a:cubicBezTo>
                <a:cubicBezTo>
                  <a:pt x="41072" y="61996"/>
                  <a:pt x="41072" y="61940"/>
                  <a:pt x="41103" y="61940"/>
                </a:cubicBezTo>
                <a:cubicBezTo>
                  <a:pt x="41134" y="61885"/>
                  <a:pt x="41166" y="61940"/>
                  <a:pt x="41197" y="61940"/>
                </a:cubicBezTo>
                <a:cubicBezTo>
                  <a:pt x="41228" y="61940"/>
                  <a:pt x="41259" y="61940"/>
                  <a:pt x="41290" y="61885"/>
                </a:cubicBezTo>
                <a:cubicBezTo>
                  <a:pt x="41384" y="61829"/>
                  <a:pt x="41415" y="61885"/>
                  <a:pt x="41509" y="61885"/>
                </a:cubicBezTo>
                <a:cubicBezTo>
                  <a:pt x="41540" y="61885"/>
                  <a:pt x="41572" y="61885"/>
                  <a:pt x="41603" y="61829"/>
                </a:cubicBezTo>
                <a:cubicBezTo>
                  <a:pt x="41634" y="61774"/>
                  <a:pt x="41634" y="61663"/>
                  <a:pt x="41603" y="61552"/>
                </a:cubicBezTo>
                <a:cubicBezTo>
                  <a:pt x="41540" y="61386"/>
                  <a:pt x="41509" y="61608"/>
                  <a:pt x="41447" y="61608"/>
                </a:cubicBezTo>
                <a:cubicBezTo>
                  <a:pt x="41415" y="61552"/>
                  <a:pt x="41415" y="61497"/>
                  <a:pt x="41384" y="61497"/>
                </a:cubicBezTo>
                <a:cubicBezTo>
                  <a:pt x="41353" y="61441"/>
                  <a:pt x="41290" y="61441"/>
                  <a:pt x="41259" y="61497"/>
                </a:cubicBezTo>
                <a:cubicBezTo>
                  <a:pt x="41197" y="61552"/>
                  <a:pt x="41166" y="61552"/>
                  <a:pt x="41134" y="61386"/>
                </a:cubicBezTo>
                <a:cubicBezTo>
                  <a:pt x="41103" y="61219"/>
                  <a:pt x="41166" y="61219"/>
                  <a:pt x="41228" y="61109"/>
                </a:cubicBezTo>
                <a:cubicBezTo>
                  <a:pt x="41322" y="61053"/>
                  <a:pt x="41353" y="61164"/>
                  <a:pt x="41353" y="61275"/>
                </a:cubicBezTo>
                <a:cubicBezTo>
                  <a:pt x="41353" y="61330"/>
                  <a:pt x="41384" y="61386"/>
                  <a:pt x="41415" y="61330"/>
                </a:cubicBezTo>
                <a:cubicBezTo>
                  <a:pt x="41447" y="61275"/>
                  <a:pt x="41415" y="61219"/>
                  <a:pt x="41478" y="61219"/>
                </a:cubicBezTo>
                <a:cubicBezTo>
                  <a:pt x="41509" y="61275"/>
                  <a:pt x="41540" y="61275"/>
                  <a:pt x="41572" y="61219"/>
                </a:cubicBezTo>
                <a:cubicBezTo>
                  <a:pt x="41603" y="61109"/>
                  <a:pt x="41572" y="61109"/>
                  <a:pt x="41509" y="61109"/>
                </a:cubicBezTo>
                <a:cubicBezTo>
                  <a:pt x="41509" y="61053"/>
                  <a:pt x="41415" y="61053"/>
                  <a:pt x="41478" y="60998"/>
                </a:cubicBezTo>
                <a:cubicBezTo>
                  <a:pt x="41509" y="60942"/>
                  <a:pt x="41540" y="61053"/>
                  <a:pt x="41572" y="61053"/>
                </a:cubicBezTo>
                <a:cubicBezTo>
                  <a:pt x="41572" y="61109"/>
                  <a:pt x="41634" y="61053"/>
                  <a:pt x="41634" y="61109"/>
                </a:cubicBezTo>
                <a:cubicBezTo>
                  <a:pt x="41665" y="61164"/>
                  <a:pt x="41634" y="61219"/>
                  <a:pt x="41634" y="61275"/>
                </a:cubicBezTo>
                <a:cubicBezTo>
                  <a:pt x="41634" y="61386"/>
                  <a:pt x="41759" y="61441"/>
                  <a:pt x="41790" y="61441"/>
                </a:cubicBezTo>
                <a:cubicBezTo>
                  <a:pt x="41821" y="61441"/>
                  <a:pt x="41853" y="61386"/>
                  <a:pt x="41884" y="61386"/>
                </a:cubicBezTo>
                <a:cubicBezTo>
                  <a:pt x="41915" y="61330"/>
                  <a:pt x="41946" y="61219"/>
                  <a:pt x="41978" y="61219"/>
                </a:cubicBezTo>
                <a:cubicBezTo>
                  <a:pt x="41978" y="61330"/>
                  <a:pt x="41946" y="61386"/>
                  <a:pt x="41915" y="61441"/>
                </a:cubicBezTo>
                <a:close/>
                <a:moveTo>
                  <a:pt x="52909" y="61109"/>
                </a:moveTo>
                <a:cubicBezTo>
                  <a:pt x="52878" y="61164"/>
                  <a:pt x="52878" y="61219"/>
                  <a:pt x="52847" y="61275"/>
                </a:cubicBezTo>
                <a:cubicBezTo>
                  <a:pt x="52785" y="61552"/>
                  <a:pt x="52597" y="61441"/>
                  <a:pt x="52472" y="61441"/>
                </a:cubicBezTo>
                <a:cubicBezTo>
                  <a:pt x="52441" y="61441"/>
                  <a:pt x="52378" y="61441"/>
                  <a:pt x="52347" y="61441"/>
                </a:cubicBezTo>
                <a:cubicBezTo>
                  <a:pt x="52316" y="61386"/>
                  <a:pt x="52254" y="61330"/>
                  <a:pt x="52222" y="61330"/>
                </a:cubicBezTo>
                <a:cubicBezTo>
                  <a:pt x="52129" y="61275"/>
                  <a:pt x="52035" y="61330"/>
                  <a:pt x="51941" y="61275"/>
                </a:cubicBezTo>
                <a:cubicBezTo>
                  <a:pt x="51910" y="61219"/>
                  <a:pt x="51847" y="61219"/>
                  <a:pt x="51816" y="61164"/>
                </a:cubicBezTo>
                <a:cubicBezTo>
                  <a:pt x="51754" y="61164"/>
                  <a:pt x="51723" y="61164"/>
                  <a:pt x="51660" y="61164"/>
                </a:cubicBezTo>
                <a:cubicBezTo>
                  <a:pt x="51535" y="61164"/>
                  <a:pt x="51441" y="61164"/>
                  <a:pt x="51317" y="61109"/>
                </a:cubicBezTo>
                <a:cubicBezTo>
                  <a:pt x="51223" y="61109"/>
                  <a:pt x="51129" y="61109"/>
                  <a:pt x="51035" y="61109"/>
                </a:cubicBezTo>
                <a:cubicBezTo>
                  <a:pt x="50973" y="61109"/>
                  <a:pt x="50879" y="61109"/>
                  <a:pt x="50817" y="61109"/>
                </a:cubicBezTo>
                <a:cubicBezTo>
                  <a:pt x="50817" y="61109"/>
                  <a:pt x="50786" y="61109"/>
                  <a:pt x="50754" y="61109"/>
                </a:cubicBezTo>
                <a:cubicBezTo>
                  <a:pt x="50723" y="61109"/>
                  <a:pt x="50723" y="61109"/>
                  <a:pt x="50692" y="61109"/>
                </a:cubicBezTo>
                <a:cubicBezTo>
                  <a:pt x="50661" y="61053"/>
                  <a:pt x="50692" y="61219"/>
                  <a:pt x="50661" y="61219"/>
                </a:cubicBezTo>
                <a:cubicBezTo>
                  <a:pt x="50661" y="61275"/>
                  <a:pt x="50629" y="61275"/>
                  <a:pt x="50598" y="61275"/>
                </a:cubicBezTo>
                <a:cubicBezTo>
                  <a:pt x="50567" y="61275"/>
                  <a:pt x="50536" y="61275"/>
                  <a:pt x="50504" y="61275"/>
                </a:cubicBezTo>
                <a:cubicBezTo>
                  <a:pt x="50473" y="61330"/>
                  <a:pt x="50411" y="61330"/>
                  <a:pt x="50380" y="61386"/>
                </a:cubicBezTo>
                <a:cubicBezTo>
                  <a:pt x="50348" y="61441"/>
                  <a:pt x="50317" y="61552"/>
                  <a:pt x="50317" y="61608"/>
                </a:cubicBezTo>
                <a:cubicBezTo>
                  <a:pt x="50286" y="61663"/>
                  <a:pt x="50286" y="61719"/>
                  <a:pt x="50255" y="61774"/>
                </a:cubicBezTo>
                <a:cubicBezTo>
                  <a:pt x="50192" y="61829"/>
                  <a:pt x="50161" y="61829"/>
                  <a:pt x="50098" y="61885"/>
                </a:cubicBezTo>
                <a:cubicBezTo>
                  <a:pt x="50067" y="61940"/>
                  <a:pt x="50036" y="61940"/>
                  <a:pt x="49973" y="61940"/>
                </a:cubicBezTo>
                <a:cubicBezTo>
                  <a:pt x="49942" y="61940"/>
                  <a:pt x="49849" y="61940"/>
                  <a:pt x="49911" y="61996"/>
                </a:cubicBezTo>
                <a:cubicBezTo>
                  <a:pt x="49942" y="62051"/>
                  <a:pt x="49942" y="62107"/>
                  <a:pt x="49942" y="62162"/>
                </a:cubicBezTo>
                <a:cubicBezTo>
                  <a:pt x="49911" y="62273"/>
                  <a:pt x="49880" y="62273"/>
                  <a:pt x="49880" y="62384"/>
                </a:cubicBezTo>
                <a:cubicBezTo>
                  <a:pt x="49849" y="62439"/>
                  <a:pt x="49849" y="62495"/>
                  <a:pt x="49817" y="62550"/>
                </a:cubicBezTo>
                <a:cubicBezTo>
                  <a:pt x="49817" y="62606"/>
                  <a:pt x="49786" y="62717"/>
                  <a:pt x="49817" y="62772"/>
                </a:cubicBezTo>
                <a:cubicBezTo>
                  <a:pt x="49817" y="62828"/>
                  <a:pt x="49849" y="62828"/>
                  <a:pt x="49880" y="62828"/>
                </a:cubicBezTo>
                <a:cubicBezTo>
                  <a:pt x="49880" y="62883"/>
                  <a:pt x="49849" y="62939"/>
                  <a:pt x="49849" y="62939"/>
                </a:cubicBezTo>
                <a:cubicBezTo>
                  <a:pt x="49849" y="62994"/>
                  <a:pt x="49849" y="63049"/>
                  <a:pt x="49849" y="63049"/>
                </a:cubicBezTo>
                <a:cubicBezTo>
                  <a:pt x="49849" y="63105"/>
                  <a:pt x="49849" y="63271"/>
                  <a:pt x="49817" y="63271"/>
                </a:cubicBezTo>
                <a:cubicBezTo>
                  <a:pt x="49786" y="63327"/>
                  <a:pt x="49786" y="63160"/>
                  <a:pt x="49755" y="63105"/>
                </a:cubicBezTo>
                <a:cubicBezTo>
                  <a:pt x="49724" y="63049"/>
                  <a:pt x="49724" y="62994"/>
                  <a:pt x="49692" y="62939"/>
                </a:cubicBezTo>
                <a:cubicBezTo>
                  <a:pt x="49692" y="62883"/>
                  <a:pt x="49661" y="62828"/>
                  <a:pt x="49630" y="62772"/>
                </a:cubicBezTo>
                <a:cubicBezTo>
                  <a:pt x="49599" y="62717"/>
                  <a:pt x="49599" y="62661"/>
                  <a:pt x="49567" y="62606"/>
                </a:cubicBezTo>
                <a:cubicBezTo>
                  <a:pt x="49536" y="62550"/>
                  <a:pt x="49505" y="62495"/>
                  <a:pt x="49474" y="62439"/>
                </a:cubicBezTo>
                <a:cubicBezTo>
                  <a:pt x="49442" y="62439"/>
                  <a:pt x="49442" y="62439"/>
                  <a:pt x="49411" y="62439"/>
                </a:cubicBezTo>
                <a:cubicBezTo>
                  <a:pt x="49411" y="62384"/>
                  <a:pt x="49411" y="62329"/>
                  <a:pt x="49442" y="62329"/>
                </a:cubicBezTo>
                <a:cubicBezTo>
                  <a:pt x="49442" y="62218"/>
                  <a:pt x="49442" y="62162"/>
                  <a:pt x="49474" y="62107"/>
                </a:cubicBezTo>
                <a:cubicBezTo>
                  <a:pt x="49474" y="62051"/>
                  <a:pt x="49536" y="61996"/>
                  <a:pt x="49567" y="61940"/>
                </a:cubicBezTo>
                <a:cubicBezTo>
                  <a:pt x="49567" y="61940"/>
                  <a:pt x="49599" y="61940"/>
                  <a:pt x="49599" y="61885"/>
                </a:cubicBezTo>
                <a:cubicBezTo>
                  <a:pt x="49630" y="61829"/>
                  <a:pt x="49599" y="61829"/>
                  <a:pt x="49567" y="61829"/>
                </a:cubicBezTo>
                <a:cubicBezTo>
                  <a:pt x="49536" y="61774"/>
                  <a:pt x="49567" y="61719"/>
                  <a:pt x="49599" y="61663"/>
                </a:cubicBezTo>
                <a:cubicBezTo>
                  <a:pt x="49630" y="61608"/>
                  <a:pt x="49661" y="61608"/>
                  <a:pt x="49724" y="61608"/>
                </a:cubicBezTo>
                <a:cubicBezTo>
                  <a:pt x="49755" y="61663"/>
                  <a:pt x="49786" y="61608"/>
                  <a:pt x="49786" y="61497"/>
                </a:cubicBezTo>
                <a:cubicBezTo>
                  <a:pt x="49786" y="61497"/>
                  <a:pt x="49755" y="61441"/>
                  <a:pt x="49786" y="61441"/>
                </a:cubicBezTo>
                <a:cubicBezTo>
                  <a:pt x="49786" y="61386"/>
                  <a:pt x="49817" y="61386"/>
                  <a:pt x="49849" y="61330"/>
                </a:cubicBezTo>
                <a:cubicBezTo>
                  <a:pt x="49849" y="61330"/>
                  <a:pt x="49880" y="61275"/>
                  <a:pt x="49880" y="61275"/>
                </a:cubicBezTo>
                <a:cubicBezTo>
                  <a:pt x="49911" y="61219"/>
                  <a:pt x="49942" y="61164"/>
                  <a:pt x="49973" y="61164"/>
                </a:cubicBezTo>
                <a:cubicBezTo>
                  <a:pt x="49973" y="61109"/>
                  <a:pt x="50005" y="61053"/>
                  <a:pt x="50036" y="61053"/>
                </a:cubicBezTo>
                <a:cubicBezTo>
                  <a:pt x="50036" y="60998"/>
                  <a:pt x="50067" y="60998"/>
                  <a:pt x="50098" y="60942"/>
                </a:cubicBezTo>
                <a:cubicBezTo>
                  <a:pt x="50130" y="60887"/>
                  <a:pt x="50161" y="60831"/>
                  <a:pt x="50192" y="60831"/>
                </a:cubicBezTo>
                <a:cubicBezTo>
                  <a:pt x="50255" y="60831"/>
                  <a:pt x="50286" y="60887"/>
                  <a:pt x="50317" y="60887"/>
                </a:cubicBezTo>
                <a:cubicBezTo>
                  <a:pt x="50380" y="60887"/>
                  <a:pt x="50442" y="60831"/>
                  <a:pt x="50473" y="60831"/>
                </a:cubicBezTo>
                <a:cubicBezTo>
                  <a:pt x="50536" y="60831"/>
                  <a:pt x="50567" y="60887"/>
                  <a:pt x="50598" y="60831"/>
                </a:cubicBezTo>
                <a:cubicBezTo>
                  <a:pt x="50661" y="60831"/>
                  <a:pt x="50723" y="60776"/>
                  <a:pt x="50754" y="60776"/>
                </a:cubicBezTo>
                <a:cubicBezTo>
                  <a:pt x="50848" y="60720"/>
                  <a:pt x="50973" y="60720"/>
                  <a:pt x="51035" y="60831"/>
                </a:cubicBezTo>
                <a:cubicBezTo>
                  <a:pt x="51067" y="60887"/>
                  <a:pt x="51098" y="60887"/>
                  <a:pt x="51160" y="60942"/>
                </a:cubicBezTo>
                <a:cubicBezTo>
                  <a:pt x="51192" y="60942"/>
                  <a:pt x="51223" y="60998"/>
                  <a:pt x="51254" y="60998"/>
                </a:cubicBezTo>
                <a:cubicBezTo>
                  <a:pt x="51285" y="60998"/>
                  <a:pt x="51317" y="60998"/>
                  <a:pt x="51348" y="60998"/>
                </a:cubicBezTo>
                <a:cubicBezTo>
                  <a:pt x="51379" y="60998"/>
                  <a:pt x="51410" y="60998"/>
                  <a:pt x="51441" y="60998"/>
                </a:cubicBezTo>
                <a:cubicBezTo>
                  <a:pt x="51473" y="60998"/>
                  <a:pt x="51535" y="61053"/>
                  <a:pt x="51598" y="61053"/>
                </a:cubicBezTo>
                <a:cubicBezTo>
                  <a:pt x="51723" y="61053"/>
                  <a:pt x="51847" y="61053"/>
                  <a:pt x="51972" y="61053"/>
                </a:cubicBezTo>
                <a:cubicBezTo>
                  <a:pt x="52066" y="61053"/>
                  <a:pt x="52160" y="61053"/>
                  <a:pt x="52254" y="61109"/>
                </a:cubicBezTo>
                <a:cubicBezTo>
                  <a:pt x="52316" y="61109"/>
                  <a:pt x="52347" y="61109"/>
                  <a:pt x="52378" y="61164"/>
                </a:cubicBezTo>
                <a:cubicBezTo>
                  <a:pt x="52378" y="61219"/>
                  <a:pt x="52378" y="61275"/>
                  <a:pt x="52410" y="61275"/>
                </a:cubicBezTo>
                <a:cubicBezTo>
                  <a:pt x="52410" y="61275"/>
                  <a:pt x="52441" y="61275"/>
                  <a:pt x="52441" y="61219"/>
                </a:cubicBezTo>
                <a:cubicBezTo>
                  <a:pt x="52441" y="61164"/>
                  <a:pt x="52441" y="61053"/>
                  <a:pt x="52441" y="60998"/>
                </a:cubicBezTo>
                <a:cubicBezTo>
                  <a:pt x="52472" y="60942"/>
                  <a:pt x="52535" y="60998"/>
                  <a:pt x="52566" y="60942"/>
                </a:cubicBezTo>
                <a:cubicBezTo>
                  <a:pt x="52597" y="60942"/>
                  <a:pt x="52628" y="60831"/>
                  <a:pt x="52691" y="60887"/>
                </a:cubicBezTo>
                <a:cubicBezTo>
                  <a:pt x="52722" y="60942"/>
                  <a:pt x="52722" y="60998"/>
                  <a:pt x="52753" y="61053"/>
                </a:cubicBezTo>
                <a:cubicBezTo>
                  <a:pt x="52785" y="61053"/>
                  <a:pt x="52816" y="61053"/>
                  <a:pt x="52816" y="60998"/>
                </a:cubicBezTo>
                <a:cubicBezTo>
                  <a:pt x="52785" y="60998"/>
                  <a:pt x="52753" y="60942"/>
                  <a:pt x="52753" y="60942"/>
                </a:cubicBezTo>
                <a:cubicBezTo>
                  <a:pt x="52753" y="60942"/>
                  <a:pt x="52722" y="60831"/>
                  <a:pt x="52722" y="60831"/>
                </a:cubicBezTo>
                <a:cubicBezTo>
                  <a:pt x="52722" y="60776"/>
                  <a:pt x="52785" y="60831"/>
                  <a:pt x="52785" y="60831"/>
                </a:cubicBezTo>
                <a:cubicBezTo>
                  <a:pt x="52816" y="60831"/>
                  <a:pt x="52878" y="60831"/>
                  <a:pt x="52909" y="60831"/>
                </a:cubicBezTo>
                <a:cubicBezTo>
                  <a:pt x="52941" y="60831"/>
                  <a:pt x="52941" y="60831"/>
                  <a:pt x="52941" y="60887"/>
                </a:cubicBezTo>
                <a:cubicBezTo>
                  <a:pt x="52972" y="60887"/>
                  <a:pt x="52972" y="60942"/>
                  <a:pt x="52972" y="60942"/>
                </a:cubicBezTo>
                <a:cubicBezTo>
                  <a:pt x="53003" y="61053"/>
                  <a:pt x="52941" y="61053"/>
                  <a:pt x="52909" y="61109"/>
                </a:cubicBezTo>
                <a:close/>
                <a:moveTo>
                  <a:pt x="56845" y="94158"/>
                </a:moveTo>
                <a:cubicBezTo>
                  <a:pt x="56845" y="94214"/>
                  <a:pt x="56845" y="94214"/>
                  <a:pt x="56814" y="94269"/>
                </a:cubicBezTo>
                <a:cubicBezTo>
                  <a:pt x="56814" y="94269"/>
                  <a:pt x="56782" y="94269"/>
                  <a:pt x="56782" y="94269"/>
                </a:cubicBezTo>
                <a:cubicBezTo>
                  <a:pt x="56751" y="94269"/>
                  <a:pt x="56751" y="94269"/>
                  <a:pt x="56720" y="94269"/>
                </a:cubicBezTo>
                <a:cubicBezTo>
                  <a:pt x="56720" y="94269"/>
                  <a:pt x="56657" y="94325"/>
                  <a:pt x="56689" y="94269"/>
                </a:cubicBezTo>
                <a:cubicBezTo>
                  <a:pt x="56689" y="94214"/>
                  <a:pt x="56720" y="94214"/>
                  <a:pt x="56720" y="94214"/>
                </a:cubicBezTo>
                <a:cubicBezTo>
                  <a:pt x="56751" y="94158"/>
                  <a:pt x="56751" y="94158"/>
                  <a:pt x="56751" y="94103"/>
                </a:cubicBezTo>
                <a:cubicBezTo>
                  <a:pt x="56782" y="94048"/>
                  <a:pt x="56814" y="94048"/>
                  <a:pt x="56845" y="94048"/>
                </a:cubicBezTo>
                <a:cubicBezTo>
                  <a:pt x="56907" y="94048"/>
                  <a:pt x="56876" y="94158"/>
                  <a:pt x="56845" y="94158"/>
                </a:cubicBezTo>
                <a:close/>
                <a:moveTo>
                  <a:pt x="65903" y="107578"/>
                </a:moveTo>
                <a:cubicBezTo>
                  <a:pt x="65903" y="107578"/>
                  <a:pt x="65903" y="107634"/>
                  <a:pt x="65934" y="107689"/>
                </a:cubicBezTo>
                <a:cubicBezTo>
                  <a:pt x="65934" y="107689"/>
                  <a:pt x="65965" y="107689"/>
                  <a:pt x="65965" y="107744"/>
                </a:cubicBezTo>
                <a:cubicBezTo>
                  <a:pt x="65996" y="107800"/>
                  <a:pt x="65996" y="107855"/>
                  <a:pt x="66028" y="107911"/>
                </a:cubicBezTo>
                <a:cubicBezTo>
                  <a:pt x="66059" y="107966"/>
                  <a:pt x="66059" y="107966"/>
                  <a:pt x="66090" y="108077"/>
                </a:cubicBezTo>
                <a:cubicBezTo>
                  <a:pt x="66090" y="108077"/>
                  <a:pt x="66090" y="108133"/>
                  <a:pt x="66090" y="108133"/>
                </a:cubicBezTo>
                <a:cubicBezTo>
                  <a:pt x="66090" y="108188"/>
                  <a:pt x="66090" y="108188"/>
                  <a:pt x="66059" y="108188"/>
                </a:cubicBezTo>
                <a:cubicBezTo>
                  <a:pt x="66028" y="108133"/>
                  <a:pt x="66028" y="108133"/>
                  <a:pt x="66028" y="108077"/>
                </a:cubicBezTo>
                <a:cubicBezTo>
                  <a:pt x="66028" y="108077"/>
                  <a:pt x="65996" y="108022"/>
                  <a:pt x="65996" y="107966"/>
                </a:cubicBezTo>
                <a:cubicBezTo>
                  <a:pt x="65965" y="107966"/>
                  <a:pt x="65965" y="107911"/>
                  <a:pt x="65965" y="107911"/>
                </a:cubicBezTo>
                <a:cubicBezTo>
                  <a:pt x="65934" y="107855"/>
                  <a:pt x="65903" y="107855"/>
                  <a:pt x="65903" y="107800"/>
                </a:cubicBezTo>
                <a:cubicBezTo>
                  <a:pt x="65903" y="107744"/>
                  <a:pt x="65871" y="107634"/>
                  <a:pt x="65903" y="107578"/>
                </a:cubicBezTo>
                <a:close/>
                <a:moveTo>
                  <a:pt x="69245" y="104528"/>
                </a:moveTo>
                <a:cubicBezTo>
                  <a:pt x="69276" y="104584"/>
                  <a:pt x="69276" y="104639"/>
                  <a:pt x="69307" y="104695"/>
                </a:cubicBezTo>
                <a:cubicBezTo>
                  <a:pt x="69338" y="104695"/>
                  <a:pt x="69370" y="104750"/>
                  <a:pt x="69401" y="104750"/>
                </a:cubicBezTo>
                <a:cubicBezTo>
                  <a:pt x="69432" y="104750"/>
                  <a:pt x="69463" y="104750"/>
                  <a:pt x="69463" y="104750"/>
                </a:cubicBezTo>
                <a:cubicBezTo>
                  <a:pt x="69495" y="104805"/>
                  <a:pt x="69495" y="104805"/>
                  <a:pt x="69526" y="104861"/>
                </a:cubicBezTo>
                <a:cubicBezTo>
                  <a:pt x="69526" y="104861"/>
                  <a:pt x="69526" y="104916"/>
                  <a:pt x="69557" y="104916"/>
                </a:cubicBezTo>
                <a:cubicBezTo>
                  <a:pt x="69557" y="104916"/>
                  <a:pt x="69588" y="104972"/>
                  <a:pt x="69588" y="104972"/>
                </a:cubicBezTo>
                <a:cubicBezTo>
                  <a:pt x="69619" y="105027"/>
                  <a:pt x="69588" y="105027"/>
                  <a:pt x="69557" y="104972"/>
                </a:cubicBezTo>
                <a:cubicBezTo>
                  <a:pt x="69557" y="104972"/>
                  <a:pt x="69526" y="104972"/>
                  <a:pt x="69526" y="104916"/>
                </a:cubicBezTo>
                <a:cubicBezTo>
                  <a:pt x="69495" y="104861"/>
                  <a:pt x="69463" y="104861"/>
                  <a:pt x="69432" y="104805"/>
                </a:cubicBezTo>
                <a:cubicBezTo>
                  <a:pt x="69401" y="104750"/>
                  <a:pt x="69370" y="104750"/>
                  <a:pt x="69338" y="104695"/>
                </a:cubicBezTo>
                <a:cubicBezTo>
                  <a:pt x="69276" y="104695"/>
                  <a:pt x="69276" y="104639"/>
                  <a:pt x="69213" y="104584"/>
                </a:cubicBezTo>
                <a:cubicBezTo>
                  <a:pt x="69182" y="104584"/>
                  <a:pt x="69151" y="104528"/>
                  <a:pt x="69120" y="104473"/>
                </a:cubicBezTo>
                <a:cubicBezTo>
                  <a:pt x="69089" y="104473"/>
                  <a:pt x="69089" y="104417"/>
                  <a:pt x="69089" y="104362"/>
                </a:cubicBezTo>
                <a:cubicBezTo>
                  <a:pt x="69089" y="104306"/>
                  <a:pt x="69057" y="104195"/>
                  <a:pt x="69089" y="104251"/>
                </a:cubicBezTo>
                <a:cubicBezTo>
                  <a:pt x="69120" y="104306"/>
                  <a:pt x="69120" y="104306"/>
                  <a:pt x="69120" y="104362"/>
                </a:cubicBezTo>
                <a:cubicBezTo>
                  <a:pt x="69120" y="104362"/>
                  <a:pt x="69151" y="104362"/>
                  <a:pt x="69151" y="104417"/>
                </a:cubicBezTo>
                <a:cubicBezTo>
                  <a:pt x="69182" y="104417"/>
                  <a:pt x="69182" y="104473"/>
                  <a:pt x="69213" y="104473"/>
                </a:cubicBezTo>
                <a:cubicBezTo>
                  <a:pt x="69213" y="104528"/>
                  <a:pt x="69213" y="104528"/>
                  <a:pt x="69245" y="104528"/>
                </a:cubicBezTo>
                <a:close/>
                <a:moveTo>
                  <a:pt x="71837" y="48022"/>
                </a:moveTo>
                <a:cubicBezTo>
                  <a:pt x="71837" y="48077"/>
                  <a:pt x="71868" y="48188"/>
                  <a:pt x="71837" y="48243"/>
                </a:cubicBezTo>
                <a:cubicBezTo>
                  <a:pt x="71837" y="48299"/>
                  <a:pt x="71837" y="48299"/>
                  <a:pt x="71806" y="48299"/>
                </a:cubicBezTo>
                <a:cubicBezTo>
                  <a:pt x="71806" y="48354"/>
                  <a:pt x="71806" y="48410"/>
                  <a:pt x="71806" y="48465"/>
                </a:cubicBezTo>
                <a:cubicBezTo>
                  <a:pt x="71837" y="48576"/>
                  <a:pt x="71743" y="48632"/>
                  <a:pt x="71775" y="48743"/>
                </a:cubicBezTo>
                <a:cubicBezTo>
                  <a:pt x="71775" y="48743"/>
                  <a:pt x="71806" y="48798"/>
                  <a:pt x="71806" y="48798"/>
                </a:cubicBezTo>
                <a:cubicBezTo>
                  <a:pt x="71806" y="48853"/>
                  <a:pt x="71806" y="48853"/>
                  <a:pt x="71806" y="48909"/>
                </a:cubicBezTo>
                <a:cubicBezTo>
                  <a:pt x="71775" y="49020"/>
                  <a:pt x="71743" y="49075"/>
                  <a:pt x="71712" y="49186"/>
                </a:cubicBezTo>
                <a:cubicBezTo>
                  <a:pt x="71712" y="49242"/>
                  <a:pt x="71681" y="49297"/>
                  <a:pt x="71681" y="49408"/>
                </a:cubicBezTo>
                <a:cubicBezTo>
                  <a:pt x="71650" y="49463"/>
                  <a:pt x="71650" y="49574"/>
                  <a:pt x="71618" y="49630"/>
                </a:cubicBezTo>
                <a:cubicBezTo>
                  <a:pt x="71618" y="49685"/>
                  <a:pt x="71618" y="49796"/>
                  <a:pt x="71618" y="49852"/>
                </a:cubicBezTo>
                <a:cubicBezTo>
                  <a:pt x="71618" y="49963"/>
                  <a:pt x="71650" y="50018"/>
                  <a:pt x="71650" y="50073"/>
                </a:cubicBezTo>
                <a:cubicBezTo>
                  <a:pt x="71618" y="50184"/>
                  <a:pt x="71618" y="50240"/>
                  <a:pt x="71618" y="50351"/>
                </a:cubicBezTo>
                <a:cubicBezTo>
                  <a:pt x="71618" y="50406"/>
                  <a:pt x="71587" y="50462"/>
                  <a:pt x="71556" y="50517"/>
                </a:cubicBezTo>
                <a:cubicBezTo>
                  <a:pt x="71525" y="50628"/>
                  <a:pt x="71525" y="50683"/>
                  <a:pt x="71525" y="50739"/>
                </a:cubicBezTo>
                <a:cubicBezTo>
                  <a:pt x="71494" y="50850"/>
                  <a:pt x="71462" y="50905"/>
                  <a:pt x="71431" y="51016"/>
                </a:cubicBezTo>
                <a:cubicBezTo>
                  <a:pt x="71400" y="51072"/>
                  <a:pt x="71369" y="51127"/>
                  <a:pt x="71337" y="51072"/>
                </a:cubicBezTo>
                <a:cubicBezTo>
                  <a:pt x="71337" y="51016"/>
                  <a:pt x="71337" y="50961"/>
                  <a:pt x="71337" y="50961"/>
                </a:cubicBezTo>
                <a:cubicBezTo>
                  <a:pt x="71337" y="50905"/>
                  <a:pt x="71369" y="50905"/>
                  <a:pt x="71369" y="50905"/>
                </a:cubicBezTo>
                <a:cubicBezTo>
                  <a:pt x="71369" y="50850"/>
                  <a:pt x="71337" y="50850"/>
                  <a:pt x="71337" y="50850"/>
                </a:cubicBezTo>
                <a:cubicBezTo>
                  <a:pt x="71306" y="50794"/>
                  <a:pt x="71306" y="50794"/>
                  <a:pt x="71275" y="50794"/>
                </a:cubicBezTo>
                <a:cubicBezTo>
                  <a:pt x="71244" y="50739"/>
                  <a:pt x="71212" y="50794"/>
                  <a:pt x="71181" y="50850"/>
                </a:cubicBezTo>
                <a:cubicBezTo>
                  <a:pt x="71150" y="50961"/>
                  <a:pt x="71150" y="51016"/>
                  <a:pt x="71119" y="51072"/>
                </a:cubicBezTo>
                <a:cubicBezTo>
                  <a:pt x="71087" y="51072"/>
                  <a:pt x="70994" y="51182"/>
                  <a:pt x="71025" y="51238"/>
                </a:cubicBezTo>
                <a:cubicBezTo>
                  <a:pt x="71056" y="51238"/>
                  <a:pt x="71087" y="51182"/>
                  <a:pt x="71087" y="51182"/>
                </a:cubicBezTo>
                <a:cubicBezTo>
                  <a:pt x="71119" y="51127"/>
                  <a:pt x="71150" y="51072"/>
                  <a:pt x="71181" y="51072"/>
                </a:cubicBezTo>
                <a:cubicBezTo>
                  <a:pt x="71244" y="51072"/>
                  <a:pt x="71275" y="51127"/>
                  <a:pt x="71306" y="51238"/>
                </a:cubicBezTo>
                <a:cubicBezTo>
                  <a:pt x="71306" y="51293"/>
                  <a:pt x="71306" y="51404"/>
                  <a:pt x="71275" y="51460"/>
                </a:cubicBezTo>
                <a:cubicBezTo>
                  <a:pt x="71244" y="51515"/>
                  <a:pt x="71212" y="51515"/>
                  <a:pt x="71181" y="51571"/>
                </a:cubicBezTo>
                <a:cubicBezTo>
                  <a:pt x="71150" y="51571"/>
                  <a:pt x="71087" y="51571"/>
                  <a:pt x="71056" y="51626"/>
                </a:cubicBezTo>
                <a:cubicBezTo>
                  <a:pt x="70994" y="51682"/>
                  <a:pt x="70963" y="51737"/>
                  <a:pt x="70931" y="51792"/>
                </a:cubicBezTo>
                <a:cubicBezTo>
                  <a:pt x="70900" y="51848"/>
                  <a:pt x="70838" y="51903"/>
                  <a:pt x="70806" y="51959"/>
                </a:cubicBezTo>
                <a:cubicBezTo>
                  <a:pt x="70775" y="52070"/>
                  <a:pt x="70744" y="52181"/>
                  <a:pt x="70713" y="52236"/>
                </a:cubicBezTo>
                <a:cubicBezTo>
                  <a:pt x="70650" y="52292"/>
                  <a:pt x="70619" y="52347"/>
                  <a:pt x="70557" y="52402"/>
                </a:cubicBezTo>
                <a:cubicBezTo>
                  <a:pt x="70557" y="52402"/>
                  <a:pt x="70525" y="52402"/>
                  <a:pt x="70494" y="52402"/>
                </a:cubicBezTo>
                <a:cubicBezTo>
                  <a:pt x="70494" y="52458"/>
                  <a:pt x="70463" y="52402"/>
                  <a:pt x="70432" y="52402"/>
                </a:cubicBezTo>
                <a:cubicBezTo>
                  <a:pt x="70400" y="52402"/>
                  <a:pt x="70369" y="52458"/>
                  <a:pt x="70338" y="52458"/>
                </a:cubicBezTo>
                <a:cubicBezTo>
                  <a:pt x="70307" y="52513"/>
                  <a:pt x="70275" y="52513"/>
                  <a:pt x="70244" y="52569"/>
                </a:cubicBezTo>
                <a:cubicBezTo>
                  <a:pt x="70150" y="52680"/>
                  <a:pt x="70088" y="52902"/>
                  <a:pt x="69963" y="52957"/>
                </a:cubicBezTo>
                <a:cubicBezTo>
                  <a:pt x="69901" y="52957"/>
                  <a:pt x="69869" y="52957"/>
                  <a:pt x="69807" y="52957"/>
                </a:cubicBezTo>
                <a:cubicBezTo>
                  <a:pt x="69744" y="52957"/>
                  <a:pt x="69588" y="52957"/>
                  <a:pt x="69619" y="53123"/>
                </a:cubicBezTo>
                <a:cubicBezTo>
                  <a:pt x="69651" y="53179"/>
                  <a:pt x="69651" y="53179"/>
                  <a:pt x="69651" y="53234"/>
                </a:cubicBezTo>
                <a:cubicBezTo>
                  <a:pt x="69651" y="53290"/>
                  <a:pt x="69619" y="53345"/>
                  <a:pt x="69588" y="53345"/>
                </a:cubicBezTo>
                <a:cubicBezTo>
                  <a:pt x="69557" y="53401"/>
                  <a:pt x="69557" y="53512"/>
                  <a:pt x="69526" y="53567"/>
                </a:cubicBezTo>
                <a:cubicBezTo>
                  <a:pt x="69463" y="53678"/>
                  <a:pt x="69432" y="53789"/>
                  <a:pt x="69370" y="53844"/>
                </a:cubicBezTo>
                <a:cubicBezTo>
                  <a:pt x="69276" y="53900"/>
                  <a:pt x="69213" y="53955"/>
                  <a:pt x="69151" y="53955"/>
                </a:cubicBezTo>
                <a:cubicBezTo>
                  <a:pt x="69089" y="53955"/>
                  <a:pt x="69026" y="54011"/>
                  <a:pt x="68995" y="54066"/>
                </a:cubicBezTo>
                <a:cubicBezTo>
                  <a:pt x="68901" y="54121"/>
                  <a:pt x="68807" y="54177"/>
                  <a:pt x="68714" y="54177"/>
                </a:cubicBezTo>
                <a:cubicBezTo>
                  <a:pt x="68620" y="54177"/>
                  <a:pt x="68526" y="54177"/>
                  <a:pt x="68433" y="54177"/>
                </a:cubicBezTo>
                <a:cubicBezTo>
                  <a:pt x="68401" y="54177"/>
                  <a:pt x="68370" y="54121"/>
                  <a:pt x="68308" y="54066"/>
                </a:cubicBezTo>
                <a:cubicBezTo>
                  <a:pt x="68276" y="54066"/>
                  <a:pt x="68214" y="54011"/>
                  <a:pt x="68183" y="53955"/>
                </a:cubicBezTo>
                <a:cubicBezTo>
                  <a:pt x="68152" y="53955"/>
                  <a:pt x="68120" y="53900"/>
                  <a:pt x="68089" y="53900"/>
                </a:cubicBezTo>
                <a:cubicBezTo>
                  <a:pt x="68058" y="53789"/>
                  <a:pt x="68152" y="53789"/>
                  <a:pt x="68183" y="53789"/>
                </a:cubicBezTo>
                <a:cubicBezTo>
                  <a:pt x="68276" y="53789"/>
                  <a:pt x="68370" y="53733"/>
                  <a:pt x="68495" y="53733"/>
                </a:cubicBezTo>
                <a:cubicBezTo>
                  <a:pt x="68589" y="53733"/>
                  <a:pt x="68714" y="53622"/>
                  <a:pt x="68807" y="53622"/>
                </a:cubicBezTo>
                <a:cubicBezTo>
                  <a:pt x="68870" y="53567"/>
                  <a:pt x="68932" y="53567"/>
                  <a:pt x="68995" y="53567"/>
                </a:cubicBezTo>
                <a:cubicBezTo>
                  <a:pt x="69057" y="53512"/>
                  <a:pt x="69089" y="53456"/>
                  <a:pt x="69120" y="53401"/>
                </a:cubicBezTo>
                <a:cubicBezTo>
                  <a:pt x="69213" y="53290"/>
                  <a:pt x="69276" y="53068"/>
                  <a:pt x="69338" y="52957"/>
                </a:cubicBezTo>
                <a:cubicBezTo>
                  <a:pt x="69401" y="52846"/>
                  <a:pt x="69432" y="52791"/>
                  <a:pt x="69463" y="52735"/>
                </a:cubicBezTo>
                <a:cubicBezTo>
                  <a:pt x="69526" y="52680"/>
                  <a:pt x="69557" y="52624"/>
                  <a:pt x="69619" y="52569"/>
                </a:cubicBezTo>
                <a:cubicBezTo>
                  <a:pt x="69651" y="52569"/>
                  <a:pt x="69651" y="52569"/>
                  <a:pt x="69682" y="52569"/>
                </a:cubicBezTo>
                <a:cubicBezTo>
                  <a:pt x="69713" y="52569"/>
                  <a:pt x="69713" y="52513"/>
                  <a:pt x="69744" y="52513"/>
                </a:cubicBezTo>
                <a:cubicBezTo>
                  <a:pt x="69776" y="52458"/>
                  <a:pt x="69807" y="52402"/>
                  <a:pt x="69838" y="52347"/>
                </a:cubicBezTo>
                <a:cubicBezTo>
                  <a:pt x="69901" y="52347"/>
                  <a:pt x="69901" y="52292"/>
                  <a:pt x="69901" y="52181"/>
                </a:cubicBezTo>
                <a:cubicBezTo>
                  <a:pt x="69932" y="52125"/>
                  <a:pt x="69932" y="52125"/>
                  <a:pt x="69963" y="52070"/>
                </a:cubicBezTo>
                <a:cubicBezTo>
                  <a:pt x="69963" y="52014"/>
                  <a:pt x="69932" y="51959"/>
                  <a:pt x="69932" y="51903"/>
                </a:cubicBezTo>
                <a:cubicBezTo>
                  <a:pt x="69963" y="51903"/>
                  <a:pt x="69963" y="51848"/>
                  <a:pt x="69994" y="51848"/>
                </a:cubicBezTo>
                <a:cubicBezTo>
                  <a:pt x="70026" y="51792"/>
                  <a:pt x="70057" y="51737"/>
                  <a:pt x="70088" y="51682"/>
                </a:cubicBezTo>
                <a:cubicBezTo>
                  <a:pt x="70150" y="51626"/>
                  <a:pt x="70213" y="51571"/>
                  <a:pt x="70244" y="51515"/>
                </a:cubicBezTo>
                <a:cubicBezTo>
                  <a:pt x="70307" y="51460"/>
                  <a:pt x="70338" y="51404"/>
                  <a:pt x="70400" y="51349"/>
                </a:cubicBezTo>
                <a:cubicBezTo>
                  <a:pt x="70400" y="51293"/>
                  <a:pt x="70432" y="51238"/>
                  <a:pt x="70463" y="51238"/>
                </a:cubicBezTo>
                <a:cubicBezTo>
                  <a:pt x="70463" y="51182"/>
                  <a:pt x="70494" y="51127"/>
                  <a:pt x="70525" y="51127"/>
                </a:cubicBezTo>
                <a:cubicBezTo>
                  <a:pt x="70588" y="51016"/>
                  <a:pt x="70619" y="50961"/>
                  <a:pt x="70681" y="50905"/>
                </a:cubicBezTo>
                <a:cubicBezTo>
                  <a:pt x="70713" y="50850"/>
                  <a:pt x="70744" y="50739"/>
                  <a:pt x="70806" y="50628"/>
                </a:cubicBezTo>
                <a:cubicBezTo>
                  <a:pt x="70838" y="50573"/>
                  <a:pt x="70869" y="50462"/>
                  <a:pt x="70900" y="50351"/>
                </a:cubicBezTo>
                <a:cubicBezTo>
                  <a:pt x="70931" y="50295"/>
                  <a:pt x="70963" y="50240"/>
                  <a:pt x="70963" y="50184"/>
                </a:cubicBezTo>
                <a:cubicBezTo>
                  <a:pt x="70994" y="50073"/>
                  <a:pt x="71025" y="50018"/>
                  <a:pt x="71056" y="49963"/>
                </a:cubicBezTo>
                <a:cubicBezTo>
                  <a:pt x="71087" y="49852"/>
                  <a:pt x="71119" y="49685"/>
                  <a:pt x="71150" y="49574"/>
                </a:cubicBezTo>
                <a:cubicBezTo>
                  <a:pt x="71181" y="49519"/>
                  <a:pt x="71181" y="49463"/>
                  <a:pt x="71212" y="49408"/>
                </a:cubicBezTo>
                <a:cubicBezTo>
                  <a:pt x="71212" y="49297"/>
                  <a:pt x="71212" y="49297"/>
                  <a:pt x="71244" y="49242"/>
                </a:cubicBezTo>
                <a:cubicBezTo>
                  <a:pt x="71275" y="49186"/>
                  <a:pt x="71275" y="49131"/>
                  <a:pt x="71275" y="49075"/>
                </a:cubicBezTo>
                <a:cubicBezTo>
                  <a:pt x="71306" y="49020"/>
                  <a:pt x="71306" y="48964"/>
                  <a:pt x="71306" y="48909"/>
                </a:cubicBezTo>
                <a:cubicBezTo>
                  <a:pt x="71306" y="48798"/>
                  <a:pt x="71337" y="48743"/>
                  <a:pt x="71337" y="48687"/>
                </a:cubicBezTo>
                <a:cubicBezTo>
                  <a:pt x="71337" y="48632"/>
                  <a:pt x="71369" y="48576"/>
                  <a:pt x="71369" y="48576"/>
                </a:cubicBezTo>
                <a:cubicBezTo>
                  <a:pt x="71369" y="48521"/>
                  <a:pt x="71369" y="48465"/>
                  <a:pt x="71369" y="48465"/>
                </a:cubicBezTo>
                <a:cubicBezTo>
                  <a:pt x="71400" y="48354"/>
                  <a:pt x="71431" y="48243"/>
                  <a:pt x="71462" y="48188"/>
                </a:cubicBezTo>
                <a:cubicBezTo>
                  <a:pt x="71462" y="48133"/>
                  <a:pt x="71494" y="48133"/>
                  <a:pt x="71525" y="48077"/>
                </a:cubicBezTo>
                <a:cubicBezTo>
                  <a:pt x="71525" y="48022"/>
                  <a:pt x="71556" y="47966"/>
                  <a:pt x="71587" y="47911"/>
                </a:cubicBezTo>
                <a:cubicBezTo>
                  <a:pt x="71587" y="47855"/>
                  <a:pt x="71650" y="47800"/>
                  <a:pt x="71681" y="47800"/>
                </a:cubicBezTo>
                <a:cubicBezTo>
                  <a:pt x="71712" y="47800"/>
                  <a:pt x="71743" y="47800"/>
                  <a:pt x="71775" y="47800"/>
                </a:cubicBezTo>
                <a:cubicBezTo>
                  <a:pt x="71806" y="47800"/>
                  <a:pt x="71837" y="47800"/>
                  <a:pt x="71837" y="47855"/>
                </a:cubicBezTo>
                <a:cubicBezTo>
                  <a:pt x="71868" y="47855"/>
                  <a:pt x="71868" y="47855"/>
                  <a:pt x="71868" y="47911"/>
                </a:cubicBezTo>
                <a:cubicBezTo>
                  <a:pt x="71900" y="47966"/>
                  <a:pt x="71868" y="47966"/>
                  <a:pt x="71837" y="48022"/>
                </a:cubicBezTo>
                <a:close/>
                <a:moveTo>
                  <a:pt x="88610" y="48798"/>
                </a:moveTo>
                <a:cubicBezTo>
                  <a:pt x="88547" y="48798"/>
                  <a:pt x="88547" y="48853"/>
                  <a:pt x="88485" y="48853"/>
                </a:cubicBezTo>
                <a:cubicBezTo>
                  <a:pt x="88485" y="48909"/>
                  <a:pt x="88453" y="48853"/>
                  <a:pt x="88422" y="48909"/>
                </a:cubicBezTo>
                <a:cubicBezTo>
                  <a:pt x="88391" y="48964"/>
                  <a:pt x="88422" y="49020"/>
                  <a:pt x="88391" y="49075"/>
                </a:cubicBezTo>
                <a:cubicBezTo>
                  <a:pt x="88391" y="49131"/>
                  <a:pt x="88360" y="49131"/>
                  <a:pt x="88391" y="49131"/>
                </a:cubicBezTo>
                <a:cubicBezTo>
                  <a:pt x="88391" y="49186"/>
                  <a:pt x="88391" y="49186"/>
                  <a:pt x="88422" y="49186"/>
                </a:cubicBezTo>
                <a:cubicBezTo>
                  <a:pt x="88453" y="49186"/>
                  <a:pt x="88485" y="49131"/>
                  <a:pt x="88516" y="49075"/>
                </a:cubicBezTo>
                <a:cubicBezTo>
                  <a:pt x="88547" y="49075"/>
                  <a:pt x="88578" y="49075"/>
                  <a:pt x="88578" y="49020"/>
                </a:cubicBezTo>
                <a:cubicBezTo>
                  <a:pt x="88610" y="49020"/>
                  <a:pt x="88610" y="48964"/>
                  <a:pt x="88641" y="48909"/>
                </a:cubicBezTo>
                <a:cubicBezTo>
                  <a:pt x="88641" y="48909"/>
                  <a:pt x="88641" y="48909"/>
                  <a:pt x="88641" y="48853"/>
                </a:cubicBezTo>
                <a:cubicBezTo>
                  <a:pt x="88641" y="48798"/>
                  <a:pt x="88641" y="48743"/>
                  <a:pt x="88610" y="48798"/>
                </a:cubicBezTo>
                <a:close/>
                <a:moveTo>
                  <a:pt x="88891" y="49353"/>
                </a:moveTo>
                <a:cubicBezTo>
                  <a:pt x="88891" y="49353"/>
                  <a:pt x="88891" y="49408"/>
                  <a:pt x="88922" y="49408"/>
                </a:cubicBezTo>
                <a:cubicBezTo>
                  <a:pt x="88953" y="49463"/>
                  <a:pt x="88922" y="49463"/>
                  <a:pt x="88953" y="49519"/>
                </a:cubicBezTo>
                <a:cubicBezTo>
                  <a:pt x="88953" y="49630"/>
                  <a:pt x="89016" y="49463"/>
                  <a:pt x="89047" y="49408"/>
                </a:cubicBezTo>
                <a:cubicBezTo>
                  <a:pt x="89078" y="49353"/>
                  <a:pt x="89109" y="49242"/>
                  <a:pt x="89141" y="49131"/>
                </a:cubicBezTo>
                <a:cubicBezTo>
                  <a:pt x="89172" y="49075"/>
                  <a:pt x="89203" y="49075"/>
                  <a:pt x="89234" y="49020"/>
                </a:cubicBezTo>
                <a:cubicBezTo>
                  <a:pt x="89234" y="49020"/>
                  <a:pt x="89297" y="48964"/>
                  <a:pt x="89297" y="48909"/>
                </a:cubicBezTo>
                <a:cubicBezTo>
                  <a:pt x="89297" y="48853"/>
                  <a:pt x="89266" y="48853"/>
                  <a:pt x="89234" y="48853"/>
                </a:cubicBezTo>
                <a:cubicBezTo>
                  <a:pt x="89203" y="48853"/>
                  <a:pt x="89203" y="48909"/>
                  <a:pt x="89172" y="48909"/>
                </a:cubicBezTo>
                <a:cubicBezTo>
                  <a:pt x="89172" y="48853"/>
                  <a:pt x="89141" y="48853"/>
                  <a:pt x="89141" y="48798"/>
                </a:cubicBezTo>
                <a:cubicBezTo>
                  <a:pt x="89078" y="48743"/>
                  <a:pt x="89047" y="48743"/>
                  <a:pt x="89016" y="48743"/>
                </a:cubicBezTo>
                <a:cubicBezTo>
                  <a:pt x="88984" y="48743"/>
                  <a:pt x="88984" y="48687"/>
                  <a:pt x="88953" y="48687"/>
                </a:cubicBezTo>
                <a:cubicBezTo>
                  <a:pt x="88922" y="48632"/>
                  <a:pt x="88891" y="48687"/>
                  <a:pt x="88891" y="48687"/>
                </a:cubicBezTo>
                <a:cubicBezTo>
                  <a:pt x="88828" y="48743"/>
                  <a:pt x="88859" y="48853"/>
                  <a:pt x="88828" y="48909"/>
                </a:cubicBezTo>
                <a:cubicBezTo>
                  <a:pt x="88797" y="48964"/>
                  <a:pt x="88766" y="48964"/>
                  <a:pt x="88766" y="49020"/>
                </a:cubicBezTo>
                <a:cubicBezTo>
                  <a:pt x="88766" y="49020"/>
                  <a:pt x="88766" y="49075"/>
                  <a:pt x="88735" y="49131"/>
                </a:cubicBezTo>
                <a:cubicBezTo>
                  <a:pt x="88735" y="49131"/>
                  <a:pt x="88641" y="49242"/>
                  <a:pt x="88703" y="49297"/>
                </a:cubicBezTo>
                <a:cubicBezTo>
                  <a:pt x="88735" y="49353"/>
                  <a:pt x="88766" y="49186"/>
                  <a:pt x="88797" y="49186"/>
                </a:cubicBezTo>
                <a:cubicBezTo>
                  <a:pt x="88828" y="49186"/>
                  <a:pt x="88859" y="49242"/>
                  <a:pt x="88891" y="49297"/>
                </a:cubicBezTo>
                <a:cubicBezTo>
                  <a:pt x="88891" y="49297"/>
                  <a:pt x="88891" y="49297"/>
                  <a:pt x="88891" y="49353"/>
                </a:cubicBezTo>
                <a:close/>
                <a:moveTo>
                  <a:pt x="5059" y="71312"/>
                </a:moveTo>
                <a:cubicBezTo>
                  <a:pt x="5091" y="71423"/>
                  <a:pt x="5122" y="71256"/>
                  <a:pt x="5153" y="71256"/>
                </a:cubicBezTo>
                <a:cubicBezTo>
                  <a:pt x="5153" y="71201"/>
                  <a:pt x="5184" y="71146"/>
                  <a:pt x="5216" y="71090"/>
                </a:cubicBezTo>
                <a:cubicBezTo>
                  <a:pt x="5216" y="71090"/>
                  <a:pt x="5247" y="71090"/>
                  <a:pt x="5247" y="71035"/>
                </a:cubicBezTo>
                <a:cubicBezTo>
                  <a:pt x="5247" y="71035"/>
                  <a:pt x="5216" y="71035"/>
                  <a:pt x="5184" y="70979"/>
                </a:cubicBezTo>
                <a:cubicBezTo>
                  <a:pt x="5184" y="70979"/>
                  <a:pt x="5184" y="70979"/>
                  <a:pt x="5153" y="70924"/>
                </a:cubicBezTo>
                <a:cubicBezTo>
                  <a:pt x="5122" y="70924"/>
                  <a:pt x="5091" y="71035"/>
                  <a:pt x="5091" y="71035"/>
                </a:cubicBezTo>
                <a:cubicBezTo>
                  <a:pt x="5059" y="71090"/>
                  <a:pt x="5028" y="71090"/>
                  <a:pt x="5028" y="71146"/>
                </a:cubicBezTo>
                <a:cubicBezTo>
                  <a:pt x="4997" y="71201"/>
                  <a:pt x="5028" y="71201"/>
                  <a:pt x="5028" y="71201"/>
                </a:cubicBezTo>
                <a:cubicBezTo>
                  <a:pt x="5059" y="71256"/>
                  <a:pt x="5059" y="71256"/>
                  <a:pt x="5059" y="71312"/>
                </a:cubicBezTo>
                <a:close/>
                <a:moveTo>
                  <a:pt x="100322" y="55286"/>
                </a:moveTo>
                <a:cubicBezTo>
                  <a:pt x="100322" y="55175"/>
                  <a:pt x="100260" y="55231"/>
                  <a:pt x="100229" y="55231"/>
                </a:cubicBezTo>
                <a:cubicBezTo>
                  <a:pt x="100166" y="55231"/>
                  <a:pt x="100166" y="55286"/>
                  <a:pt x="100135" y="55397"/>
                </a:cubicBezTo>
                <a:cubicBezTo>
                  <a:pt x="100135" y="55508"/>
                  <a:pt x="100104" y="55563"/>
                  <a:pt x="100072" y="55619"/>
                </a:cubicBezTo>
                <a:cubicBezTo>
                  <a:pt x="100072" y="55730"/>
                  <a:pt x="100041" y="55841"/>
                  <a:pt x="99979" y="55841"/>
                </a:cubicBezTo>
                <a:cubicBezTo>
                  <a:pt x="99947" y="55841"/>
                  <a:pt x="99916" y="55785"/>
                  <a:pt x="99885" y="55785"/>
                </a:cubicBezTo>
                <a:cubicBezTo>
                  <a:pt x="99854" y="55841"/>
                  <a:pt x="99854" y="55841"/>
                  <a:pt x="99823" y="55896"/>
                </a:cubicBezTo>
                <a:cubicBezTo>
                  <a:pt x="99791" y="55896"/>
                  <a:pt x="99729" y="55951"/>
                  <a:pt x="99760" y="56007"/>
                </a:cubicBezTo>
                <a:cubicBezTo>
                  <a:pt x="99823" y="56062"/>
                  <a:pt x="99729" y="56118"/>
                  <a:pt x="99760" y="56173"/>
                </a:cubicBezTo>
                <a:cubicBezTo>
                  <a:pt x="99760" y="56229"/>
                  <a:pt x="99760" y="56229"/>
                  <a:pt x="99791" y="56284"/>
                </a:cubicBezTo>
                <a:cubicBezTo>
                  <a:pt x="99823" y="56284"/>
                  <a:pt x="99791" y="56340"/>
                  <a:pt x="99823" y="56340"/>
                </a:cubicBezTo>
                <a:cubicBezTo>
                  <a:pt x="99854" y="56451"/>
                  <a:pt x="99885" y="56340"/>
                  <a:pt x="99916" y="56284"/>
                </a:cubicBezTo>
                <a:cubicBezTo>
                  <a:pt x="99947" y="56229"/>
                  <a:pt x="99979" y="56173"/>
                  <a:pt x="100010" y="56118"/>
                </a:cubicBezTo>
                <a:cubicBezTo>
                  <a:pt x="100010" y="56062"/>
                  <a:pt x="100072" y="55951"/>
                  <a:pt x="100104" y="55896"/>
                </a:cubicBezTo>
                <a:cubicBezTo>
                  <a:pt x="100166" y="55785"/>
                  <a:pt x="100322" y="55785"/>
                  <a:pt x="100291" y="55563"/>
                </a:cubicBezTo>
                <a:cubicBezTo>
                  <a:pt x="100291" y="55508"/>
                  <a:pt x="100291" y="55452"/>
                  <a:pt x="100291" y="55452"/>
                </a:cubicBezTo>
                <a:cubicBezTo>
                  <a:pt x="100322" y="55397"/>
                  <a:pt x="100322" y="55341"/>
                  <a:pt x="100322" y="55286"/>
                </a:cubicBezTo>
                <a:close/>
                <a:moveTo>
                  <a:pt x="118188" y="53622"/>
                </a:moveTo>
                <a:cubicBezTo>
                  <a:pt x="118188" y="53567"/>
                  <a:pt x="118219" y="53512"/>
                  <a:pt x="118157" y="53512"/>
                </a:cubicBezTo>
                <a:cubicBezTo>
                  <a:pt x="118157" y="53512"/>
                  <a:pt x="118125" y="53567"/>
                  <a:pt x="118125" y="53622"/>
                </a:cubicBezTo>
                <a:cubicBezTo>
                  <a:pt x="118125" y="53622"/>
                  <a:pt x="118157" y="53622"/>
                  <a:pt x="118188" y="53622"/>
                </a:cubicBezTo>
                <a:close/>
                <a:moveTo>
                  <a:pt x="118469" y="53512"/>
                </a:moveTo>
                <a:cubicBezTo>
                  <a:pt x="118500" y="53512"/>
                  <a:pt x="118500" y="53456"/>
                  <a:pt x="118532" y="53456"/>
                </a:cubicBezTo>
                <a:cubicBezTo>
                  <a:pt x="118563" y="53401"/>
                  <a:pt x="118563" y="53345"/>
                  <a:pt x="118563" y="53290"/>
                </a:cubicBezTo>
                <a:cubicBezTo>
                  <a:pt x="118563" y="53234"/>
                  <a:pt x="118500" y="53234"/>
                  <a:pt x="118469" y="53234"/>
                </a:cubicBezTo>
                <a:cubicBezTo>
                  <a:pt x="118438" y="53179"/>
                  <a:pt x="118438" y="53179"/>
                  <a:pt x="118438" y="53179"/>
                </a:cubicBezTo>
                <a:cubicBezTo>
                  <a:pt x="118407" y="53179"/>
                  <a:pt x="118375" y="53234"/>
                  <a:pt x="118375" y="53290"/>
                </a:cubicBezTo>
                <a:cubicBezTo>
                  <a:pt x="118375" y="53345"/>
                  <a:pt x="118344" y="53345"/>
                  <a:pt x="118313" y="53345"/>
                </a:cubicBezTo>
                <a:cubicBezTo>
                  <a:pt x="118250" y="53401"/>
                  <a:pt x="118313" y="53401"/>
                  <a:pt x="118344" y="53401"/>
                </a:cubicBezTo>
                <a:cubicBezTo>
                  <a:pt x="118407" y="53401"/>
                  <a:pt x="118407" y="53456"/>
                  <a:pt x="118407" y="53456"/>
                </a:cubicBezTo>
                <a:cubicBezTo>
                  <a:pt x="118407" y="53456"/>
                  <a:pt x="118407" y="53456"/>
                  <a:pt x="118407" y="53512"/>
                </a:cubicBezTo>
                <a:cubicBezTo>
                  <a:pt x="118407" y="53567"/>
                  <a:pt x="118344" y="53567"/>
                  <a:pt x="118313" y="53567"/>
                </a:cubicBezTo>
                <a:cubicBezTo>
                  <a:pt x="118282" y="53512"/>
                  <a:pt x="118219" y="53622"/>
                  <a:pt x="118219" y="53678"/>
                </a:cubicBezTo>
                <a:cubicBezTo>
                  <a:pt x="118188" y="53733"/>
                  <a:pt x="118188" y="53733"/>
                  <a:pt x="118157" y="53678"/>
                </a:cubicBezTo>
                <a:cubicBezTo>
                  <a:pt x="118125" y="53678"/>
                  <a:pt x="118094" y="53733"/>
                  <a:pt x="118063" y="53733"/>
                </a:cubicBezTo>
                <a:cubicBezTo>
                  <a:pt x="118063" y="53733"/>
                  <a:pt x="118032" y="53789"/>
                  <a:pt x="118001" y="53733"/>
                </a:cubicBezTo>
                <a:cubicBezTo>
                  <a:pt x="117969" y="53733"/>
                  <a:pt x="117969" y="53789"/>
                  <a:pt x="117938" y="53789"/>
                </a:cubicBezTo>
                <a:cubicBezTo>
                  <a:pt x="117907" y="53844"/>
                  <a:pt x="117876" y="53844"/>
                  <a:pt x="117876" y="53844"/>
                </a:cubicBezTo>
                <a:cubicBezTo>
                  <a:pt x="117844" y="53789"/>
                  <a:pt x="117813" y="53789"/>
                  <a:pt x="117813" y="53844"/>
                </a:cubicBezTo>
                <a:cubicBezTo>
                  <a:pt x="117782" y="53844"/>
                  <a:pt x="117719" y="53900"/>
                  <a:pt x="117719" y="53900"/>
                </a:cubicBezTo>
                <a:cubicBezTo>
                  <a:pt x="117719" y="53955"/>
                  <a:pt x="117782" y="53955"/>
                  <a:pt x="117782" y="53900"/>
                </a:cubicBezTo>
                <a:cubicBezTo>
                  <a:pt x="117813" y="53900"/>
                  <a:pt x="117844" y="53900"/>
                  <a:pt x="117876" y="53900"/>
                </a:cubicBezTo>
                <a:cubicBezTo>
                  <a:pt x="117907" y="53900"/>
                  <a:pt x="117938" y="53900"/>
                  <a:pt x="117938" y="53844"/>
                </a:cubicBezTo>
                <a:cubicBezTo>
                  <a:pt x="117969" y="53844"/>
                  <a:pt x="118032" y="53844"/>
                  <a:pt x="118032" y="53844"/>
                </a:cubicBezTo>
                <a:cubicBezTo>
                  <a:pt x="118063" y="53900"/>
                  <a:pt x="118094" y="53844"/>
                  <a:pt x="118094" y="53844"/>
                </a:cubicBezTo>
                <a:cubicBezTo>
                  <a:pt x="118094" y="53789"/>
                  <a:pt x="118125" y="53789"/>
                  <a:pt x="118157" y="53789"/>
                </a:cubicBezTo>
                <a:cubicBezTo>
                  <a:pt x="118188" y="53844"/>
                  <a:pt x="118188" y="53789"/>
                  <a:pt x="118219" y="53789"/>
                </a:cubicBezTo>
                <a:cubicBezTo>
                  <a:pt x="118250" y="53733"/>
                  <a:pt x="118250" y="53789"/>
                  <a:pt x="118282" y="53844"/>
                </a:cubicBezTo>
                <a:cubicBezTo>
                  <a:pt x="118282" y="53844"/>
                  <a:pt x="118313" y="53733"/>
                  <a:pt x="118344" y="53733"/>
                </a:cubicBezTo>
                <a:cubicBezTo>
                  <a:pt x="118344" y="53678"/>
                  <a:pt x="118375" y="53678"/>
                  <a:pt x="118407" y="53678"/>
                </a:cubicBezTo>
                <a:cubicBezTo>
                  <a:pt x="118407" y="53733"/>
                  <a:pt x="118469" y="53733"/>
                  <a:pt x="118469" y="53733"/>
                </a:cubicBezTo>
                <a:cubicBezTo>
                  <a:pt x="118500" y="53678"/>
                  <a:pt x="118500" y="53622"/>
                  <a:pt x="118469" y="53622"/>
                </a:cubicBezTo>
                <a:cubicBezTo>
                  <a:pt x="118438" y="53622"/>
                  <a:pt x="118438" y="53567"/>
                  <a:pt x="118469" y="53512"/>
                </a:cubicBezTo>
                <a:close/>
                <a:moveTo>
                  <a:pt x="119531" y="53179"/>
                </a:moveTo>
                <a:cubicBezTo>
                  <a:pt x="119500" y="53123"/>
                  <a:pt x="119500" y="53179"/>
                  <a:pt x="119500" y="53179"/>
                </a:cubicBezTo>
                <a:cubicBezTo>
                  <a:pt x="119437" y="53179"/>
                  <a:pt x="119437" y="53234"/>
                  <a:pt x="119406" y="53290"/>
                </a:cubicBezTo>
                <a:cubicBezTo>
                  <a:pt x="119375" y="53345"/>
                  <a:pt x="119406" y="53401"/>
                  <a:pt x="119437" y="53401"/>
                </a:cubicBezTo>
                <a:cubicBezTo>
                  <a:pt x="119469" y="53401"/>
                  <a:pt x="119469" y="53345"/>
                  <a:pt x="119500" y="53290"/>
                </a:cubicBezTo>
                <a:cubicBezTo>
                  <a:pt x="119500" y="53290"/>
                  <a:pt x="119531" y="53290"/>
                  <a:pt x="119562" y="53290"/>
                </a:cubicBezTo>
                <a:cubicBezTo>
                  <a:pt x="119593" y="53290"/>
                  <a:pt x="119593" y="53234"/>
                  <a:pt x="119593" y="53179"/>
                </a:cubicBezTo>
                <a:cubicBezTo>
                  <a:pt x="119593" y="53123"/>
                  <a:pt x="119562" y="53179"/>
                  <a:pt x="119531" y="53179"/>
                </a:cubicBezTo>
                <a:close/>
                <a:moveTo>
                  <a:pt x="117595" y="53900"/>
                </a:moveTo>
                <a:cubicBezTo>
                  <a:pt x="117595" y="53900"/>
                  <a:pt x="117595" y="53900"/>
                  <a:pt x="117595" y="53955"/>
                </a:cubicBezTo>
                <a:cubicBezTo>
                  <a:pt x="117595" y="54011"/>
                  <a:pt x="117626" y="53955"/>
                  <a:pt x="117626" y="53955"/>
                </a:cubicBezTo>
                <a:cubicBezTo>
                  <a:pt x="117626" y="53900"/>
                  <a:pt x="117626" y="53844"/>
                  <a:pt x="117595" y="53900"/>
                </a:cubicBezTo>
                <a:close/>
                <a:moveTo>
                  <a:pt x="119031" y="53622"/>
                </a:moveTo>
                <a:cubicBezTo>
                  <a:pt x="118969" y="53678"/>
                  <a:pt x="118906" y="53622"/>
                  <a:pt x="118906" y="53622"/>
                </a:cubicBezTo>
                <a:cubicBezTo>
                  <a:pt x="118875" y="53622"/>
                  <a:pt x="118844" y="53622"/>
                  <a:pt x="118844" y="53622"/>
                </a:cubicBezTo>
                <a:cubicBezTo>
                  <a:pt x="118813" y="53567"/>
                  <a:pt x="118781" y="53622"/>
                  <a:pt x="118719" y="53622"/>
                </a:cubicBezTo>
                <a:cubicBezTo>
                  <a:pt x="118688" y="53678"/>
                  <a:pt x="118656" y="53678"/>
                  <a:pt x="118625" y="53678"/>
                </a:cubicBezTo>
                <a:cubicBezTo>
                  <a:pt x="118594" y="53678"/>
                  <a:pt x="118594" y="53622"/>
                  <a:pt x="118532" y="53622"/>
                </a:cubicBezTo>
                <a:cubicBezTo>
                  <a:pt x="118500" y="53678"/>
                  <a:pt x="118563" y="53678"/>
                  <a:pt x="118594" y="53733"/>
                </a:cubicBezTo>
                <a:cubicBezTo>
                  <a:pt x="118625" y="53789"/>
                  <a:pt x="118656" y="53789"/>
                  <a:pt x="118719" y="53733"/>
                </a:cubicBezTo>
                <a:cubicBezTo>
                  <a:pt x="118750" y="53733"/>
                  <a:pt x="118813" y="53733"/>
                  <a:pt x="118844" y="53789"/>
                </a:cubicBezTo>
                <a:cubicBezTo>
                  <a:pt x="118844" y="53789"/>
                  <a:pt x="118969" y="53733"/>
                  <a:pt x="119000" y="53678"/>
                </a:cubicBezTo>
                <a:cubicBezTo>
                  <a:pt x="119062" y="53678"/>
                  <a:pt x="119125" y="53678"/>
                  <a:pt x="119187" y="53678"/>
                </a:cubicBezTo>
                <a:cubicBezTo>
                  <a:pt x="119219" y="53622"/>
                  <a:pt x="119187" y="53622"/>
                  <a:pt x="119156" y="53622"/>
                </a:cubicBezTo>
                <a:cubicBezTo>
                  <a:pt x="119125" y="53622"/>
                  <a:pt x="119094" y="53622"/>
                  <a:pt x="119031" y="53622"/>
                </a:cubicBezTo>
                <a:close/>
                <a:moveTo>
                  <a:pt x="111348" y="52292"/>
                </a:moveTo>
                <a:cubicBezTo>
                  <a:pt x="111348" y="52292"/>
                  <a:pt x="111317" y="52292"/>
                  <a:pt x="111317" y="52347"/>
                </a:cubicBezTo>
                <a:cubicBezTo>
                  <a:pt x="111317" y="52402"/>
                  <a:pt x="111348" y="52347"/>
                  <a:pt x="111379" y="52402"/>
                </a:cubicBezTo>
                <a:cubicBezTo>
                  <a:pt x="111379" y="52458"/>
                  <a:pt x="111410" y="52402"/>
                  <a:pt x="111379" y="52347"/>
                </a:cubicBezTo>
                <a:cubicBezTo>
                  <a:pt x="111379" y="52292"/>
                  <a:pt x="111348" y="52292"/>
                  <a:pt x="111348" y="52292"/>
                </a:cubicBezTo>
                <a:close/>
                <a:moveTo>
                  <a:pt x="112347" y="53068"/>
                </a:moveTo>
                <a:cubicBezTo>
                  <a:pt x="112347" y="53068"/>
                  <a:pt x="112347" y="53068"/>
                  <a:pt x="112347" y="53179"/>
                </a:cubicBezTo>
                <a:cubicBezTo>
                  <a:pt x="112378" y="53234"/>
                  <a:pt x="112410" y="53234"/>
                  <a:pt x="112410" y="53179"/>
                </a:cubicBezTo>
                <a:cubicBezTo>
                  <a:pt x="112410" y="53123"/>
                  <a:pt x="112410" y="53068"/>
                  <a:pt x="112347" y="53068"/>
                </a:cubicBezTo>
                <a:close/>
                <a:moveTo>
                  <a:pt x="113690" y="53789"/>
                </a:moveTo>
                <a:cubicBezTo>
                  <a:pt x="113690" y="53789"/>
                  <a:pt x="113659" y="53733"/>
                  <a:pt x="113659" y="53733"/>
                </a:cubicBezTo>
                <a:cubicBezTo>
                  <a:pt x="113597" y="53733"/>
                  <a:pt x="113628" y="53844"/>
                  <a:pt x="113628" y="53844"/>
                </a:cubicBezTo>
                <a:cubicBezTo>
                  <a:pt x="113659" y="53900"/>
                  <a:pt x="113690" y="53844"/>
                  <a:pt x="113690" y="53789"/>
                </a:cubicBezTo>
                <a:close/>
                <a:moveTo>
                  <a:pt x="111223" y="52181"/>
                </a:moveTo>
                <a:cubicBezTo>
                  <a:pt x="111223" y="52181"/>
                  <a:pt x="111192" y="52236"/>
                  <a:pt x="111223" y="52292"/>
                </a:cubicBezTo>
                <a:cubicBezTo>
                  <a:pt x="111223" y="52292"/>
                  <a:pt x="111223" y="52292"/>
                  <a:pt x="111254" y="52292"/>
                </a:cubicBezTo>
                <a:cubicBezTo>
                  <a:pt x="111254" y="52292"/>
                  <a:pt x="111254" y="52236"/>
                  <a:pt x="111254" y="52181"/>
                </a:cubicBezTo>
                <a:cubicBezTo>
                  <a:pt x="111254" y="52181"/>
                  <a:pt x="111223" y="52181"/>
                  <a:pt x="111223" y="52181"/>
                </a:cubicBezTo>
                <a:close/>
                <a:moveTo>
                  <a:pt x="113284" y="53844"/>
                </a:moveTo>
                <a:cubicBezTo>
                  <a:pt x="113253" y="53789"/>
                  <a:pt x="113347" y="53733"/>
                  <a:pt x="113347" y="53733"/>
                </a:cubicBezTo>
                <a:cubicBezTo>
                  <a:pt x="113409" y="53678"/>
                  <a:pt x="113315" y="53622"/>
                  <a:pt x="113284" y="53678"/>
                </a:cubicBezTo>
                <a:cubicBezTo>
                  <a:pt x="113222" y="53733"/>
                  <a:pt x="113222" y="53789"/>
                  <a:pt x="113191" y="53844"/>
                </a:cubicBezTo>
                <a:cubicBezTo>
                  <a:pt x="113159" y="53900"/>
                  <a:pt x="113066" y="53955"/>
                  <a:pt x="113034" y="54011"/>
                </a:cubicBezTo>
                <a:cubicBezTo>
                  <a:pt x="113003" y="54066"/>
                  <a:pt x="113066" y="54066"/>
                  <a:pt x="113097" y="54066"/>
                </a:cubicBezTo>
                <a:cubicBezTo>
                  <a:pt x="113128" y="54121"/>
                  <a:pt x="113128" y="54066"/>
                  <a:pt x="113128" y="54011"/>
                </a:cubicBezTo>
                <a:cubicBezTo>
                  <a:pt x="113159" y="53955"/>
                  <a:pt x="113191" y="53955"/>
                  <a:pt x="113191" y="53955"/>
                </a:cubicBezTo>
                <a:cubicBezTo>
                  <a:pt x="113222" y="54011"/>
                  <a:pt x="113222" y="53955"/>
                  <a:pt x="113253" y="53955"/>
                </a:cubicBezTo>
                <a:cubicBezTo>
                  <a:pt x="113284" y="54011"/>
                  <a:pt x="113347" y="53955"/>
                  <a:pt x="113378" y="53900"/>
                </a:cubicBezTo>
                <a:cubicBezTo>
                  <a:pt x="113378" y="53844"/>
                  <a:pt x="113315" y="53844"/>
                  <a:pt x="113284" y="53844"/>
                </a:cubicBezTo>
                <a:close/>
                <a:moveTo>
                  <a:pt x="113722" y="54121"/>
                </a:moveTo>
                <a:cubicBezTo>
                  <a:pt x="113690" y="54121"/>
                  <a:pt x="113690" y="54066"/>
                  <a:pt x="113659" y="54066"/>
                </a:cubicBezTo>
                <a:cubicBezTo>
                  <a:pt x="113659" y="54066"/>
                  <a:pt x="113659" y="54177"/>
                  <a:pt x="113659" y="54177"/>
                </a:cubicBezTo>
                <a:cubicBezTo>
                  <a:pt x="113690" y="54177"/>
                  <a:pt x="113722" y="54232"/>
                  <a:pt x="113753" y="54232"/>
                </a:cubicBezTo>
                <a:cubicBezTo>
                  <a:pt x="113784" y="54288"/>
                  <a:pt x="113784" y="54232"/>
                  <a:pt x="113753" y="54177"/>
                </a:cubicBezTo>
                <a:cubicBezTo>
                  <a:pt x="113753" y="54121"/>
                  <a:pt x="113722" y="54121"/>
                  <a:pt x="113722" y="54121"/>
                </a:cubicBezTo>
                <a:close/>
                <a:moveTo>
                  <a:pt x="106756" y="49186"/>
                </a:moveTo>
                <a:cubicBezTo>
                  <a:pt x="106725" y="49131"/>
                  <a:pt x="106725" y="49131"/>
                  <a:pt x="106725" y="49131"/>
                </a:cubicBezTo>
                <a:cubicBezTo>
                  <a:pt x="106694" y="49075"/>
                  <a:pt x="106663" y="49075"/>
                  <a:pt x="106663" y="49020"/>
                </a:cubicBezTo>
                <a:cubicBezTo>
                  <a:pt x="106631" y="48909"/>
                  <a:pt x="106631" y="48909"/>
                  <a:pt x="106600" y="48853"/>
                </a:cubicBezTo>
                <a:cubicBezTo>
                  <a:pt x="106600" y="48853"/>
                  <a:pt x="106600" y="48798"/>
                  <a:pt x="106569" y="48798"/>
                </a:cubicBezTo>
                <a:cubicBezTo>
                  <a:pt x="106569" y="48743"/>
                  <a:pt x="106569" y="48743"/>
                  <a:pt x="106538" y="48743"/>
                </a:cubicBezTo>
                <a:cubicBezTo>
                  <a:pt x="106538" y="48687"/>
                  <a:pt x="106538" y="48632"/>
                  <a:pt x="106538" y="48576"/>
                </a:cubicBezTo>
                <a:cubicBezTo>
                  <a:pt x="106538" y="48521"/>
                  <a:pt x="106569" y="48521"/>
                  <a:pt x="106538" y="48465"/>
                </a:cubicBezTo>
                <a:cubicBezTo>
                  <a:pt x="106538" y="48465"/>
                  <a:pt x="106507" y="48465"/>
                  <a:pt x="106507" y="48465"/>
                </a:cubicBezTo>
                <a:cubicBezTo>
                  <a:pt x="106444" y="48521"/>
                  <a:pt x="106382" y="48465"/>
                  <a:pt x="106319" y="48521"/>
                </a:cubicBezTo>
                <a:cubicBezTo>
                  <a:pt x="106319" y="48521"/>
                  <a:pt x="106288" y="48521"/>
                  <a:pt x="106288" y="48521"/>
                </a:cubicBezTo>
                <a:cubicBezTo>
                  <a:pt x="106288" y="48521"/>
                  <a:pt x="106257" y="48521"/>
                  <a:pt x="106257" y="48521"/>
                </a:cubicBezTo>
                <a:cubicBezTo>
                  <a:pt x="106257" y="48576"/>
                  <a:pt x="106319" y="48576"/>
                  <a:pt x="106319" y="48576"/>
                </a:cubicBezTo>
                <a:cubicBezTo>
                  <a:pt x="106350" y="48632"/>
                  <a:pt x="106350" y="48632"/>
                  <a:pt x="106350" y="48632"/>
                </a:cubicBezTo>
                <a:cubicBezTo>
                  <a:pt x="106350" y="48687"/>
                  <a:pt x="106382" y="48687"/>
                  <a:pt x="106382" y="48687"/>
                </a:cubicBezTo>
                <a:cubicBezTo>
                  <a:pt x="106382" y="48743"/>
                  <a:pt x="106413" y="48743"/>
                  <a:pt x="106413" y="48743"/>
                </a:cubicBezTo>
                <a:cubicBezTo>
                  <a:pt x="106413" y="48798"/>
                  <a:pt x="106413" y="48798"/>
                  <a:pt x="106413" y="48798"/>
                </a:cubicBezTo>
                <a:cubicBezTo>
                  <a:pt x="106444" y="48853"/>
                  <a:pt x="106444" y="48853"/>
                  <a:pt x="106444" y="48853"/>
                </a:cubicBezTo>
                <a:cubicBezTo>
                  <a:pt x="106444" y="48909"/>
                  <a:pt x="106444" y="48909"/>
                  <a:pt x="106475" y="48964"/>
                </a:cubicBezTo>
                <a:cubicBezTo>
                  <a:pt x="106475" y="48964"/>
                  <a:pt x="106507" y="48964"/>
                  <a:pt x="106507" y="49020"/>
                </a:cubicBezTo>
                <a:cubicBezTo>
                  <a:pt x="106538" y="49020"/>
                  <a:pt x="106569" y="49075"/>
                  <a:pt x="106569" y="49131"/>
                </a:cubicBezTo>
                <a:cubicBezTo>
                  <a:pt x="106569" y="49131"/>
                  <a:pt x="106600" y="49186"/>
                  <a:pt x="106600" y="49242"/>
                </a:cubicBezTo>
                <a:cubicBezTo>
                  <a:pt x="106600" y="49242"/>
                  <a:pt x="106600" y="49242"/>
                  <a:pt x="106631" y="49297"/>
                </a:cubicBezTo>
                <a:cubicBezTo>
                  <a:pt x="106631" y="49297"/>
                  <a:pt x="106663" y="49297"/>
                  <a:pt x="106663" y="49297"/>
                </a:cubicBezTo>
                <a:cubicBezTo>
                  <a:pt x="106694" y="49297"/>
                  <a:pt x="106725" y="49297"/>
                  <a:pt x="106725" y="49353"/>
                </a:cubicBezTo>
                <a:cubicBezTo>
                  <a:pt x="106725" y="49353"/>
                  <a:pt x="106725" y="49408"/>
                  <a:pt x="106756" y="49408"/>
                </a:cubicBezTo>
                <a:cubicBezTo>
                  <a:pt x="106756" y="49408"/>
                  <a:pt x="106788" y="49463"/>
                  <a:pt x="106788" y="49408"/>
                </a:cubicBezTo>
                <a:cubicBezTo>
                  <a:pt x="106819" y="49408"/>
                  <a:pt x="106788" y="49408"/>
                  <a:pt x="106788" y="49353"/>
                </a:cubicBezTo>
                <a:cubicBezTo>
                  <a:pt x="106819" y="49297"/>
                  <a:pt x="106819" y="49297"/>
                  <a:pt x="106788" y="49242"/>
                </a:cubicBezTo>
                <a:cubicBezTo>
                  <a:pt x="106756" y="49186"/>
                  <a:pt x="106756" y="49186"/>
                  <a:pt x="106756" y="49186"/>
                </a:cubicBezTo>
                <a:close/>
                <a:moveTo>
                  <a:pt x="105538" y="42476"/>
                </a:moveTo>
                <a:cubicBezTo>
                  <a:pt x="105538" y="42476"/>
                  <a:pt x="105538" y="42421"/>
                  <a:pt x="105538" y="42365"/>
                </a:cubicBezTo>
                <a:cubicBezTo>
                  <a:pt x="105538" y="42310"/>
                  <a:pt x="105507" y="42310"/>
                  <a:pt x="105476" y="42365"/>
                </a:cubicBezTo>
                <a:cubicBezTo>
                  <a:pt x="105445" y="42365"/>
                  <a:pt x="105445" y="42365"/>
                  <a:pt x="105413" y="42421"/>
                </a:cubicBezTo>
                <a:cubicBezTo>
                  <a:pt x="105413" y="42421"/>
                  <a:pt x="105382" y="42421"/>
                  <a:pt x="105382" y="42476"/>
                </a:cubicBezTo>
                <a:cubicBezTo>
                  <a:pt x="105320" y="42476"/>
                  <a:pt x="105288" y="42532"/>
                  <a:pt x="105257" y="42587"/>
                </a:cubicBezTo>
                <a:cubicBezTo>
                  <a:pt x="105226" y="42587"/>
                  <a:pt x="105195" y="42587"/>
                  <a:pt x="105163" y="42587"/>
                </a:cubicBezTo>
                <a:cubicBezTo>
                  <a:pt x="105132" y="42643"/>
                  <a:pt x="105132" y="42643"/>
                  <a:pt x="105101" y="42643"/>
                </a:cubicBezTo>
                <a:cubicBezTo>
                  <a:pt x="105070" y="42643"/>
                  <a:pt x="105039" y="42643"/>
                  <a:pt x="105039" y="42643"/>
                </a:cubicBezTo>
                <a:cubicBezTo>
                  <a:pt x="105007" y="42643"/>
                  <a:pt x="104976" y="42698"/>
                  <a:pt x="105007" y="42698"/>
                </a:cubicBezTo>
                <a:cubicBezTo>
                  <a:pt x="105039" y="42754"/>
                  <a:pt x="105070" y="42754"/>
                  <a:pt x="105039" y="42809"/>
                </a:cubicBezTo>
                <a:cubicBezTo>
                  <a:pt x="105007" y="42865"/>
                  <a:pt x="104976" y="42920"/>
                  <a:pt x="104976" y="43031"/>
                </a:cubicBezTo>
                <a:cubicBezTo>
                  <a:pt x="104945" y="43142"/>
                  <a:pt x="104914" y="43308"/>
                  <a:pt x="104820" y="43364"/>
                </a:cubicBezTo>
                <a:cubicBezTo>
                  <a:pt x="104820" y="43364"/>
                  <a:pt x="104789" y="43419"/>
                  <a:pt x="104789" y="43419"/>
                </a:cubicBezTo>
                <a:cubicBezTo>
                  <a:pt x="104789" y="43475"/>
                  <a:pt x="104789" y="43475"/>
                  <a:pt x="104820" y="43475"/>
                </a:cubicBezTo>
                <a:cubicBezTo>
                  <a:pt x="104820" y="43530"/>
                  <a:pt x="104789" y="43641"/>
                  <a:pt x="104820" y="43585"/>
                </a:cubicBezTo>
                <a:cubicBezTo>
                  <a:pt x="104851" y="43585"/>
                  <a:pt x="104851" y="43530"/>
                  <a:pt x="104882" y="43475"/>
                </a:cubicBezTo>
                <a:cubicBezTo>
                  <a:pt x="104914" y="43475"/>
                  <a:pt x="104914" y="43475"/>
                  <a:pt x="104914" y="43475"/>
                </a:cubicBezTo>
                <a:cubicBezTo>
                  <a:pt x="104945" y="43475"/>
                  <a:pt x="104976" y="43419"/>
                  <a:pt x="104976" y="43419"/>
                </a:cubicBezTo>
                <a:cubicBezTo>
                  <a:pt x="105007" y="43419"/>
                  <a:pt x="105039" y="43364"/>
                  <a:pt x="105070" y="43364"/>
                </a:cubicBezTo>
                <a:cubicBezTo>
                  <a:pt x="105101" y="43308"/>
                  <a:pt x="105163" y="43308"/>
                  <a:pt x="105195" y="43253"/>
                </a:cubicBezTo>
                <a:cubicBezTo>
                  <a:pt x="105288" y="43197"/>
                  <a:pt x="105351" y="43031"/>
                  <a:pt x="105445" y="42975"/>
                </a:cubicBezTo>
                <a:cubicBezTo>
                  <a:pt x="105476" y="42975"/>
                  <a:pt x="105538" y="42975"/>
                  <a:pt x="105570" y="42920"/>
                </a:cubicBezTo>
                <a:cubicBezTo>
                  <a:pt x="105601" y="42865"/>
                  <a:pt x="105601" y="42754"/>
                  <a:pt x="105601" y="42698"/>
                </a:cubicBezTo>
                <a:cubicBezTo>
                  <a:pt x="105601" y="42587"/>
                  <a:pt x="105538" y="42532"/>
                  <a:pt x="105538" y="42476"/>
                </a:cubicBezTo>
                <a:close/>
                <a:moveTo>
                  <a:pt x="110910" y="52125"/>
                </a:moveTo>
                <a:cubicBezTo>
                  <a:pt x="110942" y="52125"/>
                  <a:pt x="110973" y="52125"/>
                  <a:pt x="110973" y="52125"/>
                </a:cubicBezTo>
                <a:cubicBezTo>
                  <a:pt x="110973" y="52181"/>
                  <a:pt x="111004" y="52181"/>
                  <a:pt x="111004" y="52070"/>
                </a:cubicBezTo>
                <a:cubicBezTo>
                  <a:pt x="110973" y="52014"/>
                  <a:pt x="110973" y="52014"/>
                  <a:pt x="110942" y="52014"/>
                </a:cubicBezTo>
                <a:cubicBezTo>
                  <a:pt x="110942" y="51959"/>
                  <a:pt x="110910" y="51959"/>
                  <a:pt x="110879" y="51959"/>
                </a:cubicBezTo>
                <a:cubicBezTo>
                  <a:pt x="110817" y="51959"/>
                  <a:pt x="110848" y="51903"/>
                  <a:pt x="110848" y="51848"/>
                </a:cubicBezTo>
                <a:cubicBezTo>
                  <a:pt x="110817" y="51848"/>
                  <a:pt x="110848" y="51792"/>
                  <a:pt x="110848" y="51792"/>
                </a:cubicBezTo>
                <a:cubicBezTo>
                  <a:pt x="110848" y="51792"/>
                  <a:pt x="110817" y="51737"/>
                  <a:pt x="110786" y="51792"/>
                </a:cubicBezTo>
                <a:cubicBezTo>
                  <a:pt x="110754" y="51792"/>
                  <a:pt x="110723" y="51792"/>
                  <a:pt x="110723" y="51792"/>
                </a:cubicBezTo>
                <a:cubicBezTo>
                  <a:pt x="110692" y="51792"/>
                  <a:pt x="110661" y="51792"/>
                  <a:pt x="110629" y="51737"/>
                </a:cubicBezTo>
                <a:cubicBezTo>
                  <a:pt x="110598" y="51682"/>
                  <a:pt x="110504" y="51737"/>
                  <a:pt x="110442" y="51737"/>
                </a:cubicBezTo>
                <a:cubicBezTo>
                  <a:pt x="110380" y="51792"/>
                  <a:pt x="110411" y="51848"/>
                  <a:pt x="110442" y="51848"/>
                </a:cubicBezTo>
                <a:cubicBezTo>
                  <a:pt x="110442" y="51903"/>
                  <a:pt x="110473" y="51848"/>
                  <a:pt x="110504" y="51848"/>
                </a:cubicBezTo>
                <a:cubicBezTo>
                  <a:pt x="110536" y="51848"/>
                  <a:pt x="110504" y="51903"/>
                  <a:pt x="110504" y="51903"/>
                </a:cubicBezTo>
                <a:cubicBezTo>
                  <a:pt x="110504" y="51959"/>
                  <a:pt x="110536" y="51959"/>
                  <a:pt x="110567" y="51959"/>
                </a:cubicBezTo>
                <a:cubicBezTo>
                  <a:pt x="110598" y="51959"/>
                  <a:pt x="110567" y="52014"/>
                  <a:pt x="110567" y="52070"/>
                </a:cubicBezTo>
                <a:cubicBezTo>
                  <a:pt x="110567" y="52070"/>
                  <a:pt x="110567" y="52070"/>
                  <a:pt x="110598" y="52070"/>
                </a:cubicBezTo>
                <a:cubicBezTo>
                  <a:pt x="110629" y="52070"/>
                  <a:pt x="110661" y="52125"/>
                  <a:pt x="110661" y="52125"/>
                </a:cubicBezTo>
                <a:cubicBezTo>
                  <a:pt x="110661" y="52181"/>
                  <a:pt x="110692" y="52125"/>
                  <a:pt x="110723" y="52125"/>
                </a:cubicBezTo>
                <a:cubicBezTo>
                  <a:pt x="110723" y="52070"/>
                  <a:pt x="110754" y="52070"/>
                  <a:pt x="110786" y="52125"/>
                </a:cubicBezTo>
                <a:cubicBezTo>
                  <a:pt x="110817" y="52181"/>
                  <a:pt x="110817" y="52125"/>
                  <a:pt x="110848" y="52070"/>
                </a:cubicBezTo>
                <a:cubicBezTo>
                  <a:pt x="110848" y="52070"/>
                  <a:pt x="110910" y="52125"/>
                  <a:pt x="110910" y="52125"/>
                </a:cubicBezTo>
                <a:close/>
                <a:moveTo>
                  <a:pt x="111035" y="52624"/>
                </a:moveTo>
                <a:cubicBezTo>
                  <a:pt x="111035" y="52624"/>
                  <a:pt x="111004" y="52680"/>
                  <a:pt x="110973" y="52735"/>
                </a:cubicBezTo>
                <a:cubicBezTo>
                  <a:pt x="110942" y="52735"/>
                  <a:pt x="110910" y="52680"/>
                  <a:pt x="110879" y="52680"/>
                </a:cubicBezTo>
                <a:cubicBezTo>
                  <a:pt x="110848" y="52680"/>
                  <a:pt x="110848" y="52735"/>
                  <a:pt x="110848" y="52735"/>
                </a:cubicBezTo>
                <a:cubicBezTo>
                  <a:pt x="110848" y="52791"/>
                  <a:pt x="110879" y="52791"/>
                  <a:pt x="110942" y="52791"/>
                </a:cubicBezTo>
                <a:cubicBezTo>
                  <a:pt x="110973" y="52846"/>
                  <a:pt x="110973" y="52846"/>
                  <a:pt x="110973" y="52902"/>
                </a:cubicBezTo>
                <a:cubicBezTo>
                  <a:pt x="111004" y="52957"/>
                  <a:pt x="111004" y="52902"/>
                  <a:pt x="111035" y="52902"/>
                </a:cubicBezTo>
                <a:cubicBezTo>
                  <a:pt x="111067" y="52846"/>
                  <a:pt x="111067" y="52846"/>
                  <a:pt x="111067" y="52791"/>
                </a:cubicBezTo>
                <a:cubicBezTo>
                  <a:pt x="111067" y="52791"/>
                  <a:pt x="111067" y="52735"/>
                  <a:pt x="111098" y="52735"/>
                </a:cubicBezTo>
                <a:cubicBezTo>
                  <a:pt x="111129" y="52680"/>
                  <a:pt x="111129" y="52624"/>
                  <a:pt x="111098" y="52624"/>
                </a:cubicBezTo>
                <a:cubicBezTo>
                  <a:pt x="111067" y="52569"/>
                  <a:pt x="111035" y="52624"/>
                  <a:pt x="111035" y="52624"/>
                </a:cubicBezTo>
                <a:close/>
                <a:moveTo>
                  <a:pt x="115596" y="54565"/>
                </a:moveTo>
                <a:cubicBezTo>
                  <a:pt x="115533" y="54565"/>
                  <a:pt x="115564" y="54621"/>
                  <a:pt x="115564" y="54621"/>
                </a:cubicBezTo>
                <a:cubicBezTo>
                  <a:pt x="115596" y="54676"/>
                  <a:pt x="115627" y="54676"/>
                  <a:pt x="115658" y="54621"/>
                </a:cubicBezTo>
                <a:cubicBezTo>
                  <a:pt x="115658" y="54565"/>
                  <a:pt x="115596" y="54565"/>
                  <a:pt x="115596" y="54565"/>
                </a:cubicBezTo>
                <a:close/>
                <a:moveTo>
                  <a:pt x="115471" y="54676"/>
                </a:moveTo>
                <a:cubicBezTo>
                  <a:pt x="115408" y="54676"/>
                  <a:pt x="115439" y="54731"/>
                  <a:pt x="115471" y="54731"/>
                </a:cubicBezTo>
                <a:cubicBezTo>
                  <a:pt x="115502" y="54731"/>
                  <a:pt x="115502" y="54731"/>
                  <a:pt x="115502" y="54731"/>
                </a:cubicBezTo>
                <a:cubicBezTo>
                  <a:pt x="115502" y="54676"/>
                  <a:pt x="115471" y="54676"/>
                  <a:pt x="115471" y="54676"/>
                </a:cubicBezTo>
                <a:close/>
                <a:moveTo>
                  <a:pt x="116189" y="54232"/>
                </a:moveTo>
                <a:cubicBezTo>
                  <a:pt x="116251" y="54232"/>
                  <a:pt x="116158" y="54232"/>
                  <a:pt x="116127" y="54232"/>
                </a:cubicBezTo>
                <a:cubicBezTo>
                  <a:pt x="116064" y="54177"/>
                  <a:pt x="116064" y="54121"/>
                  <a:pt x="116064" y="54121"/>
                </a:cubicBezTo>
                <a:cubicBezTo>
                  <a:pt x="116064" y="54121"/>
                  <a:pt x="116064" y="54066"/>
                  <a:pt x="116033" y="54066"/>
                </a:cubicBezTo>
                <a:cubicBezTo>
                  <a:pt x="116002" y="54121"/>
                  <a:pt x="115970" y="54066"/>
                  <a:pt x="115939" y="54066"/>
                </a:cubicBezTo>
                <a:cubicBezTo>
                  <a:pt x="115908" y="54066"/>
                  <a:pt x="115877" y="54121"/>
                  <a:pt x="115877" y="54177"/>
                </a:cubicBezTo>
                <a:cubicBezTo>
                  <a:pt x="115877" y="54232"/>
                  <a:pt x="115939" y="54177"/>
                  <a:pt x="115939" y="54232"/>
                </a:cubicBezTo>
                <a:cubicBezTo>
                  <a:pt x="115939" y="54343"/>
                  <a:pt x="115970" y="54343"/>
                  <a:pt x="116002" y="54343"/>
                </a:cubicBezTo>
                <a:cubicBezTo>
                  <a:pt x="116064" y="54343"/>
                  <a:pt x="116033" y="54343"/>
                  <a:pt x="116033" y="54399"/>
                </a:cubicBezTo>
                <a:cubicBezTo>
                  <a:pt x="116033" y="54454"/>
                  <a:pt x="115970" y="54399"/>
                  <a:pt x="115939" y="54454"/>
                </a:cubicBezTo>
                <a:cubicBezTo>
                  <a:pt x="115908" y="54454"/>
                  <a:pt x="115908" y="54510"/>
                  <a:pt x="115908" y="54510"/>
                </a:cubicBezTo>
                <a:cubicBezTo>
                  <a:pt x="115939" y="54510"/>
                  <a:pt x="115970" y="54510"/>
                  <a:pt x="116002" y="54565"/>
                </a:cubicBezTo>
                <a:cubicBezTo>
                  <a:pt x="116002" y="54621"/>
                  <a:pt x="116033" y="54621"/>
                  <a:pt x="116033" y="54565"/>
                </a:cubicBezTo>
                <a:cubicBezTo>
                  <a:pt x="116033" y="54565"/>
                  <a:pt x="116033" y="54510"/>
                  <a:pt x="116095" y="54454"/>
                </a:cubicBezTo>
                <a:cubicBezTo>
                  <a:pt x="116158" y="54454"/>
                  <a:pt x="116095" y="54399"/>
                  <a:pt x="116127" y="54343"/>
                </a:cubicBezTo>
                <a:cubicBezTo>
                  <a:pt x="116127" y="54288"/>
                  <a:pt x="116158" y="54288"/>
                  <a:pt x="116189" y="54232"/>
                </a:cubicBezTo>
                <a:close/>
                <a:moveTo>
                  <a:pt x="115533" y="54177"/>
                </a:moveTo>
                <a:cubicBezTo>
                  <a:pt x="115471" y="54177"/>
                  <a:pt x="115471" y="54177"/>
                  <a:pt x="115471" y="54232"/>
                </a:cubicBezTo>
                <a:cubicBezTo>
                  <a:pt x="115471" y="54232"/>
                  <a:pt x="115439" y="54288"/>
                  <a:pt x="115471" y="54288"/>
                </a:cubicBezTo>
                <a:cubicBezTo>
                  <a:pt x="115471" y="54343"/>
                  <a:pt x="115502" y="54454"/>
                  <a:pt x="115533" y="54399"/>
                </a:cubicBezTo>
                <a:cubicBezTo>
                  <a:pt x="115533" y="54343"/>
                  <a:pt x="115502" y="54343"/>
                  <a:pt x="115533" y="54288"/>
                </a:cubicBezTo>
                <a:cubicBezTo>
                  <a:pt x="115564" y="54232"/>
                  <a:pt x="115564" y="54177"/>
                  <a:pt x="115533" y="54177"/>
                </a:cubicBezTo>
                <a:close/>
                <a:moveTo>
                  <a:pt x="115783" y="54787"/>
                </a:moveTo>
                <a:cubicBezTo>
                  <a:pt x="115783" y="54787"/>
                  <a:pt x="115752" y="54842"/>
                  <a:pt x="115783" y="54842"/>
                </a:cubicBezTo>
                <a:cubicBezTo>
                  <a:pt x="115783" y="54898"/>
                  <a:pt x="115814" y="54842"/>
                  <a:pt x="115814" y="54842"/>
                </a:cubicBezTo>
                <a:cubicBezTo>
                  <a:pt x="115845" y="54787"/>
                  <a:pt x="115814" y="54731"/>
                  <a:pt x="115783" y="54787"/>
                </a:cubicBezTo>
                <a:close/>
                <a:moveTo>
                  <a:pt x="113909" y="53900"/>
                </a:moveTo>
                <a:cubicBezTo>
                  <a:pt x="113846" y="53900"/>
                  <a:pt x="113846" y="53844"/>
                  <a:pt x="113815" y="53900"/>
                </a:cubicBezTo>
                <a:cubicBezTo>
                  <a:pt x="113815" y="53900"/>
                  <a:pt x="113784" y="53955"/>
                  <a:pt x="113815" y="54011"/>
                </a:cubicBezTo>
                <a:cubicBezTo>
                  <a:pt x="113815" y="54011"/>
                  <a:pt x="113846" y="54066"/>
                  <a:pt x="113846" y="54066"/>
                </a:cubicBezTo>
                <a:cubicBezTo>
                  <a:pt x="113878" y="54011"/>
                  <a:pt x="113878" y="54011"/>
                  <a:pt x="113909" y="53955"/>
                </a:cubicBezTo>
                <a:cubicBezTo>
                  <a:pt x="113940" y="53955"/>
                  <a:pt x="113940" y="53900"/>
                  <a:pt x="113909" y="53900"/>
                </a:cubicBezTo>
                <a:close/>
                <a:moveTo>
                  <a:pt x="114596" y="53900"/>
                </a:moveTo>
                <a:cubicBezTo>
                  <a:pt x="114596" y="53900"/>
                  <a:pt x="114565" y="53900"/>
                  <a:pt x="114565" y="53900"/>
                </a:cubicBezTo>
                <a:cubicBezTo>
                  <a:pt x="114565" y="53844"/>
                  <a:pt x="114502" y="53955"/>
                  <a:pt x="114471" y="53955"/>
                </a:cubicBezTo>
                <a:cubicBezTo>
                  <a:pt x="114471" y="54011"/>
                  <a:pt x="114440" y="54066"/>
                  <a:pt x="114471" y="54066"/>
                </a:cubicBezTo>
                <a:cubicBezTo>
                  <a:pt x="114502" y="54121"/>
                  <a:pt x="114502" y="54121"/>
                  <a:pt x="114565" y="54121"/>
                </a:cubicBezTo>
                <a:cubicBezTo>
                  <a:pt x="114627" y="54121"/>
                  <a:pt x="114596" y="54066"/>
                  <a:pt x="114627" y="54121"/>
                </a:cubicBezTo>
                <a:cubicBezTo>
                  <a:pt x="114659" y="54121"/>
                  <a:pt x="114659" y="54066"/>
                  <a:pt x="114659" y="54011"/>
                </a:cubicBezTo>
                <a:cubicBezTo>
                  <a:pt x="114659" y="53955"/>
                  <a:pt x="114627" y="53955"/>
                  <a:pt x="114596" y="53900"/>
                </a:cubicBezTo>
                <a:close/>
                <a:moveTo>
                  <a:pt x="114346" y="54842"/>
                </a:moveTo>
                <a:cubicBezTo>
                  <a:pt x="114346" y="54842"/>
                  <a:pt x="114315" y="54842"/>
                  <a:pt x="114284" y="54842"/>
                </a:cubicBezTo>
                <a:cubicBezTo>
                  <a:pt x="114252" y="54842"/>
                  <a:pt x="114221" y="54842"/>
                  <a:pt x="114221" y="54787"/>
                </a:cubicBezTo>
                <a:cubicBezTo>
                  <a:pt x="114221" y="54731"/>
                  <a:pt x="114159" y="54731"/>
                  <a:pt x="114159" y="54676"/>
                </a:cubicBezTo>
                <a:cubicBezTo>
                  <a:pt x="114128" y="54565"/>
                  <a:pt x="114096" y="54510"/>
                  <a:pt x="114096" y="54510"/>
                </a:cubicBezTo>
                <a:cubicBezTo>
                  <a:pt x="114065" y="54510"/>
                  <a:pt x="114034" y="54454"/>
                  <a:pt x="114003" y="54454"/>
                </a:cubicBezTo>
                <a:cubicBezTo>
                  <a:pt x="113971" y="54454"/>
                  <a:pt x="113940" y="54454"/>
                  <a:pt x="113940" y="54399"/>
                </a:cubicBezTo>
                <a:cubicBezTo>
                  <a:pt x="113940" y="54399"/>
                  <a:pt x="113909" y="54399"/>
                  <a:pt x="113909" y="54454"/>
                </a:cubicBezTo>
                <a:cubicBezTo>
                  <a:pt x="113909" y="54510"/>
                  <a:pt x="113940" y="54510"/>
                  <a:pt x="114003" y="54565"/>
                </a:cubicBezTo>
                <a:cubicBezTo>
                  <a:pt x="114034" y="54565"/>
                  <a:pt x="114065" y="54621"/>
                  <a:pt x="114096" y="54676"/>
                </a:cubicBezTo>
                <a:cubicBezTo>
                  <a:pt x="114128" y="54731"/>
                  <a:pt x="114128" y="54787"/>
                  <a:pt x="114159" y="54787"/>
                </a:cubicBezTo>
                <a:cubicBezTo>
                  <a:pt x="114190" y="54842"/>
                  <a:pt x="114190" y="54898"/>
                  <a:pt x="114190" y="54953"/>
                </a:cubicBezTo>
                <a:cubicBezTo>
                  <a:pt x="114190" y="55064"/>
                  <a:pt x="114221" y="55009"/>
                  <a:pt x="114221" y="54953"/>
                </a:cubicBezTo>
                <a:cubicBezTo>
                  <a:pt x="114221" y="54953"/>
                  <a:pt x="114252" y="54953"/>
                  <a:pt x="114284" y="54953"/>
                </a:cubicBezTo>
                <a:cubicBezTo>
                  <a:pt x="114315" y="55009"/>
                  <a:pt x="114346" y="54953"/>
                  <a:pt x="114377" y="54953"/>
                </a:cubicBezTo>
                <a:cubicBezTo>
                  <a:pt x="114409" y="54898"/>
                  <a:pt x="114377" y="54898"/>
                  <a:pt x="114346" y="54842"/>
                </a:cubicBezTo>
                <a:close/>
                <a:moveTo>
                  <a:pt x="115408" y="54898"/>
                </a:moveTo>
                <a:cubicBezTo>
                  <a:pt x="115408" y="54898"/>
                  <a:pt x="115377" y="54842"/>
                  <a:pt x="115346" y="54898"/>
                </a:cubicBezTo>
                <a:cubicBezTo>
                  <a:pt x="115314" y="54953"/>
                  <a:pt x="115346" y="55009"/>
                  <a:pt x="115346" y="55064"/>
                </a:cubicBezTo>
                <a:cubicBezTo>
                  <a:pt x="115314" y="55120"/>
                  <a:pt x="115346" y="55120"/>
                  <a:pt x="115377" y="55064"/>
                </a:cubicBezTo>
                <a:cubicBezTo>
                  <a:pt x="115408" y="55064"/>
                  <a:pt x="115408" y="55064"/>
                  <a:pt x="115408" y="55009"/>
                </a:cubicBezTo>
                <a:cubicBezTo>
                  <a:pt x="115377" y="54953"/>
                  <a:pt x="115408" y="54898"/>
                  <a:pt x="115408" y="54898"/>
                </a:cubicBezTo>
                <a:close/>
                <a:moveTo>
                  <a:pt x="115252" y="55120"/>
                </a:moveTo>
                <a:cubicBezTo>
                  <a:pt x="115252" y="55120"/>
                  <a:pt x="115221" y="55175"/>
                  <a:pt x="115221" y="55175"/>
                </a:cubicBezTo>
                <a:cubicBezTo>
                  <a:pt x="115221" y="55231"/>
                  <a:pt x="115252" y="55231"/>
                  <a:pt x="115283" y="55175"/>
                </a:cubicBezTo>
                <a:cubicBezTo>
                  <a:pt x="115283" y="55120"/>
                  <a:pt x="115314" y="55120"/>
                  <a:pt x="115283" y="55064"/>
                </a:cubicBezTo>
                <a:cubicBezTo>
                  <a:pt x="115283" y="55064"/>
                  <a:pt x="115252" y="55064"/>
                  <a:pt x="115252" y="55120"/>
                </a:cubicBezTo>
                <a:close/>
              </a:path>
            </a:pathLst>
          </a:custGeom>
          <a:gradFill>
            <a:gsLst>
              <a:gs pos="0">
                <a:srgbClr val="F2F2F2"/>
              </a:gs>
              <a:gs pos="100000">
                <a:srgbClr val="D8D8D8"/>
              </a:gs>
            </a:gsLst>
            <a:lin ang="0" scaled="0"/>
          </a:gradFill>
          <a:ln>
            <a:noFill/>
          </a:ln>
        </p:spPr>
        <p:txBody>
          <a:bodyPr lIns="68575" tIns="34275" rIns="68575" bIns="34275" anchor="t" anchorCtr="0">
            <a:noAutofit/>
          </a:bodyPr>
          <a:lstStyle/>
          <a:p>
            <a:pPr marL="0" marR="0" lvl="0" indent="0" algn="l" rtl="0">
              <a:spcBef>
                <a:spcPts val="0"/>
              </a:spcBef>
              <a:buNone/>
            </a:pPr>
            <a:endParaRPr sz="1400" b="0" i="0" u="none" strike="noStrike" cap="none">
              <a:solidFill>
                <a:schemeClr val="lt1"/>
              </a:solidFill>
              <a:latin typeface="Century Gothic"/>
              <a:ea typeface="Century Gothic"/>
              <a:cs typeface="Century Gothic"/>
              <a:sym typeface="Century Gothic"/>
            </a:endParaRPr>
          </a:p>
        </p:txBody>
      </p:sp>
      <p:sp>
        <p:nvSpPr>
          <p:cNvPr id="89" name="Shape 89"/>
          <p:cNvSpPr txBox="1">
            <a:spLocks noGrp="1"/>
          </p:cNvSpPr>
          <p:nvPr>
            <p:ph type="ctrTitle"/>
          </p:nvPr>
        </p:nvSpPr>
        <p:spPr>
          <a:xfrm>
            <a:off x="913447" y="1371599"/>
            <a:ext cx="7317105" cy="22860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3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0" name="Shape 90"/>
          <p:cNvSpPr txBox="1">
            <a:spLocks noGrp="1"/>
          </p:cNvSpPr>
          <p:nvPr>
            <p:ph type="subTitle" idx="1"/>
          </p:nvPr>
        </p:nvSpPr>
        <p:spPr>
          <a:xfrm>
            <a:off x="913448" y="3771900"/>
            <a:ext cx="5887983" cy="857250"/>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Arial"/>
              <a:buNone/>
              <a:defRPr sz="1500" b="0" i="0" u="none" strike="noStrike" cap="none">
                <a:solidFill>
                  <a:schemeClr val="dk1"/>
                </a:solidFill>
                <a:latin typeface="Century Gothic"/>
                <a:ea typeface="Century Gothic"/>
                <a:cs typeface="Century Gothic"/>
                <a:sym typeface="Century Gothic"/>
              </a:defRPr>
            </a:lvl1pPr>
            <a:lvl2pPr marL="342900" marR="0" lvl="1" indent="0" algn="ctr" rtl="0">
              <a:lnSpc>
                <a:spcPct val="90000"/>
              </a:lnSpc>
              <a:spcBef>
                <a:spcPts val="500"/>
              </a:spcBef>
              <a:buClr>
                <a:schemeClr val="dk1"/>
              </a:buClr>
              <a:buFont typeface="Arial"/>
              <a:buNone/>
              <a:defRPr sz="1500" b="0" i="0" u="none" strike="noStrike" cap="none">
                <a:solidFill>
                  <a:srgbClr val="979797"/>
                </a:solidFill>
                <a:latin typeface="Century Gothic"/>
                <a:ea typeface="Century Gothic"/>
                <a:cs typeface="Century Gothic"/>
                <a:sym typeface="Century Gothic"/>
              </a:defRPr>
            </a:lvl2pPr>
            <a:lvl3pPr marL="685800" marR="0" lvl="2" indent="0" algn="ctr" rtl="0">
              <a:lnSpc>
                <a:spcPct val="90000"/>
              </a:lnSpc>
              <a:spcBef>
                <a:spcPts val="500"/>
              </a:spcBef>
              <a:buClr>
                <a:schemeClr val="dk1"/>
              </a:buClr>
              <a:buFont typeface="Arial"/>
              <a:buNone/>
              <a:defRPr sz="1400" b="0" i="0" u="none" strike="noStrike" cap="none">
                <a:solidFill>
                  <a:srgbClr val="979797"/>
                </a:solidFill>
                <a:latin typeface="Century Gothic"/>
                <a:ea typeface="Century Gothic"/>
                <a:cs typeface="Century Gothic"/>
                <a:sym typeface="Century Gothic"/>
              </a:defRPr>
            </a:lvl3pPr>
            <a:lvl4pPr marL="1028700" marR="0" lvl="3" indent="0" algn="ctr" rtl="0">
              <a:lnSpc>
                <a:spcPct val="90000"/>
              </a:lnSpc>
              <a:spcBef>
                <a:spcPts val="500"/>
              </a:spcBef>
              <a:buClr>
                <a:schemeClr val="dk1"/>
              </a:buClr>
              <a:buFont typeface="Arial"/>
              <a:buNone/>
              <a:defRPr sz="1200" b="0" i="0" u="none" strike="noStrike" cap="none">
                <a:solidFill>
                  <a:srgbClr val="979797"/>
                </a:solidFill>
                <a:latin typeface="Century Gothic"/>
                <a:ea typeface="Century Gothic"/>
                <a:cs typeface="Century Gothic"/>
                <a:sym typeface="Century Gothic"/>
              </a:defRPr>
            </a:lvl4pPr>
            <a:lvl5pPr marL="1371600" marR="0" lvl="4" indent="0" algn="ctr" rtl="0">
              <a:lnSpc>
                <a:spcPct val="90000"/>
              </a:lnSpc>
              <a:spcBef>
                <a:spcPts val="500"/>
              </a:spcBef>
              <a:buClr>
                <a:schemeClr val="dk1"/>
              </a:buClr>
              <a:buFont typeface="Arial"/>
              <a:buNone/>
              <a:defRPr sz="1200" b="0" i="0" u="none" strike="noStrike" cap="none">
                <a:solidFill>
                  <a:srgbClr val="979797"/>
                </a:solidFill>
                <a:latin typeface="Century Gothic"/>
                <a:ea typeface="Century Gothic"/>
                <a:cs typeface="Century Gothic"/>
                <a:sym typeface="Century Gothic"/>
              </a:defRPr>
            </a:lvl5pPr>
            <a:lvl6pPr marL="1714500" marR="0" lvl="5" indent="0" algn="ctr" rtl="0">
              <a:spcBef>
                <a:spcPts val="500"/>
              </a:spcBef>
              <a:buClr>
                <a:srgbClr val="979797"/>
              </a:buClr>
              <a:buFont typeface="Arial"/>
              <a:buNone/>
              <a:defRPr sz="1200" b="0" i="0" u="none" strike="noStrike" cap="none">
                <a:solidFill>
                  <a:srgbClr val="979797"/>
                </a:solidFill>
                <a:latin typeface="Century Gothic"/>
                <a:ea typeface="Century Gothic"/>
                <a:cs typeface="Century Gothic"/>
                <a:sym typeface="Century Gothic"/>
              </a:defRPr>
            </a:lvl6pPr>
            <a:lvl7pPr marL="2057400" marR="0" lvl="6" indent="0" algn="ctr" rtl="0">
              <a:spcBef>
                <a:spcPts val="500"/>
              </a:spcBef>
              <a:buClr>
                <a:srgbClr val="979797"/>
              </a:buClr>
              <a:buFont typeface="Arial"/>
              <a:buNone/>
              <a:defRPr sz="1200" b="0" i="0" u="none" strike="noStrike" cap="none">
                <a:solidFill>
                  <a:srgbClr val="979797"/>
                </a:solidFill>
                <a:latin typeface="Century Gothic"/>
                <a:ea typeface="Century Gothic"/>
                <a:cs typeface="Century Gothic"/>
                <a:sym typeface="Century Gothic"/>
              </a:defRPr>
            </a:lvl7pPr>
            <a:lvl8pPr marL="2400300" marR="0" lvl="7" indent="0" algn="ctr" rtl="0">
              <a:spcBef>
                <a:spcPts val="500"/>
              </a:spcBef>
              <a:buClr>
                <a:srgbClr val="979797"/>
              </a:buClr>
              <a:buFont typeface="Arial"/>
              <a:buNone/>
              <a:defRPr sz="1200" b="0" i="0" u="none" strike="noStrike" cap="none">
                <a:solidFill>
                  <a:srgbClr val="979797"/>
                </a:solidFill>
                <a:latin typeface="Century Gothic"/>
                <a:ea typeface="Century Gothic"/>
                <a:cs typeface="Century Gothic"/>
                <a:sym typeface="Century Gothic"/>
              </a:defRPr>
            </a:lvl8pPr>
            <a:lvl9pPr marL="2743200" marR="0" lvl="8" indent="0" algn="ctr" rtl="0">
              <a:spcBef>
                <a:spcPts val="500"/>
              </a:spcBef>
              <a:buClr>
                <a:srgbClr val="979797"/>
              </a:buClr>
              <a:buFont typeface="Arial"/>
              <a:buNone/>
              <a:defRPr sz="1200" b="0" i="0" u="none" strike="noStrike" cap="none">
                <a:solidFill>
                  <a:srgbClr val="979797"/>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3" name="Shape 93"/>
          <p:cNvSpPr txBox="1">
            <a:spLocks noGrp="1"/>
          </p:cNvSpPr>
          <p:nvPr>
            <p:ph type="body" idx="1"/>
          </p:nvPr>
        </p:nvSpPr>
        <p:spPr>
          <a:xfrm>
            <a:off x="913448" y="1371600"/>
            <a:ext cx="7317105" cy="3257550"/>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94" name="Shape 94"/>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5" name="Shape 95"/>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6" name="Shape 96"/>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913448" y="2571750"/>
            <a:ext cx="7317105" cy="1771649"/>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3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9" name="Shape 99"/>
          <p:cNvSpPr txBox="1">
            <a:spLocks noGrp="1"/>
          </p:cNvSpPr>
          <p:nvPr>
            <p:ph type="body" idx="1"/>
          </p:nvPr>
        </p:nvSpPr>
        <p:spPr>
          <a:xfrm>
            <a:off x="910099" y="514350"/>
            <a:ext cx="5891331" cy="857249"/>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Arial"/>
              <a:buNone/>
              <a:defRPr sz="1500" b="0"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Font typeface="Arial"/>
              <a:buNone/>
              <a:defRPr sz="1400" b="0" i="0" u="none" strike="noStrike" cap="none">
                <a:solidFill>
                  <a:srgbClr val="979797"/>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Font typeface="Arial"/>
              <a:buNone/>
              <a:defRPr sz="1200" b="0" i="0" u="none" strike="noStrike" cap="none">
                <a:solidFill>
                  <a:srgbClr val="979797"/>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Font typeface="Arial"/>
              <a:buNone/>
              <a:defRPr sz="1100" b="0" i="0" u="none" strike="noStrike" cap="none">
                <a:solidFill>
                  <a:srgbClr val="979797"/>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Font typeface="Arial"/>
              <a:buNone/>
              <a:defRPr sz="1100" b="0" i="0" u="none" strike="noStrike" cap="none">
                <a:solidFill>
                  <a:srgbClr val="979797"/>
                </a:solidFill>
                <a:latin typeface="Century Gothic"/>
                <a:ea typeface="Century Gothic"/>
                <a:cs typeface="Century Gothic"/>
                <a:sym typeface="Century Gothic"/>
              </a:defRPr>
            </a:lvl5pPr>
            <a:lvl6pPr marL="1714500" marR="0" lvl="5" indent="0" algn="l" rtl="0">
              <a:spcBef>
                <a:spcPts val="500"/>
              </a:spcBef>
              <a:buClr>
                <a:srgbClr val="979797"/>
              </a:buClr>
              <a:buFont typeface="Arial"/>
              <a:buNone/>
              <a:defRPr sz="1100" b="0" i="0" u="none" strike="noStrike" cap="none">
                <a:solidFill>
                  <a:srgbClr val="979797"/>
                </a:solidFill>
                <a:latin typeface="Century Gothic"/>
                <a:ea typeface="Century Gothic"/>
                <a:cs typeface="Century Gothic"/>
                <a:sym typeface="Century Gothic"/>
              </a:defRPr>
            </a:lvl6pPr>
            <a:lvl7pPr marL="2057400" marR="0" lvl="6" indent="0" algn="l" rtl="0">
              <a:spcBef>
                <a:spcPts val="500"/>
              </a:spcBef>
              <a:buClr>
                <a:srgbClr val="979797"/>
              </a:buClr>
              <a:buFont typeface="Arial"/>
              <a:buNone/>
              <a:defRPr sz="1100" b="0" i="0" u="none" strike="noStrike" cap="none">
                <a:solidFill>
                  <a:srgbClr val="979797"/>
                </a:solidFill>
                <a:latin typeface="Century Gothic"/>
                <a:ea typeface="Century Gothic"/>
                <a:cs typeface="Century Gothic"/>
                <a:sym typeface="Century Gothic"/>
              </a:defRPr>
            </a:lvl7pPr>
            <a:lvl8pPr marL="2400300" marR="0" lvl="7" indent="0" algn="l" rtl="0">
              <a:spcBef>
                <a:spcPts val="500"/>
              </a:spcBef>
              <a:buClr>
                <a:srgbClr val="979797"/>
              </a:buClr>
              <a:buFont typeface="Arial"/>
              <a:buNone/>
              <a:defRPr sz="1100" b="0" i="0" u="none" strike="noStrike" cap="none">
                <a:solidFill>
                  <a:srgbClr val="979797"/>
                </a:solidFill>
                <a:latin typeface="Century Gothic"/>
                <a:ea typeface="Century Gothic"/>
                <a:cs typeface="Century Gothic"/>
                <a:sym typeface="Century Gothic"/>
              </a:defRPr>
            </a:lvl8pPr>
            <a:lvl9pPr marL="2743200" marR="0" lvl="8" indent="0" algn="l" rtl="0">
              <a:spcBef>
                <a:spcPts val="500"/>
              </a:spcBef>
              <a:buClr>
                <a:srgbClr val="979797"/>
              </a:buClr>
              <a:buFont typeface="Arial"/>
              <a:buNone/>
              <a:defRPr sz="1100" b="0" i="0" u="none" strike="noStrike" cap="none">
                <a:solidFill>
                  <a:srgbClr val="979797"/>
                </a:solidFill>
                <a:latin typeface="Century Gothic"/>
                <a:ea typeface="Century Gothic"/>
                <a:cs typeface="Century Gothic"/>
                <a:sym typeface="Century Gothic"/>
              </a:defRPr>
            </a:lvl9pPr>
          </a:lstStyle>
          <a:p>
            <a:endParaRPr/>
          </a:p>
        </p:txBody>
      </p:sp>
      <p:sp>
        <p:nvSpPr>
          <p:cNvPr id="100" name="Shape 100"/>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1" name="Shape 101"/>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5" name="Shape 105"/>
          <p:cNvSpPr txBox="1">
            <a:spLocks noGrp="1"/>
          </p:cNvSpPr>
          <p:nvPr>
            <p:ph type="body" idx="1"/>
          </p:nvPr>
        </p:nvSpPr>
        <p:spPr>
          <a:xfrm>
            <a:off x="925200" y="1371600"/>
            <a:ext cx="3532470" cy="3257550"/>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2"/>
          </p:nvPr>
        </p:nvSpPr>
        <p:spPr>
          <a:xfrm>
            <a:off x="4698082" y="1371600"/>
            <a:ext cx="3532470" cy="3257550"/>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07" name="Shape 107"/>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8" name="Shape 108"/>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2" name="Shape 112"/>
          <p:cNvSpPr txBox="1">
            <a:spLocks noGrp="1"/>
          </p:cNvSpPr>
          <p:nvPr>
            <p:ph type="body" idx="1"/>
          </p:nvPr>
        </p:nvSpPr>
        <p:spPr>
          <a:xfrm>
            <a:off x="913448" y="1371599"/>
            <a:ext cx="3532790" cy="62865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Arial"/>
              <a:buNone/>
              <a:defRPr sz="1800" b="0" i="0" u="none" strike="noStrike" cap="none">
                <a:solidFill>
                  <a:srgbClr val="2A2A2A"/>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Font typeface="Arial"/>
              <a:buNone/>
              <a:defRPr sz="1500" b="1"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Font typeface="Arial"/>
              <a:buNone/>
              <a:defRPr sz="1400" b="1"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body" idx="2"/>
          </p:nvPr>
        </p:nvSpPr>
        <p:spPr>
          <a:xfrm>
            <a:off x="913448" y="2057400"/>
            <a:ext cx="3532790" cy="2571749"/>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1pPr>
            <a:lvl2pPr marL="381000" marR="0" lvl="1" indent="-1143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2pPr>
            <a:lvl3pPr marL="546100" marR="0" lvl="2"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3pPr>
            <a:lvl4pPr marL="723900" marR="0" lvl="3" indent="-127000" algn="l" rtl="0">
              <a:lnSpc>
                <a:spcPct val="90000"/>
              </a:lnSpc>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4pPr>
            <a:lvl5pPr marL="889000" marR="0" lvl="4" indent="-127000" algn="l" rtl="0">
              <a:lnSpc>
                <a:spcPct val="90000"/>
              </a:lnSpc>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5pPr>
            <a:lvl6pPr marL="1066800" marR="0" lvl="5"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6pPr>
            <a:lvl7pPr marL="1231900" marR="0" lvl="6"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7pPr>
            <a:lvl8pPr marL="1409700" marR="0" lvl="7"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8pPr>
            <a:lvl9pPr marL="1574800" marR="0" lvl="8"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9pPr>
          </a:lstStyle>
          <a:p>
            <a:endParaRPr/>
          </a:p>
        </p:txBody>
      </p:sp>
      <p:sp>
        <p:nvSpPr>
          <p:cNvPr id="114" name="Shape 114"/>
          <p:cNvSpPr txBox="1">
            <a:spLocks noGrp="1"/>
          </p:cNvSpPr>
          <p:nvPr>
            <p:ph type="body" idx="3"/>
          </p:nvPr>
        </p:nvSpPr>
        <p:spPr>
          <a:xfrm>
            <a:off x="4697763" y="1371599"/>
            <a:ext cx="3532790" cy="62865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Arial"/>
              <a:buNone/>
              <a:defRPr sz="1800" b="0" i="0" u="none" strike="noStrike" cap="none">
                <a:solidFill>
                  <a:srgbClr val="2A2A2A"/>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Font typeface="Arial"/>
              <a:buNone/>
              <a:defRPr sz="1500" b="1"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Font typeface="Arial"/>
              <a:buNone/>
              <a:defRPr sz="1400" b="1"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spcBef>
                <a:spcPts val="50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15" name="Shape 115"/>
          <p:cNvSpPr txBox="1">
            <a:spLocks noGrp="1"/>
          </p:cNvSpPr>
          <p:nvPr>
            <p:ph type="body" idx="4"/>
          </p:nvPr>
        </p:nvSpPr>
        <p:spPr>
          <a:xfrm>
            <a:off x="4697763" y="2057400"/>
            <a:ext cx="3532790" cy="2571749"/>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1pPr>
            <a:lvl2pPr marL="381000" marR="0" lvl="1" indent="-1143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2pPr>
            <a:lvl3pPr marL="546100" marR="0" lvl="2"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3pPr>
            <a:lvl4pPr marL="723900" marR="0" lvl="3" indent="-127000" algn="l" rtl="0">
              <a:lnSpc>
                <a:spcPct val="90000"/>
              </a:lnSpc>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4pPr>
            <a:lvl5pPr marL="889000" marR="0" lvl="4" indent="-127000" algn="l" rtl="0">
              <a:lnSpc>
                <a:spcPct val="90000"/>
              </a:lnSpc>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5pPr>
            <a:lvl6pPr marL="1066800" marR="0" lvl="5"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6pPr>
            <a:lvl7pPr marL="1231900" marR="0" lvl="6"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7pPr>
            <a:lvl8pPr marL="1409700" marR="0" lvl="7"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8pPr>
            <a:lvl9pPr marL="1574800" marR="0" lvl="8" indent="-127000" algn="l" rtl="0">
              <a:spcBef>
                <a:spcPts val="500"/>
              </a:spcBef>
              <a:buClr>
                <a:schemeClr val="dk1"/>
              </a:buClr>
              <a:buSzPct val="72727"/>
              <a:buFont typeface="Arial"/>
              <a:buChar char="•"/>
              <a:defRPr sz="11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4"/>
        <p:cNvGrpSpPr/>
        <p:nvPr/>
      </p:nvGrpSpPr>
      <p:grpSpPr>
        <a:xfrm>
          <a:off x="0" y="0"/>
          <a:ext cx="0" cy="0"/>
          <a:chOff x="0" y="0"/>
          <a:chExt cx="0" cy="0"/>
        </a:xfrm>
      </p:grpSpPr>
      <p:sp>
        <p:nvSpPr>
          <p:cNvPr id="125" name="Shape 125"/>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27" name="Shape 127"/>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28"/>
        <p:cNvGrpSpPr/>
        <p:nvPr/>
      </p:nvGrpSpPr>
      <p:grpSpPr>
        <a:xfrm>
          <a:off x="0" y="0"/>
          <a:ext cx="0" cy="0"/>
          <a:chOff x="0" y="0"/>
          <a:chExt cx="0" cy="0"/>
        </a:xfrm>
      </p:grpSpPr>
      <p:sp>
        <p:nvSpPr>
          <p:cNvPr id="129" name="Shape 129"/>
          <p:cNvSpPr/>
          <p:nvPr/>
        </p:nvSpPr>
        <p:spPr>
          <a:xfrm>
            <a:off x="0" y="0"/>
            <a:ext cx="3886021" cy="51435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entury Gothic"/>
              <a:ea typeface="Century Gothic"/>
              <a:cs typeface="Century Gothic"/>
              <a:sym typeface="Century Gothic"/>
            </a:endParaRPr>
          </a:p>
        </p:txBody>
      </p:sp>
      <p:sp>
        <p:nvSpPr>
          <p:cNvPr id="130" name="Shape 130"/>
          <p:cNvSpPr txBox="1">
            <a:spLocks noGrp="1"/>
          </p:cNvSpPr>
          <p:nvPr>
            <p:ph type="title"/>
          </p:nvPr>
        </p:nvSpPr>
        <p:spPr>
          <a:xfrm>
            <a:off x="513293" y="514350"/>
            <a:ext cx="2915409" cy="3028949"/>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1" name="Shape 131"/>
          <p:cNvSpPr txBox="1">
            <a:spLocks noGrp="1"/>
          </p:cNvSpPr>
          <p:nvPr>
            <p:ph type="body" idx="1"/>
          </p:nvPr>
        </p:nvSpPr>
        <p:spPr>
          <a:xfrm>
            <a:off x="4400506" y="514350"/>
            <a:ext cx="4230201" cy="4114799"/>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body" idx="2"/>
          </p:nvPr>
        </p:nvSpPr>
        <p:spPr>
          <a:xfrm>
            <a:off x="513293" y="3657600"/>
            <a:ext cx="2915409" cy="971550"/>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Font typeface="Arial"/>
              <a:buNone/>
              <a:defRPr sz="800" b="0"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5pPr>
            <a:lvl6pPr marL="1714500" marR="0" lvl="5"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6pPr>
            <a:lvl7pPr marL="2057400" marR="0" lvl="6"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7pPr>
            <a:lvl8pPr marL="2400300" marR="0" lvl="7"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8pPr>
            <a:lvl9pPr marL="2743200" marR="0" lvl="8"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9pPr>
          </a:lstStyle>
          <a:p>
            <a:endParaRPr/>
          </a:p>
        </p:txBody>
      </p:sp>
      <p:sp>
        <p:nvSpPr>
          <p:cNvPr id="133" name="Shape 133"/>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34" name="Shape 134"/>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35" name="Shape 135"/>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1"/>
        </a:solidFill>
        <a:effectLst/>
      </p:bgPr>
    </p:bg>
    <p:spTree>
      <p:nvGrpSpPr>
        <p:cNvPr id="1" name="Shape 136"/>
        <p:cNvGrpSpPr/>
        <p:nvPr/>
      </p:nvGrpSpPr>
      <p:grpSpPr>
        <a:xfrm>
          <a:off x="0" y="0"/>
          <a:ext cx="0" cy="0"/>
          <a:chOff x="0" y="0"/>
          <a:chExt cx="0" cy="0"/>
        </a:xfrm>
      </p:grpSpPr>
      <p:sp>
        <p:nvSpPr>
          <p:cNvPr id="137" name="Shape 137"/>
          <p:cNvSpPr/>
          <p:nvPr/>
        </p:nvSpPr>
        <p:spPr>
          <a:xfrm>
            <a:off x="0" y="0"/>
            <a:ext cx="3886021" cy="51435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entury Gothic"/>
              <a:ea typeface="Century Gothic"/>
              <a:cs typeface="Century Gothic"/>
              <a:sym typeface="Century Gothic"/>
            </a:endParaRPr>
          </a:p>
        </p:txBody>
      </p:sp>
      <p:sp>
        <p:nvSpPr>
          <p:cNvPr id="138" name="Shape 138"/>
          <p:cNvSpPr txBox="1">
            <a:spLocks noGrp="1"/>
          </p:cNvSpPr>
          <p:nvPr>
            <p:ph type="title"/>
          </p:nvPr>
        </p:nvSpPr>
        <p:spPr>
          <a:xfrm>
            <a:off x="513293" y="514350"/>
            <a:ext cx="2915409" cy="3028949"/>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9" name="Shape 139"/>
          <p:cNvSpPr>
            <a:spLocks noGrp="1"/>
          </p:cNvSpPr>
          <p:nvPr>
            <p:ph type="pic" idx="2"/>
          </p:nvPr>
        </p:nvSpPr>
        <p:spPr>
          <a:xfrm>
            <a:off x="4400505" y="514350"/>
            <a:ext cx="4230201" cy="4114799"/>
          </a:xfrm>
          <a:prstGeom prst="rect">
            <a:avLst/>
          </a:prstGeom>
          <a:solidFill>
            <a:srgbClr val="F2F2F2"/>
          </a:solidFill>
          <a:ln w="9525" cap="flat" cmpd="sng">
            <a:solidFill>
              <a:srgbClr val="BFBFBF"/>
            </a:solidFill>
            <a:prstDash val="solid"/>
            <a:miter/>
            <a:headEnd type="none" w="med" len="med"/>
            <a:tailEnd type="none" w="med" len="med"/>
          </a:ln>
        </p:spPr>
        <p:txBody>
          <a:bodyPr lIns="68575" tIns="68575" rIns="68575" bIns="68575" anchor="t" anchorCtr="0"/>
          <a:lstStyle>
            <a:lvl1pPr marL="0" marR="0" lvl="0" indent="0" algn="ctr" rtl="0">
              <a:lnSpc>
                <a:spcPct val="90000"/>
              </a:lnSpc>
              <a:spcBef>
                <a:spcPts val="1400"/>
              </a:spcBef>
              <a:buClr>
                <a:schemeClr val="dk1"/>
              </a:buClr>
              <a:buSzPct val="61111"/>
              <a:buFont typeface="Arial"/>
              <a:buNone/>
              <a:defRPr sz="1800" b="0"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SzPct val="52380"/>
              <a:buFont typeface="Arial"/>
              <a:buNone/>
              <a:defRPr sz="2100" b="0"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SzPct val="61111"/>
              <a:buFont typeface="Arial"/>
              <a:buNone/>
              <a:defRPr sz="1800" b="0"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5pPr>
            <a:lvl6pPr marL="1714500" marR="0" lvl="5" indent="0" algn="l" rtl="0">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6pPr>
            <a:lvl7pPr marL="2057400" marR="0" lvl="6" indent="0" algn="l" rtl="0">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7pPr>
            <a:lvl8pPr marL="2400300" marR="0" lvl="7" indent="0" algn="l" rtl="0">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8pPr>
            <a:lvl9pPr marL="2743200" marR="0" lvl="8" indent="0" algn="l" rtl="0">
              <a:spcBef>
                <a:spcPts val="500"/>
              </a:spcBef>
              <a:buClr>
                <a:schemeClr val="dk1"/>
              </a:buClr>
              <a:buSzPct val="73333"/>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40" name="Shape 140"/>
          <p:cNvSpPr txBox="1">
            <a:spLocks noGrp="1"/>
          </p:cNvSpPr>
          <p:nvPr>
            <p:ph type="body" idx="1"/>
          </p:nvPr>
        </p:nvSpPr>
        <p:spPr>
          <a:xfrm>
            <a:off x="513293" y="3657600"/>
            <a:ext cx="2915409" cy="971550"/>
          </a:xfrm>
          <a:prstGeom prst="rect">
            <a:avLst/>
          </a:prstGeom>
          <a:noFill/>
          <a:ln>
            <a:noFill/>
          </a:ln>
        </p:spPr>
        <p:txBody>
          <a:bodyPr lIns="68575" tIns="68575" rIns="68575" bIns="68575" anchor="t" anchorCtr="0"/>
          <a:lstStyle>
            <a:lvl1pPr marL="0" marR="0" lvl="0" indent="0" algn="l" rtl="0">
              <a:lnSpc>
                <a:spcPct val="90000"/>
              </a:lnSpc>
              <a:spcBef>
                <a:spcPts val="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342900" marR="0" lvl="1"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2pPr>
            <a:lvl3pPr marL="685800" marR="0" lvl="2" indent="0" algn="l" rtl="0">
              <a:lnSpc>
                <a:spcPct val="90000"/>
              </a:lnSpc>
              <a:spcBef>
                <a:spcPts val="500"/>
              </a:spcBef>
              <a:buClr>
                <a:schemeClr val="dk1"/>
              </a:buClr>
              <a:buFont typeface="Arial"/>
              <a:buNone/>
              <a:defRPr sz="800" b="0" i="0" u="none" strike="noStrike" cap="none">
                <a:solidFill>
                  <a:schemeClr val="dk1"/>
                </a:solidFill>
                <a:latin typeface="Century Gothic"/>
                <a:ea typeface="Century Gothic"/>
                <a:cs typeface="Century Gothic"/>
                <a:sym typeface="Century Gothic"/>
              </a:defRPr>
            </a:lvl3pPr>
            <a:lvl4pPr marL="1028700" marR="0" lvl="3" indent="0" algn="l" rtl="0">
              <a:lnSpc>
                <a:spcPct val="90000"/>
              </a:lnSpc>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4pPr>
            <a:lvl5pPr marL="1371600" marR="0" lvl="4" indent="0" algn="l" rtl="0">
              <a:lnSpc>
                <a:spcPct val="90000"/>
              </a:lnSpc>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5pPr>
            <a:lvl6pPr marL="1714500" marR="0" lvl="5"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6pPr>
            <a:lvl7pPr marL="2057400" marR="0" lvl="6"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7pPr>
            <a:lvl8pPr marL="2400300" marR="0" lvl="7"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8pPr>
            <a:lvl9pPr marL="2743200" marR="0" lvl="8" indent="0" algn="l" rtl="0">
              <a:spcBef>
                <a:spcPts val="500"/>
              </a:spcBef>
              <a:buClr>
                <a:schemeClr val="dk1"/>
              </a:buClr>
              <a:buFont typeface="Arial"/>
              <a:buNone/>
              <a:defRPr sz="700" b="0" i="0" u="none" strike="noStrike" cap="none">
                <a:solidFill>
                  <a:schemeClr val="dk1"/>
                </a:solidFill>
                <a:latin typeface="Century Gothic"/>
                <a:ea typeface="Century Gothic"/>
                <a:cs typeface="Century Gothic"/>
                <a:sym typeface="Century Gothic"/>
              </a:defRPr>
            </a:lvl9pPr>
          </a:lstStyle>
          <a:p>
            <a:endParaRPr/>
          </a:p>
        </p:txBody>
      </p:sp>
      <p:sp>
        <p:nvSpPr>
          <p:cNvPr id="141" name="Shape 141"/>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2" name="Shape 142"/>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3" name="Shape 143"/>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46" name="Shape 146"/>
          <p:cNvSpPr txBox="1">
            <a:spLocks noGrp="1"/>
          </p:cNvSpPr>
          <p:nvPr>
            <p:ph type="body" idx="1"/>
          </p:nvPr>
        </p:nvSpPr>
        <p:spPr>
          <a:xfrm rot="5400000">
            <a:off x="2943226" y="-658177"/>
            <a:ext cx="3257550" cy="7317105"/>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9" name="Shape 149"/>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rot="5400000">
            <a:off x="5372576" y="1771173"/>
            <a:ext cx="4114799" cy="1601153"/>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52" name="Shape 152"/>
          <p:cNvSpPr txBox="1">
            <a:spLocks noGrp="1"/>
          </p:cNvSpPr>
          <p:nvPr>
            <p:ph type="body" idx="1"/>
          </p:nvPr>
        </p:nvSpPr>
        <p:spPr>
          <a:xfrm rot="5400000">
            <a:off x="1637823" y="-210026"/>
            <a:ext cx="4114799" cy="5563552"/>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
              <a:srgbClr val="F2F2F2"/>
            </a:gs>
            <a:gs pos="28000">
              <a:schemeClr val="lt1"/>
            </a:gs>
            <a:gs pos="48000">
              <a:schemeClr val="lt1"/>
            </a:gs>
            <a:gs pos="100000">
              <a:srgbClr val="D8D8D8"/>
            </a:gs>
          </a:gsLst>
          <a:path path="circle">
            <a:fillToRect l="100000" b="100000"/>
          </a:path>
          <a:tileRect t="-100000" r="-100000"/>
        </a:gra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913448" y="205978"/>
            <a:ext cx="7317105" cy="994171"/>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2A2A2A"/>
              </a:buClr>
              <a:buSzPct val="36666"/>
              <a:buFont typeface="Century Gothic"/>
              <a:buNone/>
              <a:defRPr sz="3000" b="0" i="0" u="none" strike="noStrike" cap="none">
                <a:solidFill>
                  <a:srgbClr val="2A2A2A"/>
                </a:solidFill>
                <a:latin typeface="Century Gothic"/>
                <a:ea typeface="Century Gothic"/>
                <a:cs typeface="Century Gothic"/>
                <a:sym typeface="Century Gothic"/>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3" name="Shape 83"/>
          <p:cNvSpPr txBox="1">
            <a:spLocks noGrp="1"/>
          </p:cNvSpPr>
          <p:nvPr>
            <p:ph type="body" idx="1"/>
          </p:nvPr>
        </p:nvSpPr>
        <p:spPr>
          <a:xfrm>
            <a:off x="913448" y="1371600"/>
            <a:ext cx="7317105" cy="3257550"/>
          </a:xfrm>
          <a:prstGeom prst="rect">
            <a:avLst/>
          </a:prstGeom>
          <a:noFill/>
          <a:ln>
            <a:noFill/>
          </a:ln>
        </p:spPr>
        <p:txBody>
          <a:bodyPr lIns="68575" tIns="68575" rIns="68575" bIns="68575" anchor="t" anchorCtr="0"/>
          <a:lstStyle>
            <a:lvl1pPr marL="203200" marR="0" lvl="0" indent="-88900" algn="l" rtl="0">
              <a:lnSpc>
                <a:spcPct val="90000"/>
              </a:lnSpc>
              <a:spcBef>
                <a:spcPts val="1400"/>
              </a:spcBef>
              <a:buClr>
                <a:schemeClr val="dk1"/>
              </a:buClr>
              <a:buSzPct val="77777"/>
              <a:buFont typeface="Arial"/>
              <a:buChar char="•"/>
              <a:defRPr sz="1800" b="0" i="0" u="none" strike="noStrike" cap="none">
                <a:solidFill>
                  <a:schemeClr val="dk1"/>
                </a:solidFill>
                <a:latin typeface="Century Gothic"/>
                <a:ea typeface="Century Gothic"/>
                <a:cs typeface="Century Gothic"/>
                <a:sym typeface="Century Gothic"/>
              </a:defRPr>
            </a:lvl1pPr>
            <a:lvl2pPr marL="381000" marR="0" lvl="1" indent="-101600" algn="l" rtl="0">
              <a:lnSpc>
                <a:spcPct val="90000"/>
              </a:lnSpc>
              <a:spcBef>
                <a:spcPts val="500"/>
              </a:spcBef>
              <a:buClr>
                <a:schemeClr val="dk1"/>
              </a:buClr>
              <a:buSzPct val="80000"/>
              <a:buFont typeface="Arial"/>
              <a:buChar char="•"/>
              <a:defRPr sz="1500" b="0" i="0" u="none" strike="noStrike" cap="none">
                <a:solidFill>
                  <a:schemeClr val="dk1"/>
                </a:solidFill>
                <a:latin typeface="Century Gothic"/>
                <a:ea typeface="Century Gothic"/>
                <a:cs typeface="Century Gothic"/>
                <a:sym typeface="Century Gothic"/>
              </a:defRPr>
            </a:lvl2pPr>
            <a:lvl3pPr marL="546100" marR="0" lvl="2" indent="-101600" algn="l" rtl="0">
              <a:lnSpc>
                <a:spcPct val="90000"/>
              </a:lnSpc>
              <a:spcBef>
                <a:spcPts val="500"/>
              </a:spcBef>
              <a:buClr>
                <a:schemeClr val="dk1"/>
              </a:buClr>
              <a:buSzPct val="78571"/>
              <a:buFont typeface="Arial"/>
              <a:buChar char="•"/>
              <a:defRPr sz="1400" b="0" i="0" u="none" strike="noStrike" cap="none">
                <a:solidFill>
                  <a:schemeClr val="dk1"/>
                </a:solidFill>
                <a:latin typeface="Century Gothic"/>
                <a:ea typeface="Century Gothic"/>
                <a:cs typeface="Century Gothic"/>
                <a:sym typeface="Century Gothic"/>
              </a:defRPr>
            </a:lvl3pPr>
            <a:lvl4pPr marL="723900" marR="0" lvl="3"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4pPr>
            <a:lvl5pPr marL="889000" marR="0" lvl="4" indent="-114300" algn="l" rtl="0">
              <a:lnSpc>
                <a:spcPct val="90000"/>
              </a:lnSpc>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5pPr>
            <a:lvl6pPr marL="1066800" marR="0" lvl="5"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6pPr>
            <a:lvl7pPr marL="1231900" marR="0" lvl="6"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7pPr>
            <a:lvl8pPr marL="1409700" marR="0" lvl="7"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8pPr>
            <a:lvl9pPr marL="1574800" marR="0" lvl="8" indent="-114300" algn="l" rtl="0">
              <a:spcBef>
                <a:spcPts val="500"/>
              </a:spcBef>
              <a:buClr>
                <a:schemeClr val="dk1"/>
              </a:buClr>
              <a:buSzPct val="83333"/>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a:off x="6115451" y="4836320"/>
            <a:ext cx="1047467" cy="135730"/>
          </a:xfrm>
          <a:prstGeom prst="rect">
            <a:avLst/>
          </a:prstGeom>
          <a:noFill/>
          <a:ln>
            <a:noFill/>
          </a:ln>
        </p:spPr>
        <p:txBody>
          <a:bodyPr lIns="68575" tIns="68575" rIns="68575" bIns="68575" anchor="ctr" anchorCtr="0"/>
          <a:lstStyle>
            <a:lvl1pPr marL="0" marR="0" lvl="0" indent="0" algn="r" rtl="0">
              <a:spcBef>
                <a:spcPts val="0"/>
              </a:spcBef>
              <a:buSzPct val="137500"/>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a:off x="906863" y="4836320"/>
            <a:ext cx="4979929" cy="135730"/>
          </a:xfrm>
          <a:prstGeom prst="rect">
            <a:avLst/>
          </a:prstGeom>
          <a:noFill/>
          <a:ln>
            <a:noFill/>
          </a:ln>
        </p:spPr>
        <p:txBody>
          <a:bodyPr lIns="68575" tIns="68575" rIns="68575" bIns="68575" anchor="ctr" anchorCtr="0"/>
          <a:lstStyle>
            <a:lvl1pPr marL="0" marR="0" lvl="0" indent="0" algn="l" rtl="0">
              <a:spcBef>
                <a:spcPts val="0"/>
              </a:spcBef>
              <a:buSzPct val="137500"/>
              <a:buNone/>
              <a:defRPr sz="800" b="0" i="0" u="none" strike="noStrike" cap="none">
                <a:solidFill>
                  <a:schemeClr val="dk1"/>
                </a:solidFill>
                <a:latin typeface="Century Gothic"/>
                <a:ea typeface="Century Gothic"/>
                <a:cs typeface="Century Gothic"/>
                <a:sym typeface="Century Gothic"/>
              </a:defRPr>
            </a:lvl1pPr>
            <a:lvl2pPr marL="342900" marR="0" lvl="1"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2pPr>
            <a:lvl3pPr marL="685800" marR="0" lvl="2"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spcBef>
                <a:spcPts val="0"/>
              </a:spcBef>
              <a:buSzPct val="78571"/>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7373078" y="4836320"/>
            <a:ext cx="857474" cy="13573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1"/>
                </a:solidFill>
                <a:latin typeface="Century Gothic"/>
                <a:ea typeface="Century Gothic"/>
                <a:cs typeface="Century Gothic"/>
                <a:sym typeface="Century Gothic"/>
              </a:rPr>
              <a:t>‹#›</a:t>
            </a:fld>
            <a:endParaRPr lang="en" sz="8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eepblue.lib.umich.edu/handle/2027.42/5572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913447" y="1371599"/>
            <a:ext cx="7317105" cy="228600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2A2A2A"/>
              </a:buClr>
              <a:buSzPct val="25000"/>
              <a:buFont typeface="Century Gothic"/>
              <a:buNone/>
            </a:pPr>
            <a:r>
              <a:rPr lang="en" sz="4800">
                <a:solidFill>
                  <a:srgbClr val="000000"/>
                </a:solidFill>
                <a:latin typeface="Times New Roman"/>
                <a:ea typeface="Times New Roman"/>
                <a:cs typeface="Times New Roman"/>
                <a:sym typeface="Times New Roman"/>
              </a:rPr>
              <a:t>Global Feminisms Project Country:India</a:t>
            </a:r>
          </a:p>
          <a:p>
            <a:pPr marL="0" marR="0" lvl="0" indent="0" algn="l" rtl="0">
              <a:lnSpc>
                <a:spcPct val="90000"/>
              </a:lnSpc>
              <a:spcBef>
                <a:spcPts val="0"/>
              </a:spcBef>
              <a:buClr>
                <a:srgbClr val="2A2A2A"/>
              </a:buClr>
              <a:buSzPct val="25000"/>
              <a:buFont typeface="Century Gothic"/>
              <a:buNone/>
            </a:pPr>
            <a:endParaRPr sz="3600">
              <a:latin typeface="Times New Roman"/>
              <a:ea typeface="Times New Roman"/>
              <a:cs typeface="Times New Roman"/>
              <a:sym typeface="Times New Roman"/>
            </a:endParaRPr>
          </a:p>
        </p:txBody>
      </p:sp>
      <p:sp>
        <p:nvSpPr>
          <p:cNvPr id="161" name="Shape 161"/>
          <p:cNvSpPr txBox="1">
            <a:spLocks noGrp="1"/>
          </p:cNvSpPr>
          <p:nvPr>
            <p:ph type="subTitle" idx="1"/>
          </p:nvPr>
        </p:nvSpPr>
        <p:spPr>
          <a:xfrm>
            <a:off x="913448" y="3771900"/>
            <a:ext cx="5887983" cy="85725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Arial"/>
              <a:buNone/>
            </a:pPr>
            <a:r>
              <a:rPr lang="en" sz="1800" b="0" i="0" u="none" strike="noStrike" cap="none">
                <a:solidFill>
                  <a:schemeClr val="dk1"/>
                </a:solidFill>
                <a:latin typeface="Times New Roman"/>
                <a:ea typeface="Times New Roman"/>
                <a:cs typeface="Times New Roman"/>
                <a:sym typeface="Times New Roman"/>
              </a:rPr>
              <a:t>Ese Abamwa</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WorkShop</a:t>
            </a:r>
          </a:p>
        </p:txBody>
      </p:sp>
      <p:sp>
        <p:nvSpPr>
          <p:cNvPr id="220" name="Shape 22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1500">
                <a:latin typeface="Times New Roman"/>
                <a:ea typeface="Times New Roman"/>
                <a:cs typeface="Times New Roman"/>
                <a:sym typeface="Times New Roman"/>
              </a:rPr>
              <a:t>They had three different types of workshops . One workshop is where they have lawyers giving legal advocacy, wherein they tell you how we can fight using (IPC) Section 12532 or how (IPC) Section 49833 can be used to fight against dowry related cases or what you can get with (IPC) Section 49634 and how you can fight for your various rights — all this legal advice is given. </a:t>
            </a:r>
          </a:p>
          <a:p>
            <a:pPr lvl="0">
              <a:spcBef>
                <a:spcPts val="0"/>
              </a:spcBef>
              <a:buNone/>
            </a:pPr>
            <a:r>
              <a:rPr lang="en" sz="1500">
                <a:latin typeface="Times New Roman"/>
                <a:ea typeface="Times New Roman"/>
                <a:cs typeface="Times New Roman"/>
                <a:sym typeface="Times New Roman"/>
              </a:rPr>
              <a:t>The other workshop is for building unity among ourselves. We discuss when and where to meet. If a woman is friendly with five women they will come with her. </a:t>
            </a:r>
          </a:p>
          <a:p>
            <a:pPr lvl="0">
              <a:spcBef>
                <a:spcPts val="0"/>
              </a:spcBef>
              <a:buNone/>
            </a:pPr>
            <a:r>
              <a:rPr lang="en" sz="1500">
                <a:latin typeface="Times New Roman"/>
                <a:ea typeface="Times New Roman"/>
                <a:cs typeface="Times New Roman"/>
                <a:sym typeface="Times New Roman"/>
              </a:rPr>
              <a:t>The last workshop is one where they discuss about what work is being done in our locality and what is not.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Ending</a:t>
            </a:r>
          </a:p>
        </p:txBody>
      </p:sp>
      <p:sp>
        <p:nvSpPr>
          <p:cNvPr id="226" name="Shape 22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spcAft>
                <a:spcPts val="0"/>
              </a:spcAft>
              <a:buClr>
                <a:schemeClr val="dk2"/>
              </a:buClr>
              <a:buSzPct val="100000"/>
              <a:buFont typeface="Arial"/>
              <a:buNone/>
            </a:pPr>
            <a:r>
              <a:rPr lang="en" sz="1100">
                <a:latin typeface="Arial"/>
                <a:ea typeface="Arial"/>
                <a:cs typeface="Arial"/>
                <a:sym typeface="Arial"/>
              </a:rPr>
              <a:t>She died here. I never felt like leaving this place although I am not staying in</a:t>
            </a:r>
          </a:p>
          <a:p>
            <a:pPr lvl="0">
              <a:spcBef>
                <a:spcPts val="0"/>
              </a:spcBef>
              <a:spcAft>
                <a:spcPts val="0"/>
              </a:spcAft>
              <a:buClr>
                <a:schemeClr val="dk2"/>
              </a:buClr>
              <a:buSzPct val="100000"/>
              <a:buFont typeface="Arial"/>
              <a:buNone/>
            </a:pPr>
            <a:r>
              <a:rPr lang="en" sz="1100">
                <a:latin typeface="Arial"/>
                <a:ea typeface="Arial"/>
                <a:cs typeface="Arial"/>
                <a:sym typeface="Arial"/>
              </a:rPr>
              <a:t>my own house — it is a rented place — it belongs to someone else. Not that I want to grab it, but</a:t>
            </a:r>
          </a:p>
          <a:p>
            <a:pPr lvl="0">
              <a:spcBef>
                <a:spcPts val="0"/>
              </a:spcBef>
              <a:spcAft>
                <a:spcPts val="0"/>
              </a:spcAft>
              <a:buClr>
                <a:schemeClr val="dk2"/>
              </a:buClr>
              <a:buSzPct val="100000"/>
              <a:buFont typeface="Arial"/>
              <a:buNone/>
            </a:pPr>
            <a:r>
              <a:rPr lang="en" sz="1100">
                <a:latin typeface="Arial"/>
                <a:ea typeface="Arial"/>
                <a:cs typeface="Arial"/>
                <a:sym typeface="Arial"/>
              </a:rPr>
              <a:t>I stay here for some reasons. Even my children ask me why I don’t like any other place. Even I</a:t>
            </a:r>
          </a:p>
          <a:p>
            <a:pPr lvl="0">
              <a:spcBef>
                <a:spcPts val="0"/>
              </a:spcBef>
              <a:spcAft>
                <a:spcPts val="0"/>
              </a:spcAft>
              <a:buClr>
                <a:schemeClr val="dk2"/>
              </a:buClr>
              <a:buSzPct val="100000"/>
              <a:buFont typeface="Arial"/>
              <a:buNone/>
            </a:pPr>
            <a:r>
              <a:rPr lang="en" sz="1100">
                <a:latin typeface="Arial"/>
                <a:ea typeface="Arial"/>
                <a:cs typeface="Arial"/>
                <a:sym typeface="Arial"/>
              </a:rPr>
              <a:t>don’t know what attachment I have to this place. I started my work from here and my daughter</a:t>
            </a:r>
          </a:p>
          <a:p>
            <a:pPr lvl="0">
              <a:spcBef>
                <a:spcPts val="0"/>
              </a:spcBef>
              <a:spcAft>
                <a:spcPts val="0"/>
              </a:spcAft>
              <a:buClr>
                <a:schemeClr val="dk2"/>
              </a:buClr>
              <a:buSzPct val="100000"/>
              <a:buFont typeface="Arial"/>
              <a:buNone/>
            </a:pPr>
            <a:r>
              <a:rPr lang="en" sz="1100">
                <a:latin typeface="Arial"/>
                <a:ea typeface="Arial"/>
                <a:cs typeface="Arial"/>
                <a:sym typeface="Arial"/>
              </a:rPr>
              <a:t>died here; I started my life from here and this is the reason why I do not feel like leaving</a:t>
            </a:r>
          </a:p>
          <a:p>
            <a:pPr lvl="0">
              <a:spcBef>
                <a:spcPts val="0"/>
              </a:spcBef>
              <a:spcAft>
                <a:spcPts val="0"/>
              </a:spcAft>
              <a:buClr>
                <a:schemeClr val="dk2"/>
              </a:buClr>
              <a:buSzPct val="100000"/>
              <a:buFont typeface="Arial"/>
              <a:buNone/>
            </a:pPr>
            <a:r>
              <a:rPr lang="en" sz="1100">
                <a:latin typeface="Arial"/>
                <a:ea typeface="Arial"/>
                <a:cs typeface="Arial"/>
                <a:sym typeface="Arial"/>
              </a:rPr>
              <a:t>Nangloi. My children always say that we should go to some other place, we will get better</a:t>
            </a:r>
          </a:p>
          <a:p>
            <a:pPr lvl="0">
              <a:spcBef>
                <a:spcPts val="0"/>
              </a:spcBef>
              <a:spcAft>
                <a:spcPts val="0"/>
              </a:spcAft>
              <a:buClr>
                <a:schemeClr val="dk2"/>
              </a:buClr>
              <a:buSzPct val="100000"/>
              <a:buFont typeface="Arial"/>
              <a:buNone/>
            </a:pPr>
            <a:r>
              <a:rPr lang="en" sz="1100">
                <a:latin typeface="Arial"/>
                <a:ea typeface="Arial"/>
                <a:cs typeface="Arial"/>
                <a:sym typeface="Arial"/>
              </a:rPr>
              <a:t>opportunities for employment. I feel that if I lost things here, I also gained here. I don’t feel like</a:t>
            </a:r>
          </a:p>
          <a:p>
            <a:pPr lvl="0" rtl="0">
              <a:spcBef>
                <a:spcPts val="0"/>
              </a:spcBef>
              <a:spcAft>
                <a:spcPts val="0"/>
              </a:spcAft>
              <a:buNone/>
            </a:pPr>
            <a:r>
              <a:rPr lang="en" sz="1100">
                <a:latin typeface="Arial"/>
                <a:ea typeface="Arial"/>
                <a:cs typeface="Arial"/>
                <a:sym typeface="Arial"/>
              </a:rPr>
              <a:t>leaving Nangloi because I started my life here, doing so many things.</a:t>
            </a:r>
          </a:p>
          <a:p>
            <a:pPr lvl="0" rtl="0">
              <a:spcBef>
                <a:spcPts val="0"/>
              </a:spcBef>
              <a:spcAft>
                <a:spcPts val="0"/>
              </a:spcAft>
              <a:buNone/>
            </a:pPr>
            <a:endParaRPr sz="1100">
              <a:latin typeface="Arial"/>
              <a:ea typeface="Arial"/>
              <a:cs typeface="Arial"/>
              <a:sym typeface="Arial"/>
            </a:endParaRPr>
          </a:p>
          <a:p>
            <a:pPr lvl="0" rtl="0">
              <a:spcBef>
                <a:spcPts val="0"/>
              </a:spcBef>
              <a:spcAft>
                <a:spcPts val="0"/>
              </a:spcAft>
              <a:buNone/>
            </a:pPr>
            <a:r>
              <a:rPr lang="en" sz="1100">
                <a:latin typeface="Arial"/>
                <a:ea typeface="Arial"/>
                <a:cs typeface="Arial"/>
                <a:sym typeface="Arial"/>
              </a:rPr>
              <a:t>5:09</a:t>
            </a:r>
          </a:p>
          <a:p>
            <a:pPr lvl="0" rtl="0">
              <a:spcBef>
                <a:spcPts val="0"/>
              </a:spcBef>
              <a:spcAft>
                <a:spcPts val="0"/>
              </a:spcAft>
              <a:buNone/>
            </a:pPr>
            <a:r>
              <a:rPr lang="en" sz="1100" u="sng">
                <a:solidFill>
                  <a:schemeClr val="hlink"/>
                </a:solidFill>
                <a:latin typeface="Arial"/>
                <a:ea typeface="Arial"/>
                <a:cs typeface="Arial"/>
                <a:sym typeface="Arial"/>
                <a:hlinkClick r:id="rId3"/>
              </a:rPr>
              <a:t>https://deepblue.lib.umich.edu/handle/2027.42/55727</a:t>
            </a:r>
          </a:p>
          <a:p>
            <a:pPr lvl="0" rtl="0">
              <a:spcBef>
                <a:spcPts val="0"/>
              </a:spcBef>
              <a:spcAft>
                <a:spcPts val="0"/>
              </a:spcAft>
              <a:buNone/>
            </a:pPr>
            <a:r>
              <a:rPr lang="en" sz="1100">
                <a:latin typeface="Arial"/>
                <a:ea typeface="Arial"/>
                <a:cs typeface="Arial"/>
                <a:sym typeface="Arial"/>
              </a:rPr>
              <a:t>This right here shows that she felt that if she left this place where so many things affecting her well being it would be a disgrace to all of the pain that she has felt through her years. She was raised here, she lost a daughter here, and it’s where she found a new beginning in her life.</a:t>
            </a:r>
          </a:p>
          <a:p>
            <a:pPr lvl="0">
              <a:spcBef>
                <a:spcPts val="0"/>
              </a:spcBef>
              <a:spcAft>
                <a:spcPts val="0"/>
              </a:spcAft>
              <a:buClr>
                <a:schemeClr val="dk2"/>
              </a:buClr>
              <a:buSzPct val="100000"/>
              <a:buFont typeface="Arial"/>
              <a:buNone/>
            </a:pPr>
            <a:endParaRPr sz="11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sz="4800">
                <a:solidFill>
                  <a:srgbClr val="000000"/>
                </a:solidFill>
                <a:latin typeface="Times New Roman"/>
                <a:ea typeface="Times New Roman"/>
                <a:cs typeface="Times New Roman"/>
                <a:sym typeface="Times New Roman"/>
              </a:rPr>
              <a:t> Citations</a:t>
            </a:r>
          </a:p>
        </p:txBody>
      </p:sp>
      <p:sp>
        <p:nvSpPr>
          <p:cNvPr id="232" name="Shape 23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1050">
                <a:solidFill>
                  <a:srgbClr val="000000"/>
                </a:solidFill>
                <a:highlight>
                  <a:srgbClr val="F1F4F5"/>
                </a:highlight>
                <a:latin typeface="Arial"/>
                <a:ea typeface="Arial"/>
                <a:cs typeface="Arial"/>
                <a:sym typeface="Arial"/>
              </a:rPr>
              <a:t>Project, Global Feminisms. "Interview with Shahjehan Aapa." </a:t>
            </a:r>
            <a:r>
              <a:rPr lang="en" sz="1050" i="1">
                <a:solidFill>
                  <a:srgbClr val="000000"/>
                </a:solidFill>
                <a:highlight>
                  <a:srgbClr val="F1F4F5"/>
                </a:highlight>
                <a:latin typeface="Arial"/>
                <a:ea typeface="Arial"/>
                <a:cs typeface="Arial"/>
                <a:sym typeface="Arial"/>
              </a:rPr>
              <a:t>Global Feminisms Project</a:t>
            </a:r>
            <a:r>
              <a:rPr lang="en" sz="1050">
                <a:solidFill>
                  <a:srgbClr val="000000"/>
                </a:solidFill>
                <a:highlight>
                  <a:srgbClr val="F1F4F5"/>
                </a:highlight>
                <a:latin typeface="Arial"/>
                <a:ea typeface="Arial"/>
                <a:cs typeface="Arial"/>
                <a:sym typeface="Arial"/>
              </a:rPr>
              <a:t>. Urvashi Butalia, 02 May 2004. Web. 03 Nov. 2016.</a:t>
            </a:r>
          </a:p>
          <a:p>
            <a:pPr lvl="0">
              <a:spcBef>
                <a:spcPts val="0"/>
              </a:spcBef>
              <a:buNone/>
            </a:pPr>
            <a:r>
              <a:rPr lang="en" sz="1050">
                <a:solidFill>
                  <a:srgbClr val="000000"/>
                </a:solidFill>
                <a:highlight>
                  <a:srgbClr val="F1F4F5"/>
                </a:highlight>
                <a:latin typeface="Arial"/>
                <a:ea typeface="Arial"/>
                <a:cs typeface="Arial"/>
                <a:sym typeface="Arial"/>
              </a:rPr>
              <a:t>"Global Feminisms Project - University of Michigan." </a:t>
            </a:r>
            <a:r>
              <a:rPr lang="en" sz="1050" i="1">
                <a:solidFill>
                  <a:srgbClr val="000000"/>
                </a:solidFill>
                <a:highlight>
                  <a:srgbClr val="F1F4F5"/>
                </a:highlight>
                <a:latin typeface="Arial"/>
                <a:ea typeface="Arial"/>
                <a:cs typeface="Arial"/>
                <a:sym typeface="Arial"/>
              </a:rPr>
              <a:t>Global Feminisms Project - University of Michigan</a:t>
            </a:r>
            <a:r>
              <a:rPr lang="en" sz="1050">
                <a:solidFill>
                  <a:srgbClr val="000000"/>
                </a:solidFill>
                <a:highlight>
                  <a:srgbClr val="F1F4F5"/>
                </a:highlight>
                <a:latin typeface="Arial"/>
                <a:ea typeface="Arial"/>
                <a:cs typeface="Arial"/>
                <a:sym typeface="Arial"/>
              </a:rPr>
              <a:t>. N.p., n.d. Web. 03 Nov. 2016.</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65500" y="1151100"/>
            <a:ext cx="4045200" cy="1564500"/>
          </a:xfrm>
          <a:prstGeom prst="rect">
            <a:avLst/>
          </a:prstGeom>
        </p:spPr>
        <p:txBody>
          <a:bodyPr lIns="91425" tIns="91425" rIns="91425" bIns="91425" anchor="b" anchorCtr="0">
            <a:noAutofit/>
          </a:bodyPr>
          <a:lstStyle/>
          <a:p>
            <a:pPr lvl="0" rtl="0">
              <a:spcBef>
                <a:spcPts val="0"/>
              </a:spcBef>
              <a:buNone/>
            </a:pPr>
            <a:r>
              <a:rPr lang="en" sz="6000">
                <a:solidFill>
                  <a:srgbClr val="000000"/>
                </a:solidFill>
                <a:latin typeface="Arial"/>
                <a:ea typeface="Arial"/>
                <a:cs typeface="Arial"/>
                <a:sym typeface="Arial"/>
              </a:rPr>
              <a:t>Shahjehan Aapa </a:t>
            </a:r>
          </a:p>
        </p:txBody>
      </p:sp>
      <p:sp>
        <p:nvSpPr>
          <p:cNvPr id="167" name="Shape 16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sz="2400" b="1">
              <a:solidFill>
                <a:srgbClr val="000000"/>
              </a:solidFill>
              <a:latin typeface="Times New Roman"/>
              <a:ea typeface="Times New Roman"/>
              <a:cs typeface="Times New Roman"/>
              <a:sym typeface="Times New Roman"/>
            </a:endParaRPr>
          </a:p>
          <a:p>
            <a:pPr lvl="0">
              <a:spcBef>
                <a:spcPts val="0"/>
              </a:spcBef>
              <a:buNone/>
            </a:pPr>
            <a:endParaRPr sz="2400" b="1">
              <a:solidFill>
                <a:srgbClr val="000000"/>
              </a:solidFill>
              <a:latin typeface="Times New Roman"/>
              <a:ea typeface="Times New Roman"/>
              <a:cs typeface="Times New Roman"/>
              <a:sym typeface="Times New Roman"/>
            </a:endParaRPr>
          </a:p>
        </p:txBody>
      </p:sp>
      <p:pic>
        <p:nvPicPr>
          <p:cNvPr id="168" name="Shape 168"/>
          <p:cNvPicPr preferRelativeResize="0"/>
          <p:nvPr/>
        </p:nvPicPr>
        <p:blipFill>
          <a:blip r:embed="rId3">
            <a:alphaModFix/>
          </a:blip>
          <a:stretch>
            <a:fillRect/>
          </a:stretch>
        </p:blipFill>
        <p:spPr>
          <a:xfrm>
            <a:off x="5081800" y="1673749"/>
            <a:ext cx="2651175" cy="2318900"/>
          </a:xfrm>
          <a:prstGeom prst="rect">
            <a:avLst/>
          </a:prstGeom>
          <a:noFill/>
          <a:ln>
            <a:noFill/>
          </a:ln>
        </p:spPr>
      </p:pic>
      <p:sp>
        <p:nvSpPr>
          <p:cNvPr id="169" name="Shape 169"/>
          <p:cNvSpPr txBox="1">
            <a:spLocks noGrp="1"/>
          </p:cNvSpPr>
          <p:nvPr>
            <p:ph type="subTitle" idx="1"/>
          </p:nvPr>
        </p:nvSpPr>
        <p:spPr>
          <a:xfrm>
            <a:off x="265500" y="2769001"/>
            <a:ext cx="4045200" cy="12693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solidFill>
                  <a:srgbClr val="000000"/>
                </a:solidFill>
              </a:rPr>
              <a:t>Beginnings...</a:t>
            </a:r>
          </a:p>
        </p:txBody>
      </p:sp>
      <p:sp>
        <p:nvSpPr>
          <p:cNvPr id="175" name="Shape 175"/>
          <p:cNvSpPr txBox="1">
            <a:spLocks noGrp="1"/>
          </p:cNvSpPr>
          <p:nvPr>
            <p:ph type="body" idx="1"/>
          </p:nvPr>
        </p:nvSpPr>
        <p:spPr>
          <a:xfrm>
            <a:off x="311700" y="1229975"/>
            <a:ext cx="3999900" cy="3339000"/>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She was born in Mathura which is a district of the Indian state of Uttar Pradesh in 1946. </a:t>
            </a:r>
          </a:p>
          <a:p>
            <a:pPr lvl="0">
              <a:spcBef>
                <a:spcPts val="0"/>
              </a:spcBef>
              <a:buNone/>
            </a:pPr>
            <a:endParaRPr>
              <a:latin typeface="Times New Roman"/>
              <a:ea typeface="Times New Roman"/>
              <a:cs typeface="Times New Roman"/>
              <a:sym typeface="Times New Roman"/>
            </a:endParaRPr>
          </a:p>
          <a:p>
            <a:pPr lvl="0">
              <a:spcBef>
                <a:spcPts val="0"/>
              </a:spcBef>
              <a:buNone/>
            </a:pP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Comes from a working class background like working in a factory and never thought about working for issues concerning women.</a:t>
            </a:r>
          </a:p>
          <a:p>
            <a:pPr lvl="0" rtl="0">
              <a:spcBef>
                <a:spcPts val="0"/>
              </a:spcBef>
              <a:buNone/>
            </a:pPr>
            <a:r>
              <a:rPr lang="en">
                <a:latin typeface="Times New Roman"/>
                <a:ea typeface="Times New Roman"/>
                <a:cs typeface="Times New Roman"/>
                <a:sym typeface="Times New Roman"/>
              </a:rPr>
              <a:t> </a:t>
            </a:r>
          </a:p>
          <a:p>
            <a:pPr lvl="0" rtl="0">
              <a:lnSpc>
                <a:spcPct val="138000"/>
              </a:lnSpc>
              <a:spcBef>
                <a:spcPts val="0"/>
              </a:spcBef>
              <a:spcAft>
                <a:spcPts val="0"/>
              </a:spcAft>
              <a:buNone/>
            </a:pPr>
            <a:endParaRPr sz="1100">
              <a:latin typeface="Times New Roman"/>
              <a:ea typeface="Times New Roman"/>
              <a:cs typeface="Times New Roman"/>
              <a:sym typeface="Times New Roman"/>
            </a:endParaRPr>
          </a:p>
          <a:p>
            <a:pPr lvl="0">
              <a:spcBef>
                <a:spcPts val="0"/>
              </a:spcBef>
              <a:buNone/>
            </a:pPr>
            <a:endParaRPr sz="1100">
              <a:latin typeface="Arial"/>
              <a:ea typeface="Arial"/>
              <a:cs typeface="Arial"/>
              <a:sym typeface="Arial"/>
            </a:endParaRPr>
          </a:p>
        </p:txBody>
      </p:sp>
      <p:sp>
        <p:nvSpPr>
          <p:cNvPr id="176" name="Shape 176"/>
          <p:cNvSpPr txBox="1">
            <a:spLocks noGrp="1"/>
          </p:cNvSpPr>
          <p:nvPr>
            <p:ph type="body" idx="2"/>
          </p:nvPr>
        </p:nvSpPr>
        <p:spPr>
          <a:xfrm>
            <a:off x="4832400" y="1229975"/>
            <a:ext cx="3999900" cy="3339000"/>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When she was a kid she doesn't remember whether she been to school or not. However the people who looked after her gave her an education in a Madarsa.(Muslim religious school)</a:t>
            </a:r>
          </a:p>
          <a:p>
            <a:pPr lvl="0">
              <a:spcBef>
                <a:spcPts val="0"/>
              </a:spcBef>
              <a:buNone/>
            </a:pPr>
            <a:endParaRPr>
              <a:latin typeface="Times New Roman"/>
              <a:ea typeface="Times New Roman"/>
              <a:cs typeface="Times New Roman"/>
              <a:sym typeface="Times New Roman"/>
            </a:endParaRPr>
          </a:p>
          <a:p>
            <a:pPr lvl="0" rtl="0">
              <a:spcBef>
                <a:spcPts val="0"/>
              </a:spcBef>
              <a:buNone/>
            </a:pPr>
            <a:r>
              <a:rPr lang="en">
                <a:latin typeface="Times New Roman"/>
                <a:ea typeface="Times New Roman"/>
                <a:cs typeface="Times New Roman"/>
                <a:sym typeface="Times New Roman"/>
              </a:rPr>
              <a:t>She had seven sons and two daughters but one of her daughter met a tragic end. That daughter got married and what should of been a happy ending turned out to be a nightmare in the making.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311700" y="3369225"/>
            <a:ext cx="8520600" cy="1281900"/>
          </a:xfrm>
          <a:prstGeom prst="rect">
            <a:avLst/>
          </a:prstGeom>
        </p:spPr>
        <p:txBody>
          <a:bodyPr lIns="91425" tIns="91425" rIns="91425" bIns="91425" anchor="t" anchorCtr="0">
            <a:noAutofit/>
          </a:bodyPr>
          <a:lstStyle/>
          <a:p>
            <a:pPr lvl="0" algn="l">
              <a:spcBef>
                <a:spcPts val="0"/>
              </a:spcBef>
              <a:buNone/>
            </a:pPr>
            <a:r>
              <a:rPr lang="en" sz="1400">
                <a:solidFill>
                  <a:srgbClr val="000000"/>
                </a:solidFill>
                <a:latin typeface="Times New Roman"/>
                <a:ea typeface="Times New Roman"/>
                <a:cs typeface="Times New Roman"/>
                <a:sym typeface="Times New Roman"/>
              </a:rPr>
              <a:t>She was married at the young age of fourteen and a girl of fourteen years was considered to be in her youth. She told her father that she didn’t want to get married to this person. He removed his cap and kept it at my feet and said, “My honour is in your hands.” So I swallowed my feelings and kept quiet.</a:t>
            </a:r>
          </a:p>
          <a:p>
            <a:pPr lvl="0" algn="l">
              <a:spcBef>
                <a:spcPts val="0"/>
              </a:spcBef>
              <a:buNone/>
            </a:pPr>
            <a:r>
              <a:rPr lang="en" sz="1400">
                <a:solidFill>
                  <a:srgbClr val="000000"/>
                </a:solidFill>
                <a:latin typeface="Times New Roman"/>
                <a:ea typeface="Times New Roman"/>
                <a:cs typeface="Times New Roman"/>
                <a:sym typeface="Times New Roman"/>
              </a:rPr>
              <a:t>He was an extremely foul-mouthed person, he would argue, hurl abuses and I used to talk to everyone with a smile. I loved to be playful and talk and laugh with everyone. When I was married I felt very sad and felt trapped inside a cage.  </a:t>
            </a:r>
          </a:p>
        </p:txBody>
      </p:sp>
      <p:pic>
        <p:nvPicPr>
          <p:cNvPr id="182" name="Shape 182"/>
          <p:cNvPicPr preferRelativeResize="0"/>
          <p:nvPr/>
        </p:nvPicPr>
        <p:blipFill>
          <a:blip r:embed="rId3">
            <a:alphaModFix/>
          </a:blip>
          <a:stretch>
            <a:fillRect/>
          </a:stretch>
        </p:blipFill>
        <p:spPr>
          <a:xfrm>
            <a:off x="1938575" y="53124"/>
            <a:ext cx="5143500" cy="287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nSpc>
                <a:spcPct val="115000"/>
              </a:lnSpc>
              <a:spcBef>
                <a:spcPts val="700"/>
              </a:spcBef>
              <a:buClr>
                <a:schemeClr val="dk2"/>
              </a:buClr>
              <a:buSzPct val="61111"/>
              <a:buFont typeface="Arial"/>
              <a:buNone/>
            </a:pPr>
            <a:r>
              <a:rPr lang="en" sz="1800">
                <a:latin typeface="Times New Roman"/>
                <a:ea typeface="Times New Roman"/>
                <a:cs typeface="Times New Roman"/>
                <a:sym typeface="Times New Roman"/>
              </a:rPr>
              <a:t>Dowry + Killing = </a:t>
            </a:r>
          </a:p>
        </p:txBody>
      </p:sp>
      <p:sp>
        <p:nvSpPr>
          <p:cNvPr id="188" name="Shape 188"/>
          <p:cNvSpPr txBox="1">
            <a:spLocks noGrp="1"/>
          </p:cNvSpPr>
          <p:nvPr>
            <p:ph type="body" idx="1"/>
          </p:nvPr>
        </p:nvSpPr>
        <p:spPr>
          <a:xfrm>
            <a:off x="4024500" y="863400"/>
            <a:ext cx="5119500" cy="3680700"/>
          </a:xfrm>
          <a:prstGeom prst="rect">
            <a:avLst/>
          </a:prstGeom>
        </p:spPr>
        <p:txBody>
          <a:bodyPr lIns="91425" tIns="91425" rIns="91425" bIns="91425" anchor="t" anchorCtr="0">
            <a:noAutofit/>
          </a:bodyPr>
          <a:lstStyle/>
          <a:p>
            <a:pPr lvl="0" rtl="0">
              <a:spcBef>
                <a:spcPts val="0"/>
              </a:spcBef>
              <a:buNone/>
            </a:pPr>
            <a:r>
              <a:rPr lang="en">
                <a:solidFill>
                  <a:srgbClr val="252525"/>
                </a:solidFill>
                <a:highlight>
                  <a:srgbClr val="FFFFFF"/>
                </a:highlight>
                <a:latin typeface="Times New Roman"/>
                <a:ea typeface="Times New Roman"/>
                <a:cs typeface="Times New Roman"/>
                <a:sym typeface="Times New Roman"/>
              </a:rPr>
              <a:t>Dowry are </a:t>
            </a:r>
            <a:r>
              <a:rPr lang="en">
                <a:solidFill>
                  <a:srgbClr val="222222"/>
                </a:solidFill>
                <a:highlight>
                  <a:srgbClr val="FFFFFF"/>
                </a:highlight>
                <a:latin typeface="Times New Roman"/>
                <a:ea typeface="Times New Roman"/>
                <a:cs typeface="Times New Roman"/>
                <a:sym typeface="Times New Roman"/>
              </a:rPr>
              <a:t>property or money brought by a bride to her husband on their marriage. It </a:t>
            </a:r>
            <a:r>
              <a:rPr lang="en">
                <a:solidFill>
                  <a:srgbClr val="252525"/>
                </a:solidFill>
                <a:highlight>
                  <a:srgbClr val="FFFFFF"/>
                </a:highlight>
                <a:latin typeface="Times New Roman"/>
                <a:ea typeface="Times New Roman"/>
                <a:cs typeface="Times New Roman"/>
                <a:sym typeface="Times New Roman"/>
              </a:rPr>
              <a:t>is an ancient custom. It continues to be expected and demanded as a condition to accept a marriage proposal. With this they can get cash or property depending on the source of income from the bride’s family</a:t>
            </a:r>
          </a:p>
          <a:p>
            <a:pPr lvl="0" rtl="0">
              <a:spcBef>
                <a:spcPts val="0"/>
              </a:spcBef>
              <a:buNone/>
            </a:pPr>
            <a:r>
              <a:rPr lang="en">
                <a:solidFill>
                  <a:srgbClr val="252525"/>
                </a:solidFill>
                <a:highlight>
                  <a:srgbClr val="FFFFFF"/>
                </a:highlight>
                <a:latin typeface="Times New Roman"/>
                <a:ea typeface="Times New Roman"/>
                <a:cs typeface="Times New Roman"/>
                <a:sym typeface="Times New Roman"/>
              </a:rPr>
              <a:t>Women are murdered or driven to suicide due to the pressure placed on them by husbands and in-laws in an effort to extort an increased dowry.</a:t>
            </a:r>
          </a:p>
        </p:txBody>
      </p:sp>
      <p:pic>
        <p:nvPicPr>
          <p:cNvPr id="189" name="Shape 189"/>
          <p:cNvPicPr preferRelativeResize="0"/>
          <p:nvPr/>
        </p:nvPicPr>
        <p:blipFill>
          <a:blip r:embed="rId3">
            <a:alphaModFix/>
          </a:blip>
          <a:stretch>
            <a:fillRect/>
          </a:stretch>
        </p:blipFill>
        <p:spPr>
          <a:xfrm>
            <a:off x="0" y="1017725"/>
            <a:ext cx="4024499" cy="3287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From Pain comes...</a:t>
            </a:r>
          </a:p>
        </p:txBody>
      </p:sp>
      <p:sp>
        <p:nvSpPr>
          <p:cNvPr id="195" name="Shape 195"/>
          <p:cNvSpPr txBox="1">
            <a:spLocks noGrp="1"/>
          </p:cNvSpPr>
          <p:nvPr>
            <p:ph type="body" idx="1"/>
          </p:nvPr>
        </p:nvSpPr>
        <p:spPr>
          <a:xfrm>
            <a:off x="311700" y="1098400"/>
            <a:ext cx="4474200" cy="3334800"/>
          </a:xfrm>
          <a:prstGeom prst="rect">
            <a:avLst/>
          </a:prstGeom>
        </p:spPr>
        <p:txBody>
          <a:bodyPr lIns="91425" tIns="91425" rIns="91425" bIns="91425" anchor="t" anchorCtr="0">
            <a:noAutofit/>
          </a:bodyPr>
          <a:lstStyle/>
          <a:p>
            <a:pPr lvl="0" rtl="0">
              <a:lnSpc>
                <a:spcPct val="138000"/>
              </a:lnSpc>
              <a:spcBef>
                <a:spcPts val="0"/>
              </a:spcBef>
              <a:spcAft>
                <a:spcPts val="0"/>
              </a:spcAft>
              <a:buNone/>
            </a:pPr>
            <a:r>
              <a:rPr lang="en" sz="1500">
                <a:latin typeface="Times New Roman"/>
                <a:ea typeface="Times New Roman"/>
                <a:cs typeface="Times New Roman"/>
                <a:sym typeface="Times New Roman"/>
              </a:rPr>
              <a:t>Her daughter marraige took a toll on herself and her in-laws started harassing her to bring more money in. She had nothing but a strong sense of pride by not telling her mother the things that were going on at her home. Unfortunately her young daughter Noorjehan life was cut short due to her being burnt alive. What’s even more heartbreaking is the fact that the crime was done not by a stranger but by her in-laws. She is nothing more than a powerful woman with nothing but determination and will keeping her going.</a:t>
            </a:r>
          </a:p>
          <a:p>
            <a:pPr lvl="0" rtl="0">
              <a:spcBef>
                <a:spcPts val="0"/>
              </a:spcBef>
              <a:buNone/>
            </a:pPr>
            <a:r>
              <a:rPr lang="en" sz="1500">
                <a:latin typeface="Times New Roman"/>
                <a:ea typeface="Times New Roman"/>
                <a:cs typeface="Times New Roman"/>
                <a:sym typeface="Times New Roman"/>
              </a:rPr>
              <a:t>With her daughter death she found the strength and guidance to...</a:t>
            </a:r>
          </a:p>
        </p:txBody>
      </p:sp>
      <p:pic>
        <p:nvPicPr>
          <p:cNvPr id="196" name="Shape 196"/>
          <p:cNvPicPr preferRelativeResize="0"/>
          <p:nvPr/>
        </p:nvPicPr>
        <p:blipFill>
          <a:blip r:embed="rId3">
            <a:alphaModFix/>
          </a:blip>
          <a:stretch>
            <a:fillRect/>
          </a:stretch>
        </p:blipFill>
        <p:spPr>
          <a:xfrm>
            <a:off x="5242174" y="1234075"/>
            <a:ext cx="3901824" cy="226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sz="3600">
                <a:solidFill>
                  <a:srgbClr val="000000"/>
                </a:solidFill>
                <a:latin typeface="Times New Roman"/>
                <a:ea typeface="Times New Roman"/>
                <a:cs typeface="Times New Roman"/>
                <a:sym typeface="Times New Roman"/>
              </a:rPr>
              <a:t>Strength and guidance</a:t>
            </a:r>
          </a:p>
        </p:txBody>
      </p:sp>
      <p:sp>
        <p:nvSpPr>
          <p:cNvPr id="202" name="Shape 202"/>
          <p:cNvSpPr txBox="1">
            <a:spLocks noGrp="1"/>
          </p:cNvSpPr>
          <p:nvPr>
            <p:ph type="body" idx="1"/>
          </p:nvPr>
        </p:nvSpPr>
        <p:spPr>
          <a:xfrm>
            <a:off x="340400" y="1224525"/>
            <a:ext cx="8520600" cy="3334800"/>
          </a:xfrm>
          <a:prstGeom prst="rect">
            <a:avLst/>
          </a:prstGeom>
        </p:spPr>
        <p:txBody>
          <a:bodyPr lIns="91425" tIns="91425" rIns="91425" bIns="91425" anchor="t" anchorCtr="0">
            <a:noAutofit/>
          </a:bodyPr>
          <a:lstStyle/>
          <a:p>
            <a:pPr lvl="0">
              <a:spcBef>
                <a:spcPts val="0"/>
              </a:spcBef>
              <a:buClr>
                <a:schemeClr val="dk2"/>
              </a:buClr>
              <a:buSzPct val="73333"/>
              <a:buFont typeface="Arial"/>
              <a:buNone/>
            </a:pPr>
            <a:r>
              <a:rPr lang="en" sz="1500">
                <a:latin typeface="Times New Roman"/>
                <a:ea typeface="Times New Roman"/>
                <a:cs typeface="Times New Roman"/>
                <a:sym typeface="Times New Roman"/>
              </a:rPr>
              <a:t>When a mother loses her child it’s heartbreaking and they feel like giving up but in the wake of her daughter's death it gave her the purpose to go out seeking justice not only for her daughter but for many like her. </a:t>
            </a:r>
          </a:p>
          <a:p>
            <a:pPr lvl="0" rtl="0">
              <a:spcBef>
                <a:spcPts val="0"/>
              </a:spcBef>
              <a:buClr>
                <a:schemeClr val="dk2"/>
              </a:buClr>
              <a:buSzPct val="73333"/>
              <a:buFont typeface="Arial"/>
              <a:buNone/>
            </a:pPr>
            <a:r>
              <a:rPr lang="en" sz="1500">
                <a:latin typeface="Times New Roman"/>
                <a:ea typeface="Times New Roman"/>
                <a:cs typeface="Times New Roman"/>
                <a:sym typeface="Times New Roman"/>
              </a:rPr>
              <a:t>Her efforts paid off and she became the President of Shakti Shalini. It’s a women's organization in Delhi that deals with counseling and redress of grievances.</a:t>
            </a:r>
          </a:p>
          <a:p>
            <a:pPr lvl="0">
              <a:spcBef>
                <a:spcPts val="0"/>
              </a:spcBef>
              <a:buClr>
                <a:schemeClr val="dk2"/>
              </a:buClr>
              <a:buSzPct val="73333"/>
              <a:buFont typeface="Arial"/>
              <a:buNone/>
            </a:pPr>
            <a:r>
              <a:rPr lang="en" sz="1500">
                <a:latin typeface="Times New Roman"/>
                <a:ea typeface="Times New Roman"/>
                <a:cs typeface="Times New Roman"/>
                <a:sym typeface="Times New Roman"/>
              </a:rPr>
              <a:t>She waged a long legal battle to punish her daughter's perpetrators but she was successful. </a:t>
            </a:r>
          </a:p>
          <a:p>
            <a:pPr lvl="0">
              <a:spcBef>
                <a:spcPts val="0"/>
              </a:spcBef>
              <a:buClr>
                <a:schemeClr val="dk2"/>
              </a:buClr>
              <a:buSzPct val="100000"/>
              <a:buFont typeface="Arial"/>
              <a:buNone/>
            </a:pPr>
            <a:endParaRPr sz="1100">
              <a:latin typeface="Arial"/>
              <a:ea typeface="Arial"/>
              <a:cs typeface="Arial"/>
              <a:sym typeface="Arial"/>
            </a:endParaRPr>
          </a:p>
          <a:p>
            <a:pPr lvl="0">
              <a:spcBef>
                <a:spcPts val="0"/>
              </a:spcBef>
              <a:buClr>
                <a:schemeClr val="dk2"/>
              </a:buClr>
              <a:buSzPct val="100000"/>
              <a:buFont typeface="Arial"/>
              <a:buNone/>
            </a:pPr>
            <a:endParaRPr sz="11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solidFill>
                  <a:srgbClr val="000000"/>
                </a:solidFill>
              </a:rPr>
              <a:t>Hope</a:t>
            </a:r>
          </a:p>
        </p:txBody>
      </p:sp>
      <p:sp>
        <p:nvSpPr>
          <p:cNvPr id="208" name="Shape 20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spcAft>
                <a:spcPts val="0"/>
              </a:spcAft>
              <a:buNone/>
            </a:pPr>
            <a:r>
              <a:rPr lang="en" sz="1500">
                <a:latin typeface="Times New Roman"/>
                <a:ea typeface="Times New Roman"/>
                <a:cs typeface="Times New Roman"/>
                <a:sym typeface="Times New Roman"/>
              </a:rPr>
              <a:t>She had worked within the house but choose to step out to work after her daughter’s death. The reason why was because at the time she knew that other women were being tortured at home by men and they could end up like her daughter, She thought why should she just give in, after she had tolerated it for many years. </a:t>
            </a:r>
          </a:p>
          <a:p>
            <a:pPr lvl="0" rtl="0">
              <a:spcBef>
                <a:spcPts val="0"/>
              </a:spcBef>
              <a:spcAft>
                <a:spcPts val="0"/>
              </a:spcAft>
              <a:buNone/>
            </a:pPr>
            <a:endParaRPr sz="1500">
              <a:latin typeface="Times New Roman"/>
              <a:ea typeface="Times New Roman"/>
              <a:cs typeface="Times New Roman"/>
              <a:sym typeface="Times New Roman"/>
            </a:endParaRPr>
          </a:p>
          <a:p>
            <a:pPr lvl="0" rtl="0">
              <a:spcBef>
                <a:spcPts val="0"/>
              </a:spcBef>
              <a:spcAft>
                <a:spcPts val="0"/>
              </a:spcAft>
              <a:buNone/>
            </a:pPr>
            <a:r>
              <a:rPr lang="en" sz="1500">
                <a:latin typeface="Times New Roman"/>
                <a:ea typeface="Times New Roman"/>
                <a:cs typeface="Times New Roman"/>
                <a:sym typeface="Times New Roman"/>
              </a:rPr>
              <a:t>After my daughter died I threw away my burqa and stepped out in a way that my own people refused to recognise me. But if my own deserted me, strangers accepted me. The best thing was that the stains in my life were wiped out and I started working with the people in such a way that I forgot my grief.</a:t>
            </a:r>
          </a:p>
          <a:p>
            <a:pPr lvl="0" rtl="0">
              <a:spcBef>
                <a:spcPts val="0"/>
              </a:spcBef>
              <a:spcAft>
                <a:spcPts val="0"/>
              </a:spcAft>
              <a:buNone/>
            </a:pPr>
            <a:endParaRPr sz="1100">
              <a:latin typeface="Arial"/>
              <a:ea typeface="Arial"/>
              <a:cs typeface="Arial"/>
              <a:sym typeface="Arial"/>
            </a:endParaRPr>
          </a:p>
          <a:p>
            <a:pPr lvl="0" rtl="0">
              <a:spcBef>
                <a:spcPts val="0"/>
              </a:spcBef>
              <a:spcAft>
                <a:spcPts val="0"/>
              </a:spcAft>
              <a:buNone/>
            </a:pPr>
            <a:endParaRPr sz="1100">
              <a:latin typeface="Arial"/>
              <a:ea typeface="Arial"/>
              <a:cs typeface="Arial"/>
              <a:sym typeface="Arial"/>
            </a:endParaRPr>
          </a:p>
          <a:p>
            <a:pPr lvl="0">
              <a:spcBef>
                <a:spcPts val="0"/>
              </a:spcBef>
              <a:spcAft>
                <a:spcPts val="0"/>
              </a:spcAft>
              <a:buClr>
                <a:schemeClr val="dk2"/>
              </a:buClr>
              <a:buSzPct val="100000"/>
              <a:buFont typeface="Arial"/>
              <a:buNone/>
            </a:pPr>
            <a:endParaRPr sz="1100">
              <a:latin typeface="Arial"/>
              <a:ea typeface="Arial"/>
              <a:cs typeface="Arial"/>
              <a:sym typeface="Arial"/>
            </a:endParaRP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Fight On</a:t>
            </a:r>
          </a:p>
        </p:txBody>
      </p:sp>
      <p:sp>
        <p:nvSpPr>
          <p:cNvPr id="214" name="Shape 214"/>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lvl="0">
              <a:spcBef>
                <a:spcPts val="0"/>
              </a:spcBef>
              <a:buNone/>
            </a:pPr>
            <a:r>
              <a:rPr lang="en" sz="1500" dirty="0">
                <a:latin typeface="Times New Roman"/>
                <a:ea typeface="Times New Roman"/>
                <a:cs typeface="Times New Roman"/>
                <a:sym typeface="Times New Roman"/>
              </a:rPr>
              <a:t>After the incident occurred with with her daughter she was alone. There was no organisation and at the time she was not aware of anything like organisation and didn’t know that people were coming together like this and working. When her daughter died she had protest in front of Nangloi police station and when people saw that a woman who had never stepped out and is today sitting in front of the police station thousands of people started collecting. After that she no longer felt lonely; I felt as if the world was with me. </a:t>
            </a:r>
          </a:p>
          <a:p>
            <a:pPr lvl="0">
              <a:spcBef>
                <a:spcPts val="0"/>
              </a:spcBef>
              <a:buNone/>
            </a:pPr>
            <a:r>
              <a:rPr lang="en" sz="1500" dirty="0">
                <a:latin typeface="Times New Roman"/>
                <a:ea typeface="Times New Roman"/>
                <a:cs typeface="Times New Roman"/>
                <a:sym typeface="Times New Roman"/>
              </a:rPr>
              <a:t>She raised her daughter’s case for 3 years and unfortunately their was no justice for her. However in every loss there is victory and a number of cases came to her. She felt that she has to do whatever she can for them for her own peace. The first thing she did was to form a Mahila Samiti against dowry along with 25 women. There were no computers or typewriters when they started. </a:t>
            </a:r>
          </a:p>
          <a:p>
            <a:pPr lvl="0">
              <a:spcBef>
                <a:spcPts val="0"/>
              </a:spcBef>
              <a:buClr>
                <a:schemeClr val="dk2"/>
              </a:buClr>
              <a:buSzPct val="73333"/>
              <a:buFont typeface="Arial"/>
              <a:buNone/>
            </a:pPr>
            <a:r>
              <a:rPr lang="en" sz="1500" dirty="0">
                <a:latin typeface="Times New Roman"/>
                <a:ea typeface="Times New Roman"/>
                <a:cs typeface="Times New Roman"/>
                <a:sym typeface="Times New Roman"/>
              </a:rPr>
              <a:t>Her group had some serious confrontations with the police but she wasn’t scared. She felt that if she had the spirit and was conscious about the work then they would never be unsuccessful, we would always be successful.</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inental Asia 16x9">
  <a:themeElements>
    <a:clrScheme name="Continental_16x9">
      <a:dk1>
        <a:srgbClr val="545454"/>
      </a:dk1>
      <a:lt1>
        <a:srgbClr val="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1305</Words>
  <Application>Microsoft Office PowerPoint</Application>
  <PresentationFormat>On-screen Show (16:9)</PresentationFormat>
  <Paragraphs>54</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Times New Roman</vt:lpstr>
      <vt:lpstr>Arial</vt:lpstr>
      <vt:lpstr>Roboto</vt:lpstr>
      <vt:lpstr>Century Gothic</vt:lpstr>
      <vt:lpstr>geometric</vt:lpstr>
      <vt:lpstr>Continental Asia 16x9</vt:lpstr>
      <vt:lpstr>Global Feminisms Project Country:India </vt:lpstr>
      <vt:lpstr>Shahjehan Aapa </vt:lpstr>
      <vt:lpstr>Beginnings...</vt:lpstr>
      <vt:lpstr>PowerPoint Presentation</vt:lpstr>
      <vt:lpstr>Dowry + Killing = </vt:lpstr>
      <vt:lpstr>From Pain comes...</vt:lpstr>
      <vt:lpstr>Strength and guidance</vt:lpstr>
      <vt:lpstr>Hope</vt:lpstr>
      <vt:lpstr>Fight On</vt:lpstr>
      <vt:lpstr>WorkShop</vt:lpstr>
      <vt:lpstr>Ending</vt:lpstr>
      <vt:lpstr> 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Feminisms Project Country:India</dc:title>
  <dc:creator>Ese</dc:creator>
  <cp:lastModifiedBy>Ese</cp:lastModifiedBy>
  <cp:revision>2</cp:revision>
  <dcterms:modified xsi:type="dcterms:W3CDTF">2016-11-03T17:33:13Z</dcterms:modified>
</cp:coreProperties>
</file>