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1" r:id="rId4"/>
    <p:sldId id="262" r:id="rId5"/>
    <p:sldId id="263" r:id="rId6"/>
    <p:sldId id="264" r:id="rId7"/>
    <p:sldId id="265" r:id="rId8"/>
    <p:sldId id="269" r:id="rId9"/>
    <p:sldId id="270"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6830787-CE4C-49B8-9174-07B6B053F412}" type="datetimeFigureOut">
              <a:rPr lang="en-US" smtClean="0"/>
              <a:pPr/>
              <a:t>10/20/2016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576EAC4-F71C-49AC-A004-89F08DBB82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30787-CE4C-49B8-9174-07B6B053F412}"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6EAC4-F71C-49AC-A004-89F08DBB82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30787-CE4C-49B8-9174-07B6B053F412}"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6EAC4-F71C-49AC-A004-89F08DBB82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6830787-CE4C-49B8-9174-07B6B053F412}" type="datetimeFigureOut">
              <a:rPr lang="en-US" smtClean="0"/>
              <a:pPr/>
              <a:t>10/20/2016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576EAC4-F71C-49AC-A004-89F08DBB82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6830787-CE4C-49B8-9174-07B6B053F412}" type="datetimeFigureOut">
              <a:rPr lang="en-US" smtClean="0"/>
              <a:pPr/>
              <a:t>10/20/2016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576EAC4-F71C-49AC-A004-89F08DBB82A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6830787-CE4C-49B8-9174-07B6B053F412}" type="datetimeFigureOut">
              <a:rPr lang="en-US" smtClean="0"/>
              <a:pPr/>
              <a:t>10/20/2016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576EAC4-F71C-49AC-A004-89F08DBB82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6830787-CE4C-49B8-9174-07B6B053F412}"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576EAC4-F71C-49AC-A004-89F08DBB82A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6830787-CE4C-49B8-9174-07B6B053F412}" type="datetimeFigureOut">
              <a:rPr lang="en-US" smtClean="0"/>
              <a:pPr/>
              <a:t>10/20/2016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6EAC4-F71C-49AC-A004-89F08DBB82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830787-CE4C-49B8-9174-07B6B053F412}" type="datetimeFigureOut">
              <a:rPr lang="en-US" smtClean="0"/>
              <a:pPr/>
              <a:t>10/20/2016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6EAC4-F71C-49AC-A004-89F08DBB82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6830787-CE4C-49B8-9174-07B6B053F412}" type="datetimeFigureOut">
              <a:rPr lang="en-US" smtClean="0"/>
              <a:pPr/>
              <a:t>10/20/2016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6EAC4-F71C-49AC-A004-89F08DBB82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6830787-CE4C-49B8-9174-07B6B053F412}"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576EAC4-F71C-49AC-A004-89F08DBB82A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6830787-CE4C-49B8-9174-07B6B053F412}" type="datetimeFigureOut">
              <a:rPr lang="en-US" smtClean="0"/>
              <a:pPr/>
              <a:t>10/20/2016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576EAC4-F71C-49AC-A004-89F08DBB82A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epblue.lib.umich.edu/handle/2027.42/108134" TargetMode="External"/><Relationship Id="rId2" Type="http://schemas.openxmlformats.org/officeDocument/2006/relationships/hyperlink" Target="http://umich.edu/~glblfem/en/transcripts/nicaragua/LindoTranscriptionAnnotatedwithThemesFINA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deepblue.lib.umich.edu/handle/2027.42/108134"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4600" y="2895600"/>
            <a:ext cx="6400800" cy="4770537"/>
          </a:xfrm>
          <a:prstGeom prst="rect">
            <a:avLst/>
          </a:prstGeom>
        </p:spPr>
        <p:txBody>
          <a:bodyPr wrap="square">
            <a:spAutoFit/>
          </a:bodyPr>
          <a:lstStyle/>
          <a:p>
            <a:r>
              <a:rPr lang="en-US" sz="4000" dirty="0" smtClean="0"/>
              <a:t> Global Feminisms Project</a:t>
            </a:r>
            <a:br>
              <a:rPr lang="en-US" sz="4000" dirty="0" smtClean="0"/>
            </a:br>
            <a:r>
              <a:rPr lang="en-US" sz="4000" dirty="0" smtClean="0"/>
              <a:t>             Nicaragua                                            </a:t>
            </a:r>
            <a:br>
              <a:rPr lang="en-US" sz="4000" dirty="0" smtClean="0"/>
            </a:br>
            <a:r>
              <a:rPr lang="en-US" sz="3600" dirty="0" smtClean="0"/>
              <a:t>Interviewee: Matilde Lindo</a:t>
            </a:r>
          </a:p>
          <a:p>
            <a:r>
              <a:rPr lang="en-US" sz="2800" dirty="0" smtClean="0"/>
              <a:t>                                         Berline Gassant</a:t>
            </a:r>
          </a:p>
          <a:p>
            <a:endParaRPr lang="en-US" sz="4000" dirty="0" smtClean="0"/>
          </a:p>
          <a:p>
            <a:endParaRPr lang="en-US" sz="4000" dirty="0" smtClean="0"/>
          </a:p>
          <a:p>
            <a:r>
              <a:rPr lang="en-US" sz="4000" dirty="0"/>
              <a:t> </a:t>
            </a:r>
            <a:r>
              <a:rPr lang="en-US" sz="4000" dirty="0" smtClean="0"/>
              <a:t>                          </a:t>
            </a:r>
            <a:br>
              <a:rPr lang="en-US" sz="4000" dirty="0" smtClean="0"/>
            </a:br>
            <a:endParaRPr lang="en-US" sz="4000" dirty="0"/>
          </a:p>
        </p:txBody>
      </p:sp>
      <p:pic>
        <p:nvPicPr>
          <p:cNvPr id="7" name="Picture 6" descr="Lindo.jpg"/>
          <p:cNvPicPr>
            <a:picLocks noChangeAspect="1"/>
          </p:cNvPicPr>
          <p:nvPr/>
        </p:nvPicPr>
        <p:blipFill>
          <a:blip r:embed="rId2" cstate="print"/>
          <a:stretch>
            <a:fillRect/>
          </a:stretch>
        </p:blipFill>
        <p:spPr>
          <a:xfrm>
            <a:off x="-1" y="0"/>
            <a:ext cx="2970791" cy="2990596"/>
          </a:xfrm>
          <a:prstGeom prst="rect">
            <a:avLst/>
          </a:prstGeom>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idx="1"/>
          </p:nvPr>
        </p:nvSpPr>
        <p:spPr/>
        <p:txBody>
          <a:bodyPr>
            <a:normAutofit lnSpcReduction="10000"/>
          </a:bodyPr>
          <a:lstStyle/>
          <a:p>
            <a:r>
              <a:rPr lang="en-US" dirty="0" smtClean="0"/>
              <a:t>One of her accomplishments in the Women’s Movement was being able to recognize that the women’s issues shows a lot of different demonstration on how important it is to understand what goes on in women’s daily lives all over the world and being able to change that and with all her networks and organizations she joined and formed she's felt made a big difference in women’s lives today.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feminism </a:t>
            </a:r>
            <a:endParaRPr lang="en-US" dirty="0"/>
          </a:p>
        </p:txBody>
      </p:sp>
      <p:sp>
        <p:nvSpPr>
          <p:cNvPr id="3" name="Content Placeholder 2"/>
          <p:cNvSpPr>
            <a:spLocks noGrp="1"/>
          </p:cNvSpPr>
          <p:nvPr>
            <p:ph idx="1"/>
          </p:nvPr>
        </p:nvSpPr>
        <p:spPr/>
        <p:txBody>
          <a:bodyPr/>
          <a:lstStyle/>
          <a:p>
            <a:r>
              <a:rPr lang="en-US" dirty="0" smtClean="0"/>
              <a:t>Matilde </a:t>
            </a:r>
            <a:r>
              <a:rPr lang="en-US" dirty="0" err="1" smtClean="0"/>
              <a:t>Lindo’s</a:t>
            </a:r>
            <a:r>
              <a:rPr lang="en-US" dirty="0" smtClean="0"/>
              <a:t> definition of feminism is a way of thinking, giving you different kind of criteria to face the world.</a:t>
            </a:r>
          </a:p>
          <a:p>
            <a:r>
              <a:rPr lang="en-US" dirty="0" smtClean="0"/>
              <a:t>She compares it to </a:t>
            </a:r>
            <a:r>
              <a:rPr lang="en-US" dirty="0" err="1" smtClean="0"/>
              <a:t>Christianism</a:t>
            </a:r>
            <a:r>
              <a:rPr lang="en-US" dirty="0" smtClean="0"/>
              <a:t> and says that she doesn’t see it as a set of principles but as a way of living.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Works cited</a:t>
            </a:r>
            <a:endParaRPr lang="en-US" dirty="0"/>
          </a:p>
        </p:txBody>
      </p:sp>
      <p:sp>
        <p:nvSpPr>
          <p:cNvPr id="3" name="Content Placeholder 2"/>
          <p:cNvSpPr>
            <a:spLocks noGrp="1"/>
          </p:cNvSpPr>
          <p:nvPr>
            <p:ph idx="1"/>
          </p:nvPr>
        </p:nvSpPr>
        <p:spPr/>
        <p:txBody>
          <a:bodyPr/>
          <a:lstStyle/>
          <a:p>
            <a:r>
              <a:rPr lang="en-US" dirty="0" smtClean="0">
                <a:hlinkClick r:id="rId2"/>
              </a:rPr>
              <a:t>http://umich.edu/~glblfem/en/transcripts/nicaragua/LindoTranscriptionAnnotatedwithThemesFINAL.pdf</a:t>
            </a:r>
            <a:endParaRPr lang="en-US" dirty="0" smtClean="0"/>
          </a:p>
          <a:p>
            <a:r>
              <a:rPr lang="en-US" dirty="0" smtClean="0">
                <a:hlinkClick r:id="rId3"/>
              </a:rPr>
              <a:t>https://deepblue.lib.umich.edu/handle/2027.42/108134</a:t>
            </a:r>
            <a:r>
              <a:rPr lang="en-US" dirty="0" smtClean="0"/>
              <a: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Matilde  LINDO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Born in 1954.</a:t>
            </a:r>
          </a:p>
          <a:p>
            <a:r>
              <a:rPr lang="en-US" dirty="0" smtClean="0"/>
              <a:t>Born in Puerto Cabezas but grew up in Rosita Mines.</a:t>
            </a:r>
          </a:p>
          <a:p>
            <a:r>
              <a:rPr lang="en-US" dirty="0" smtClean="0"/>
              <a:t>First language is Creole English.</a:t>
            </a:r>
          </a:p>
          <a:p>
            <a:r>
              <a:rPr lang="en-US" dirty="0" smtClean="0"/>
              <a:t>From the Moravian religion.</a:t>
            </a:r>
          </a:p>
          <a:p>
            <a:r>
              <a:rPr lang="en-US" dirty="0" smtClean="0"/>
              <a:t>Her only two career options growing up was nursing school and teaching school.</a:t>
            </a:r>
          </a:p>
          <a:p>
            <a:r>
              <a:rPr lang="en-US" dirty="0" smtClean="0"/>
              <a:t>She studied to be a teacher and taught elementary as well as High school.</a:t>
            </a:r>
          </a:p>
          <a:p>
            <a:r>
              <a:rPr lang="en-US" dirty="0" smtClean="0"/>
              <a:t>Has three children, all girls.</a:t>
            </a:r>
          </a:p>
          <a:p>
            <a:r>
              <a:rPr lang="en-US" dirty="0" smtClean="0"/>
              <a:t>She was interested in learning different languages.</a:t>
            </a:r>
          </a:p>
          <a:p>
            <a:pPr>
              <a:buNone/>
            </a:pPr>
            <a:endParaRPr lang="en-US" dirty="0" smtClean="0"/>
          </a:p>
          <a:p>
            <a:pPr>
              <a:buNone/>
            </a:pPr>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r>
              <a:rPr lang="en-US" dirty="0" err="1" smtClean="0"/>
              <a:t>con’t</a:t>
            </a:r>
            <a:endParaRPr lang="en-US" dirty="0"/>
          </a:p>
        </p:txBody>
      </p:sp>
      <p:sp>
        <p:nvSpPr>
          <p:cNvPr id="3" name="Content Placeholder 2"/>
          <p:cNvSpPr>
            <a:spLocks noGrp="1"/>
          </p:cNvSpPr>
          <p:nvPr>
            <p:ph idx="1"/>
          </p:nvPr>
        </p:nvSpPr>
        <p:spPr/>
        <p:txBody>
          <a:bodyPr/>
          <a:lstStyle/>
          <a:p>
            <a:r>
              <a:rPr lang="en-US" dirty="0" smtClean="0"/>
              <a:t>Had her first child at the age of 16</a:t>
            </a:r>
          </a:p>
          <a:p>
            <a:r>
              <a:rPr lang="en-US" dirty="0" smtClean="0"/>
              <a:t>She had a very supporting family, who supported her throughout her pregnancy.</a:t>
            </a:r>
          </a:p>
          <a:p>
            <a:r>
              <a:rPr lang="en-US" dirty="0" smtClean="0"/>
              <a:t>Grew up in a household where women had as much of a voice in the house as men did.</a:t>
            </a:r>
          </a:p>
          <a:p>
            <a:r>
              <a:rPr lang="en-US" dirty="0" smtClean="0"/>
              <a:t>She believed both men and women had rights in the household.</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of work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After a Revolution had started Matilde started working with INSS or the </a:t>
            </a:r>
            <a:r>
              <a:rPr lang="en-US" dirty="0" smtClean="0"/>
              <a:t>Nicaraguan</a:t>
            </a:r>
            <a:r>
              <a:rPr lang="en-US" dirty="0" smtClean="0"/>
              <a:t> </a:t>
            </a:r>
            <a:r>
              <a:rPr lang="en-US" dirty="0" smtClean="0"/>
              <a:t>Social </a:t>
            </a:r>
            <a:r>
              <a:rPr lang="en-US" dirty="0" smtClean="0"/>
              <a:t>Security Institute </a:t>
            </a:r>
            <a:r>
              <a:rPr lang="en-US" dirty="0" smtClean="0"/>
              <a:t>for a year.</a:t>
            </a:r>
          </a:p>
          <a:p>
            <a:r>
              <a:rPr lang="en-US" dirty="0" smtClean="0"/>
              <a:t>Then she moved on to work for MIDINRA (Ministry of Agriculture Development and Agrarian Reform) which deals with Agrarian rights.</a:t>
            </a:r>
          </a:p>
          <a:p>
            <a:r>
              <a:rPr lang="en-US" dirty="0" smtClean="0"/>
              <a:t>She loved anything that had to do with teaching but later moved towards the study of social investigations or research.</a:t>
            </a:r>
          </a:p>
          <a:p>
            <a:r>
              <a:rPr lang="en-US" dirty="0" smtClean="0"/>
              <a:t>In 1976 she traveled to Cuba for the sociology course because she wanted to become more educated.</a:t>
            </a:r>
          </a:p>
          <a:p>
            <a:r>
              <a:rPr lang="en-US" dirty="0" smtClean="0"/>
              <a:t>She was then hired to be an analyst to go see about the social issues, such as education, healthcare, social security and so on in the Northern Atlantic Autonomous Region.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OF MOVEMENT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1989 she started getting involved in the women's movement, human rights and everything that had to do with women.</a:t>
            </a:r>
          </a:p>
          <a:p>
            <a:r>
              <a:rPr lang="en-US" dirty="0" smtClean="0"/>
              <a:t>Her friend Raquel Dixon, who was the first black person to be elected to Nicaragua’s National Assembly chose Matilde to be one of the strong voices for women.</a:t>
            </a:r>
          </a:p>
          <a:p>
            <a:r>
              <a:rPr lang="en-US" dirty="0" smtClean="0"/>
              <a:t>After being politically attacked Matilde joined the legal rights women movement and left her teaching job and other jobs to dedicate her full time to this movement.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BEGINNNING OF MOVEMENT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After learning about the violence against women, her and the other women she worked with started a radio program.</a:t>
            </a:r>
          </a:p>
          <a:p>
            <a:r>
              <a:rPr lang="en-US" dirty="0" smtClean="0"/>
              <a:t>In 1990 they got a lot of support from Oxfam in England, an international confederation working to fix the issues of poverty and injustice in the world.</a:t>
            </a:r>
          </a:p>
          <a:p>
            <a:r>
              <a:rPr lang="en-US" dirty="0" smtClean="0"/>
              <a:t> Around that time, a big revolution among women who were breaking from an Association of Nicaragua Women was occurring and it was the perfect time for Matilde and her group to form alliances to better the issue.</a:t>
            </a:r>
          </a:p>
          <a:p>
            <a:r>
              <a:rPr lang="en-US" dirty="0" smtClean="0"/>
              <a:t>Developed strategies like being brave to reach the goal of letting your voice be heard and forming alliances with women all over the country.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Activism </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Matilde</a:t>
            </a:r>
            <a:r>
              <a:rPr lang="en-US" dirty="0" smtClean="0"/>
              <a:t> wasn’t against working with men because she believed that men and women need to learn to grow together to put a stop to discrimination between men and women.</a:t>
            </a:r>
          </a:p>
          <a:p>
            <a:r>
              <a:rPr lang="en-US" dirty="0" smtClean="0"/>
              <a:t>She started the Network Against Violence to raise awareness to the political issues of the law stating that women were violent. </a:t>
            </a:r>
            <a:endParaRPr lang="en-US" dirty="0" smtClean="0"/>
          </a:p>
          <a:p>
            <a:r>
              <a:rPr lang="en-US" dirty="0" smtClean="0"/>
              <a:t>This organization pushed for policy and cultural changes to reduce domestic violence in Nicaragua.</a:t>
            </a:r>
            <a:endParaRPr lang="en-US" dirty="0" smtClean="0"/>
          </a:p>
          <a:p>
            <a:r>
              <a:rPr lang="en-US" dirty="0" smtClean="0"/>
              <a:t>In 1995 she and other women held The Fourth World Conference on Women in Beijing to promote women’s empowerment worldwide.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ACTIVISM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She became involved in many </a:t>
            </a:r>
            <a:r>
              <a:rPr lang="en-US" dirty="0" err="1" smtClean="0"/>
              <a:t>organizions</a:t>
            </a:r>
            <a:r>
              <a:rPr lang="en-US" dirty="0" smtClean="0"/>
              <a:t> that had to do with all Latin America and Caribbean and formed an Afro-Latin and Afro-Caribbean Women’s Network </a:t>
            </a:r>
            <a:endParaRPr lang="en-US" dirty="0" smtClean="0"/>
          </a:p>
          <a:p>
            <a:r>
              <a:rPr lang="en-US" dirty="0" smtClean="0"/>
              <a:t>Working in Nicaragua through the Network of Violence Against Women, there were about 90 organizations but </a:t>
            </a:r>
            <a:r>
              <a:rPr lang="en-US" dirty="0" err="1" smtClean="0"/>
              <a:t>Matilde</a:t>
            </a:r>
            <a:r>
              <a:rPr lang="en-US" dirty="0" smtClean="0"/>
              <a:t> wasn’t apart of it she and the other women she worked with were on their own.</a:t>
            </a:r>
          </a:p>
          <a:p>
            <a:r>
              <a:rPr lang="en-US" dirty="0" smtClean="0"/>
              <a:t>They created national assemblies and each year they would dedicate it something like the law and work on passing new laws to put an end to the violence.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Pictures &amp; short clip</a:t>
            </a:r>
            <a:endParaRPr lang="en-US" dirty="0"/>
          </a:p>
        </p:txBody>
      </p:sp>
      <p:sp>
        <p:nvSpPr>
          <p:cNvPr id="8" name="Content Placeholder 7"/>
          <p:cNvSpPr>
            <a:spLocks noGrp="1"/>
          </p:cNvSpPr>
          <p:nvPr>
            <p:ph idx="1"/>
          </p:nvPr>
        </p:nvSpPr>
        <p:spPr/>
        <p:txBody>
          <a:bodyPr/>
          <a:lstStyle/>
          <a:p>
            <a:r>
              <a:rPr lang="en-US" dirty="0" smtClean="0">
                <a:hlinkClick r:id="rId2"/>
              </a:rPr>
              <a:t>https://</a:t>
            </a:r>
            <a:r>
              <a:rPr lang="en-US" dirty="0" smtClean="0">
                <a:hlinkClick r:id="rId2"/>
              </a:rPr>
              <a:t>deepblue.lib.umich.edu/handle/2027.42/108134</a:t>
            </a:r>
            <a:endParaRPr lang="en-US" dirty="0" smtClean="0"/>
          </a:p>
          <a:p>
            <a:endParaRPr lang="en-US" dirty="0" smtClean="0"/>
          </a:p>
          <a:p>
            <a:endParaRPr lang="en-US" dirty="0"/>
          </a:p>
        </p:txBody>
      </p:sp>
      <p:pic>
        <p:nvPicPr>
          <p:cNvPr id="9" name="Picture 8" descr="Nicaragua-4.jpg"/>
          <p:cNvPicPr>
            <a:picLocks noChangeAspect="1"/>
          </p:cNvPicPr>
          <p:nvPr/>
        </p:nvPicPr>
        <p:blipFill>
          <a:blip r:embed="rId3" cstate="print"/>
          <a:stretch>
            <a:fillRect/>
          </a:stretch>
        </p:blipFill>
        <p:spPr>
          <a:xfrm>
            <a:off x="152400" y="2667000"/>
            <a:ext cx="4267200" cy="3200400"/>
          </a:xfrm>
          <a:prstGeom prst="rect">
            <a:avLst/>
          </a:prstGeom>
        </p:spPr>
      </p:pic>
      <p:pic>
        <p:nvPicPr>
          <p:cNvPr id="10" name="Picture 9" descr="Nicaragua-Demonstration-28-September-2011-.jpg"/>
          <p:cNvPicPr>
            <a:picLocks noChangeAspect="1"/>
          </p:cNvPicPr>
          <p:nvPr/>
        </p:nvPicPr>
        <p:blipFill>
          <a:blip r:embed="rId4" cstate="print"/>
          <a:stretch>
            <a:fillRect/>
          </a:stretch>
        </p:blipFill>
        <p:spPr>
          <a:xfrm>
            <a:off x="4495800" y="2667000"/>
            <a:ext cx="4533900" cy="30226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356</TotalTime>
  <Words>771</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Matilde  LINDO</vt:lpstr>
      <vt:lpstr>Background con’t</vt:lpstr>
      <vt:lpstr>Line of work</vt:lpstr>
      <vt:lpstr>BEGINNING OF MOVEMENT</vt:lpstr>
      <vt:lpstr>BEGINNNING OF MOVEMENT CON’T</vt:lpstr>
      <vt:lpstr>Activism </vt:lpstr>
      <vt:lpstr>ACTIVISM     CON’T</vt:lpstr>
      <vt:lpstr>Pictures &amp; short clip</vt:lpstr>
      <vt:lpstr>Accomplishments</vt:lpstr>
      <vt:lpstr>Definition of feminism </vt:lpstr>
      <vt:lpstr>                       Works cited</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GASSANT</dc:creator>
  <cp:lastModifiedBy>GASSANT</cp:lastModifiedBy>
  <cp:revision>39</cp:revision>
  <dcterms:created xsi:type="dcterms:W3CDTF">2016-10-19T20:04:46Z</dcterms:created>
  <dcterms:modified xsi:type="dcterms:W3CDTF">2016-10-20T15:28:08Z</dcterms:modified>
</cp:coreProperties>
</file>