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D43D601-5BCA-4DE3-96C2-9BCA4C1BEE17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F8E5B56-A0FA-40A3-9D16-88C9F41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58B24B3-F75A-49E8-8B8C-A2FBE100A6F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4E41FA2-B528-4DF7-A926-2CD2A7E6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41FA2-B528-4DF7-A926-2CD2A7E6C1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5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AC66-F8F8-4E7E-B5C8-0F8799C1A21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2C6B-86D8-4EEF-8811-CDDBDA8E17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AC66-F8F8-4E7E-B5C8-0F8799C1A21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2C6B-86D8-4EEF-8811-CDDBDA8E1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AC66-F8F8-4E7E-B5C8-0F8799C1A21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2C6B-86D8-4EEF-8811-CDDBDA8E1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AC66-F8F8-4E7E-B5C8-0F8799C1A21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2C6B-86D8-4EEF-8811-CDDBDA8E1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AC66-F8F8-4E7E-B5C8-0F8799C1A21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2C6B-86D8-4EEF-8811-CDDBDA8E17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AC66-F8F8-4E7E-B5C8-0F8799C1A21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2C6B-86D8-4EEF-8811-CDDBDA8E1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AC66-F8F8-4E7E-B5C8-0F8799C1A21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2C6B-86D8-4EEF-8811-CDDBDA8E1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AC66-F8F8-4E7E-B5C8-0F8799C1A21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B32C6B-86D8-4EEF-8811-CDDBDA8E17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AC66-F8F8-4E7E-B5C8-0F8799C1A21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2C6B-86D8-4EEF-8811-CDDBDA8E1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AC66-F8F8-4E7E-B5C8-0F8799C1A21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AB32C6B-86D8-4EEF-8811-CDDBDA8E1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707AC66-F8F8-4E7E-B5C8-0F8799C1A21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2C6B-86D8-4EEF-8811-CDDBDA8E1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07AC66-F8F8-4E7E-B5C8-0F8799C1A21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B32C6B-86D8-4EEF-8811-CDDBDA8E179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feminism Project</a:t>
            </a:r>
            <a:br>
              <a:rPr lang="en-US" dirty="0" smtClean="0"/>
            </a:br>
            <a:r>
              <a:rPr lang="en-US" sz="3600" dirty="0" smtClean="0"/>
              <a:t>Nicaragua </a:t>
            </a:r>
            <a:br>
              <a:rPr lang="en-US" sz="3600" dirty="0" smtClean="0"/>
            </a:br>
            <a:r>
              <a:rPr lang="en-US" sz="3600" dirty="0" smtClean="0"/>
              <a:t>Interviewee: Sandra Ramos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Dinesh Surujdeo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0849"/>
            <a:ext cx="285908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18" y="1600200"/>
            <a:ext cx="62351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2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nstantia" panose="02030602050306030303" pitchFamily="18" charset="0"/>
              </a:rPr>
              <a:t>Sandra Ramos Bio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Sandra Ramos was born in the city of Managua, Nicaragua in 1959.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She is a leader in </a:t>
            </a:r>
            <a:r>
              <a:rPr lang="en-US" dirty="0" smtClean="0"/>
              <a:t>the </a:t>
            </a:r>
            <a:r>
              <a:rPr lang="en-US" dirty="0"/>
              <a:t>Women’s Rights Movement </a:t>
            </a:r>
            <a:r>
              <a:rPr lang="en-US" dirty="0" smtClean="0"/>
              <a:t>whose </a:t>
            </a:r>
            <a:r>
              <a:rPr lang="en-US" dirty="0"/>
              <a:t>activism and organizing focuses on women </a:t>
            </a:r>
            <a:r>
              <a:rPr lang="en-US" dirty="0" smtClean="0"/>
              <a:t>workers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Her family was poor so she had to work with her mother </a:t>
            </a:r>
            <a:r>
              <a:rPr lang="en-US" dirty="0"/>
              <a:t>who worked at </a:t>
            </a:r>
            <a:r>
              <a:rPr lang="en-US" dirty="0" smtClean="0"/>
              <a:t>largest marketplace in Managua and attend school at the same time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Her mother and her grandmother were her inspiration in activism because they were poor, worked hard, and were willing to share what they had </a:t>
            </a:r>
          </a:p>
        </p:txBody>
      </p:sp>
    </p:spTree>
    <p:extLst>
      <p:ext uri="{BB962C8B-B14F-4D97-AF65-F5344CB8AC3E}">
        <p14:creationId xmlns:p14="http://schemas.microsoft.com/office/powerpoint/2010/main" val="9188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Sandra Ramos was the only one of eight sisters to finish college although all attended at least primary school.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As a child, she describes herself as rebellious because she was the middle child. She fought to go to college.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She married and had two sons while still studying in college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Start of her Activism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As a young child in school, Ramos witnessed student protests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When she went </a:t>
            </a:r>
            <a:r>
              <a:rPr lang="en-US" dirty="0"/>
              <a:t>to National Autonomous University of </a:t>
            </a:r>
            <a:r>
              <a:rPr lang="en-US" dirty="0" smtClean="0"/>
              <a:t>Nicaragua where she became involved with the </a:t>
            </a:r>
            <a:r>
              <a:rPr lang="en-US" dirty="0" err="1" smtClean="0"/>
              <a:t>Sandista</a:t>
            </a:r>
            <a:r>
              <a:rPr lang="en-US" dirty="0" smtClean="0"/>
              <a:t> Front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Then when </a:t>
            </a:r>
            <a:r>
              <a:rPr lang="en-US" dirty="0"/>
              <a:t>the Revolution began, she  went to work for the Nicaraguan Film </a:t>
            </a:r>
            <a:r>
              <a:rPr lang="en-US" dirty="0" smtClean="0"/>
              <a:t>Institute where she learned about worker unions and became a union activist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Nicaraguan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/>
              <a:t>1937 to 1979 Nicaragua was ruled by a </a:t>
            </a:r>
            <a:r>
              <a:rPr lang="en-US" sz="2400" dirty="0" smtClean="0"/>
              <a:t>political </a:t>
            </a:r>
            <a:r>
              <a:rPr lang="en-US" sz="2400" dirty="0"/>
              <a:t>dynasty dictatorship, beginning with </a:t>
            </a:r>
            <a:r>
              <a:rPr lang="en-US" sz="2400" dirty="0" err="1"/>
              <a:t>Anastasio</a:t>
            </a:r>
            <a:r>
              <a:rPr lang="en-US" sz="2400" dirty="0"/>
              <a:t> </a:t>
            </a:r>
            <a:r>
              <a:rPr lang="en-US" sz="2400" dirty="0" smtClean="0"/>
              <a:t>Somoza </a:t>
            </a:r>
            <a:r>
              <a:rPr lang="en-US" sz="2400" dirty="0" err="1" smtClean="0"/>
              <a:t>García</a:t>
            </a:r>
            <a:r>
              <a:rPr lang="en-US" sz="2400" dirty="0" smtClean="0"/>
              <a:t> </a:t>
            </a:r>
            <a:r>
              <a:rPr lang="en-US" sz="2400" dirty="0"/>
              <a:t>and followed by his two sons, Luis Somoza </a:t>
            </a:r>
            <a:r>
              <a:rPr lang="en-US" sz="2400" dirty="0" err="1" smtClean="0"/>
              <a:t>Debayle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Anastasio</a:t>
            </a:r>
            <a:r>
              <a:rPr lang="en-US" sz="2400" dirty="0"/>
              <a:t> Somoza </a:t>
            </a:r>
            <a:r>
              <a:rPr lang="en-US" sz="2400" dirty="0" err="1"/>
              <a:t>Debayle</a:t>
            </a:r>
            <a:r>
              <a:rPr lang="en-US" sz="2400" dirty="0"/>
              <a:t>. </a:t>
            </a:r>
            <a:r>
              <a:rPr lang="en-US" sz="2400" dirty="0" smtClean="0"/>
              <a:t>the Revolution refers </a:t>
            </a:r>
            <a:r>
              <a:rPr lang="en-US" sz="2400" dirty="0"/>
              <a:t>to the period </a:t>
            </a:r>
            <a:r>
              <a:rPr lang="en-US" sz="2400" dirty="0" smtClean="0"/>
              <a:t>when opposition </a:t>
            </a:r>
            <a:r>
              <a:rPr lang="en-US" sz="2400" dirty="0"/>
              <a:t>to the </a:t>
            </a:r>
            <a:r>
              <a:rPr lang="en-US" sz="2400" dirty="0" smtClean="0"/>
              <a:t>Somoza </a:t>
            </a:r>
            <a:r>
              <a:rPr lang="en-US" sz="2400" dirty="0"/>
              <a:t>dictatorship grew and eventually led to the </a:t>
            </a:r>
            <a:r>
              <a:rPr lang="en-US" sz="2400" dirty="0" smtClean="0"/>
              <a:t>resignation </a:t>
            </a:r>
            <a:r>
              <a:rPr lang="en-US" sz="2400" dirty="0"/>
              <a:t>of Somoza in 1979.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Sandinista Front for National Liberation. In </a:t>
            </a:r>
            <a:r>
              <a:rPr lang="en-US" sz="2400" dirty="0" smtClean="0"/>
              <a:t>1979</a:t>
            </a:r>
            <a:r>
              <a:rPr lang="en-US" sz="2400" dirty="0"/>
              <a:t>, became the only guerrilla movement to </a:t>
            </a:r>
            <a:r>
              <a:rPr lang="en-US" sz="2400" dirty="0" smtClean="0"/>
              <a:t>overthrow </a:t>
            </a:r>
            <a:r>
              <a:rPr lang="en-US" sz="2400" dirty="0"/>
              <a:t>a Latin </a:t>
            </a:r>
            <a:r>
              <a:rPr lang="en-US" sz="2400" dirty="0" smtClean="0"/>
              <a:t>American </a:t>
            </a:r>
            <a:r>
              <a:rPr lang="en-US" sz="2400" dirty="0"/>
              <a:t>government since the Cuban Revolution</a:t>
            </a:r>
          </a:p>
        </p:txBody>
      </p:sp>
    </p:spTree>
    <p:extLst>
      <p:ext uri="{BB962C8B-B14F-4D97-AF65-F5344CB8AC3E}">
        <p14:creationId xmlns:p14="http://schemas.microsoft.com/office/powerpoint/2010/main" val="38957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Nicaraguan History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810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Ramos’s Reputation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Ramos was </a:t>
            </a:r>
            <a:r>
              <a:rPr lang="en-US" dirty="0"/>
              <a:t>a founder of </a:t>
            </a:r>
            <a:r>
              <a:rPr lang="en-US" dirty="0" smtClean="0"/>
              <a:t>the </a:t>
            </a:r>
            <a:r>
              <a:rPr lang="en-US" dirty="0"/>
              <a:t>Sandinista Workers’ </a:t>
            </a:r>
            <a:r>
              <a:rPr lang="en-US" dirty="0" smtClean="0"/>
              <a:t>Center, </a:t>
            </a:r>
            <a:r>
              <a:rPr lang="en-US" dirty="0"/>
              <a:t>Nicaragua’s dominant national trade </a:t>
            </a:r>
            <a:r>
              <a:rPr lang="en-US" dirty="0" smtClean="0"/>
              <a:t>union center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Workers Center </a:t>
            </a:r>
            <a:r>
              <a:rPr lang="en-US" dirty="0"/>
              <a:t>focused on having </a:t>
            </a:r>
            <a:r>
              <a:rPr lang="en-US" dirty="0" smtClean="0"/>
              <a:t>men and women form </a:t>
            </a:r>
            <a:r>
              <a:rPr lang="en-US" dirty="0"/>
              <a:t>the working </a:t>
            </a:r>
            <a:r>
              <a:rPr lang="en-US" dirty="0" smtClean="0"/>
              <a:t>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But Ramos wanted right to a life free of violence, free of </a:t>
            </a:r>
            <a:r>
              <a:rPr lang="en-US" dirty="0" smtClean="0"/>
              <a:t>sexual </a:t>
            </a:r>
            <a:r>
              <a:rPr lang="en-US" dirty="0"/>
              <a:t>harassment in the workplace</a:t>
            </a:r>
            <a:r>
              <a:rPr lang="en-US" dirty="0" smtClean="0"/>
              <a:t>, awareness on </a:t>
            </a:r>
            <a:r>
              <a:rPr lang="en-US" dirty="0"/>
              <a:t>the issue of </a:t>
            </a:r>
            <a:r>
              <a:rPr lang="en-US" dirty="0" smtClean="0"/>
              <a:t>maternity</a:t>
            </a:r>
            <a:r>
              <a:rPr lang="en-US" dirty="0"/>
              <a:t>, right, the issue of sexual and </a:t>
            </a:r>
            <a:r>
              <a:rPr lang="en-US" dirty="0" smtClean="0"/>
              <a:t>reproductive </a:t>
            </a:r>
            <a:r>
              <a:rPr lang="en-US" dirty="0"/>
              <a:t>health </a:t>
            </a:r>
          </a:p>
        </p:txBody>
      </p:sp>
    </p:spTree>
    <p:extLst>
      <p:ext uri="{BB962C8B-B14F-4D97-AF65-F5344CB8AC3E}">
        <p14:creationId xmlns:p14="http://schemas.microsoft.com/office/powerpoint/2010/main" val="17624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Ramos’s Reputation PT2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After facing accusations of crime and then having an arrest warrant against her, Ramos left the Workers Center </a:t>
            </a:r>
            <a:r>
              <a:rPr lang="en-US" dirty="0"/>
              <a:t>and assembled the </a:t>
            </a:r>
            <a:r>
              <a:rPr lang="en-US" dirty="0" err="1"/>
              <a:t>María</a:t>
            </a:r>
            <a:r>
              <a:rPr lang="en-US" dirty="0"/>
              <a:t> Elena </a:t>
            </a:r>
            <a:r>
              <a:rPr lang="en-US" dirty="0" err="1" smtClean="0"/>
              <a:t>Cuadra</a:t>
            </a:r>
            <a:r>
              <a:rPr lang="en-US" dirty="0" smtClean="0"/>
              <a:t> on May 7, 1994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Composed of </a:t>
            </a:r>
            <a:r>
              <a:rPr lang="en-US" dirty="0"/>
              <a:t>800 working women, the </a:t>
            </a:r>
            <a:r>
              <a:rPr lang="en-US" dirty="0" err="1"/>
              <a:t>María</a:t>
            </a:r>
            <a:r>
              <a:rPr lang="en-US" dirty="0"/>
              <a:t> Elena </a:t>
            </a:r>
            <a:r>
              <a:rPr lang="en-US" dirty="0" err="1" smtClean="0"/>
              <a:t>Cuadra</a:t>
            </a:r>
            <a:r>
              <a:rPr lang="en-US" dirty="0"/>
              <a:t> focused on </a:t>
            </a:r>
            <a:r>
              <a:rPr lang="en-US" dirty="0" smtClean="0"/>
              <a:t>making </a:t>
            </a:r>
            <a:r>
              <a:rPr lang="en-US" dirty="0"/>
              <a:t>visible </a:t>
            </a:r>
            <a:r>
              <a:rPr lang="en-US" dirty="0" smtClean="0"/>
              <a:t>the </a:t>
            </a:r>
            <a:r>
              <a:rPr lang="en-US" dirty="0"/>
              <a:t>contribution women make to the nation’s </a:t>
            </a:r>
            <a:r>
              <a:rPr lang="en-US" dirty="0" smtClean="0"/>
              <a:t>economy </a:t>
            </a:r>
            <a:r>
              <a:rPr lang="en-US" dirty="0"/>
              <a:t>as subjects with </a:t>
            </a:r>
            <a:r>
              <a:rPr lang="en-US" dirty="0" smtClean="0"/>
              <a:t>rights, working with domestic </a:t>
            </a:r>
            <a:r>
              <a:rPr lang="en-US" dirty="0"/>
              <a:t>working women (Farmers) and providing </a:t>
            </a:r>
            <a:r>
              <a:rPr lang="en-US" dirty="0" smtClean="0"/>
              <a:t>workshops </a:t>
            </a:r>
            <a:r>
              <a:rPr lang="en-US" dirty="0"/>
              <a:t>on gender, self-esteem, human </a:t>
            </a:r>
            <a:r>
              <a:rPr lang="en-US" dirty="0" smtClean="0"/>
              <a:t>rights</a:t>
            </a:r>
            <a:r>
              <a:rPr lang="en-US" dirty="0"/>
              <a:t>, labor rights</a:t>
            </a:r>
            <a:r>
              <a:rPr lang="en-US" dirty="0" smtClean="0"/>
              <a:t>, and education women on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Ramos’s Impact in Present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dirty="0" smtClean="0"/>
              <a:t>Because of Sandra Ramos </a:t>
            </a:r>
            <a:r>
              <a:rPr lang="en-US" dirty="0"/>
              <a:t>and the </a:t>
            </a:r>
            <a:r>
              <a:rPr lang="en-US" dirty="0" err="1"/>
              <a:t>María</a:t>
            </a:r>
            <a:r>
              <a:rPr lang="en-US" dirty="0"/>
              <a:t> Elena </a:t>
            </a:r>
            <a:r>
              <a:rPr lang="en-US" dirty="0" err="1" smtClean="0"/>
              <a:t>Cuadra</a:t>
            </a:r>
            <a:r>
              <a:rPr lang="en-US" dirty="0" smtClean="0"/>
              <a:t> Movement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is a special </a:t>
            </a:r>
            <a:r>
              <a:rPr lang="en-US" dirty="0" smtClean="0"/>
              <a:t>law, </a:t>
            </a:r>
            <a:r>
              <a:rPr lang="en-US" dirty="0"/>
              <a:t>to demand better health </a:t>
            </a:r>
            <a:r>
              <a:rPr lang="en-US" dirty="0" smtClean="0"/>
              <a:t>conditions </a:t>
            </a:r>
            <a:r>
              <a:rPr lang="en-US" dirty="0"/>
              <a:t>for </a:t>
            </a:r>
            <a:r>
              <a:rPr lang="en-US" dirty="0" smtClean="0"/>
              <a:t>workers known as </a:t>
            </a:r>
            <a:r>
              <a:rPr lang="en-US" dirty="0"/>
              <a:t>the Law </a:t>
            </a:r>
            <a:r>
              <a:rPr lang="en-US" dirty="0" smtClean="0"/>
              <a:t>on </a:t>
            </a:r>
            <a:r>
              <a:rPr lang="en-US" dirty="0"/>
              <a:t>Labor </a:t>
            </a:r>
            <a:r>
              <a:rPr lang="en-US" dirty="0" smtClean="0"/>
              <a:t>Health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There are laws being pushed to protect sexual and reproductive health rights, rights of pregnant women in the workplace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There is a leadership </a:t>
            </a:r>
            <a:r>
              <a:rPr lang="en-US" dirty="0"/>
              <a:t>academy in the  Central American </a:t>
            </a:r>
            <a:r>
              <a:rPr lang="en-US" dirty="0" smtClean="0"/>
              <a:t>University, educating and preparing young </a:t>
            </a:r>
            <a:r>
              <a:rPr lang="en-US" dirty="0"/>
              <a:t>female </a:t>
            </a:r>
            <a:r>
              <a:rPr lang="en-US" dirty="0" smtClean="0"/>
              <a:t>leaders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There are factories in Honduras, Guatemala, Canada, Philippines, Korea, and America to develop Nicaragua's economy </a:t>
            </a:r>
          </a:p>
        </p:txBody>
      </p:sp>
    </p:spTree>
    <p:extLst>
      <p:ext uri="{BB962C8B-B14F-4D97-AF65-F5344CB8AC3E}">
        <p14:creationId xmlns:p14="http://schemas.microsoft.com/office/powerpoint/2010/main" val="11599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476</TotalTime>
  <Words>539</Words>
  <Application>Microsoft Office PowerPoint</Application>
  <PresentationFormat>On-screen Show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Global feminism Project Nicaragua  Interviewee: Sandra Ramos</vt:lpstr>
      <vt:lpstr>Sandra Ramos Bio</vt:lpstr>
      <vt:lpstr>Bio</vt:lpstr>
      <vt:lpstr>The Start of her Activism </vt:lpstr>
      <vt:lpstr>Nicaraguan History</vt:lpstr>
      <vt:lpstr>Nicaraguan History</vt:lpstr>
      <vt:lpstr>Ramos’s Reputation</vt:lpstr>
      <vt:lpstr>Ramos’s Reputation PT2</vt:lpstr>
      <vt:lpstr>Ramos’s Impact in Present Day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Feminism Project</dc:title>
  <dc:creator>admin</dc:creator>
  <cp:lastModifiedBy>admin</cp:lastModifiedBy>
  <cp:revision>30</cp:revision>
  <cp:lastPrinted>2016-10-18T04:04:17Z</cp:lastPrinted>
  <dcterms:created xsi:type="dcterms:W3CDTF">2016-10-16T23:15:58Z</dcterms:created>
  <dcterms:modified xsi:type="dcterms:W3CDTF">2016-10-18T18:14:46Z</dcterms:modified>
</cp:coreProperties>
</file>