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Lst>
  <p:sldSz cy="5143500" cx="9144000"/>
  <p:notesSz cx="6858000" cy="9144000"/>
  <p:embeddedFontLst>
    <p:embeddedFont>
      <p:font typeface="Raleway"/>
      <p:regular r:id="rId11"/>
      <p:bold r:id="rId12"/>
      <p:italic r:id="rId13"/>
      <p:boldItalic r:id="rId14"/>
    </p:embeddedFont>
    <p:embeddedFont>
      <p:font typeface="Lato"/>
      <p:regular r:id="rId15"/>
      <p:bold r:id="rId16"/>
      <p:italic r:id="rId17"/>
      <p:boldItalic r:id="rId1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1" Type="http://schemas.openxmlformats.org/officeDocument/2006/relationships/font" Target="fonts/Raleway-regular.fntdata"/><Relationship Id="rId10" Type="http://schemas.openxmlformats.org/officeDocument/2006/relationships/slide" Target="slides/slide6.xml"/><Relationship Id="rId13" Type="http://schemas.openxmlformats.org/officeDocument/2006/relationships/font" Target="fonts/Raleway-italic.fntdata"/><Relationship Id="rId12" Type="http://schemas.openxmlformats.org/officeDocument/2006/relationships/font" Target="fonts/Raleway-bold.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Lato-regular.fntdata"/><Relationship Id="rId14" Type="http://schemas.openxmlformats.org/officeDocument/2006/relationships/font" Target="fonts/Raleway-boldItalic.fntdata"/><Relationship Id="rId17" Type="http://schemas.openxmlformats.org/officeDocument/2006/relationships/font" Target="fonts/Lato-italic.fntdata"/><Relationship Id="rId16" Type="http://schemas.openxmlformats.org/officeDocument/2006/relationships/font" Target="fonts/Lato-bold.fntdata"/><Relationship Id="rId5" Type="http://schemas.openxmlformats.org/officeDocument/2006/relationships/slide" Target="slides/slide1.xml"/><Relationship Id="rId6" Type="http://schemas.openxmlformats.org/officeDocument/2006/relationships/slide" Target="slides/slide2.xml"/><Relationship Id="rId18" Type="http://schemas.openxmlformats.org/officeDocument/2006/relationships/font" Target="fonts/Lato-boldItalic.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8" name="Shape 68"/>
        <p:cNvGrpSpPr/>
        <p:nvPr/>
      </p:nvGrpSpPr>
      <p:grpSpPr>
        <a:xfrm>
          <a:off x="0" y="0"/>
          <a:ext cx="0" cy="0"/>
          <a:chOff x="0" y="0"/>
          <a:chExt cx="0" cy="0"/>
        </a:xfrm>
      </p:grpSpPr>
      <p:sp>
        <p:nvSpPr>
          <p:cNvPr id="69" name="Shape 69"/>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70" name="Shape 7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4" name="Shape 74"/>
        <p:cNvGrpSpPr/>
        <p:nvPr/>
      </p:nvGrpSpPr>
      <p:grpSpPr>
        <a:xfrm>
          <a:off x="0" y="0"/>
          <a:ext cx="0" cy="0"/>
          <a:chOff x="0" y="0"/>
          <a:chExt cx="0" cy="0"/>
        </a:xfrm>
      </p:grpSpPr>
      <p:sp>
        <p:nvSpPr>
          <p:cNvPr id="75" name="Shape 7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6" name="Shape 7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0" name="Shape 80"/>
        <p:cNvGrpSpPr/>
        <p:nvPr/>
      </p:nvGrpSpPr>
      <p:grpSpPr>
        <a:xfrm>
          <a:off x="0" y="0"/>
          <a:ext cx="0" cy="0"/>
          <a:chOff x="0" y="0"/>
          <a:chExt cx="0" cy="0"/>
        </a:xfrm>
      </p:grpSpPr>
      <p:sp>
        <p:nvSpPr>
          <p:cNvPr id="81" name="Shape 8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2" name="Shape 8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8" name="Shape 88"/>
        <p:cNvGrpSpPr/>
        <p:nvPr/>
      </p:nvGrpSpPr>
      <p:grpSpPr>
        <a:xfrm>
          <a:off x="0" y="0"/>
          <a:ext cx="0" cy="0"/>
          <a:chOff x="0" y="0"/>
          <a:chExt cx="0" cy="0"/>
        </a:xfrm>
      </p:grpSpPr>
      <p:sp>
        <p:nvSpPr>
          <p:cNvPr id="89" name="Shape 8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0" name="Shape 9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4" name="Shape 94"/>
        <p:cNvGrpSpPr/>
        <p:nvPr/>
      </p:nvGrpSpPr>
      <p:grpSpPr>
        <a:xfrm>
          <a:off x="0" y="0"/>
          <a:ext cx="0" cy="0"/>
          <a:chOff x="0" y="0"/>
          <a:chExt cx="0" cy="0"/>
        </a:xfrm>
      </p:grpSpPr>
      <p:sp>
        <p:nvSpPr>
          <p:cNvPr id="95" name="Shape 9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6" name="Shape 9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0" name="Shape 100"/>
        <p:cNvGrpSpPr/>
        <p:nvPr/>
      </p:nvGrpSpPr>
      <p:grpSpPr>
        <a:xfrm>
          <a:off x="0" y="0"/>
          <a:ext cx="0" cy="0"/>
          <a:chOff x="0" y="0"/>
          <a:chExt cx="0" cy="0"/>
        </a:xfrm>
      </p:grpSpPr>
      <p:sp>
        <p:nvSpPr>
          <p:cNvPr id="101" name="Shape 10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2" name="Shape 10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bg>
      <p:bgPr>
        <a:solidFill>
          <a:schemeClr val="dk1"/>
        </a:solidFill>
      </p:bgPr>
    </p:bg>
    <p:spTree>
      <p:nvGrpSpPr>
        <p:cNvPr id="9" name="Shape 9"/>
        <p:cNvGrpSpPr/>
        <p:nvPr/>
      </p:nvGrpSpPr>
      <p:grpSpPr>
        <a:xfrm>
          <a:off x="0" y="0"/>
          <a:ext cx="0" cy="0"/>
          <a:chOff x="0" y="0"/>
          <a:chExt cx="0" cy="0"/>
        </a:xfrm>
      </p:grpSpPr>
      <p:cxnSp>
        <p:nvCxnSpPr>
          <p:cNvPr id="10" name="Shape 10"/>
          <p:cNvCxnSpPr/>
          <p:nvPr/>
        </p:nvCxnSpPr>
        <p:spPr>
          <a:xfrm>
            <a:off x="2477724" y="415650"/>
            <a:ext cx="6244200" cy="0"/>
          </a:xfrm>
          <a:prstGeom prst="straightConnector1">
            <a:avLst/>
          </a:prstGeom>
          <a:noFill/>
          <a:ln cap="flat" cmpd="sng" w="38100">
            <a:solidFill>
              <a:schemeClr val="lt1"/>
            </a:solidFill>
            <a:prstDash val="solid"/>
            <a:round/>
            <a:headEnd len="med" w="med" type="none"/>
            <a:tailEnd len="med" w="med" type="none"/>
          </a:ln>
        </p:spPr>
      </p:cxnSp>
      <p:cxnSp>
        <p:nvCxnSpPr>
          <p:cNvPr id="11" name="Shape 11"/>
          <p:cNvCxnSpPr/>
          <p:nvPr/>
        </p:nvCxnSpPr>
        <p:spPr>
          <a:xfrm>
            <a:off x="2477724" y="4740000"/>
            <a:ext cx="6244200" cy="0"/>
          </a:xfrm>
          <a:prstGeom prst="straightConnector1">
            <a:avLst/>
          </a:prstGeom>
          <a:noFill/>
          <a:ln cap="flat" cmpd="sng" w="19050">
            <a:solidFill>
              <a:schemeClr val="lt1"/>
            </a:solidFill>
            <a:prstDash val="solid"/>
            <a:round/>
            <a:headEnd len="med" w="med" type="none"/>
            <a:tailEnd len="med" w="med" type="none"/>
          </a:ln>
        </p:spPr>
      </p:cxnSp>
      <p:cxnSp>
        <p:nvCxnSpPr>
          <p:cNvPr id="12" name="Shape 12"/>
          <p:cNvCxnSpPr/>
          <p:nvPr/>
        </p:nvCxnSpPr>
        <p:spPr>
          <a:xfrm>
            <a:off x="425198" y="415650"/>
            <a:ext cx="183300" cy="0"/>
          </a:xfrm>
          <a:prstGeom prst="straightConnector1">
            <a:avLst/>
          </a:prstGeom>
          <a:noFill/>
          <a:ln cap="flat" cmpd="sng" w="19050">
            <a:solidFill>
              <a:schemeClr val="lt1"/>
            </a:solidFill>
            <a:prstDash val="solid"/>
            <a:round/>
            <a:headEnd len="med" w="med" type="none"/>
            <a:tailEnd len="med" w="med" type="none"/>
          </a:ln>
        </p:spPr>
      </p:cxnSp>
      <p:sp>
        <p:nvSpPr>
          <p:cNvPr id="13" name="Shape 13"/>
          <p:cNvSpPr txBox="1"/>
          <p:nvPr>
            <p:ph type="ctrTitle"/>
          </p:nvPr>
        </p:nvSpPr>
        <p:spPr>
          <a:xfrm>
            <a:off x="2371725" y="630225"/>
            <a:ext cx="6331500" cy="1542000"/>
          </a:xfrm>
          <a:prstGeom prst="rect">
            <a:avLst/>
          </a:prstGeom>
        </p:spPr>
        <p:txBody>
          <a:bodyPr anchorCtr="0" anchor="t" bIns="91425" lIns="91425" rIns="91425" tIns="91425"/>
          <a:lstStyle>
            <a:lvl1pPr lvl="0">
              <a:spcBef>
                <a:spcPts val="0"/>
              </a:spcBef>
              <a:buClr>
                <a:schemeClr val="lt1"/>
              </a:buClr>
              <a:buSzPct val="100000"/>
              <a:defRPr sz="4800">
                <a:solidFill>
                  <a:schemeClr val="lt1"/>
                </a:solidFill>
              </a:defRPr>
            </a:lvl1pPr>
            <a:lvl2pPr lvl="1">
              <a:spcBef>
                <a:spcPts val="0"/>
              </a:spcBef>
              <a:buClr>
                <a:schemeClr val="lt1"/>
              </a:buClr>
              <a:buSzPct val="100000"/>
              <a:defRPr sz="4800">
                <a:solidFill>
                  <a:schemeClr val="lt1"/>
                </a:solidFill>
              </a:defRPr>
            </a:lvl2pPr>
            <a:lvl3pPr lvl="2">
              <a:spcBef>
                <a:spcPts val="0"/>
              </a:spcBef>
              <a:buClr>
                <a:schemeClr val="lt1"/>
              </a:buClr>
              <a:buSzPct val="100000"/>
              <a:defRPr sz="4800">
                <a:solidFill>
                  <a:schemeClr val="lt1"/>
                </a:solidFill>
              </a:defRPr>
            </a:lvl3pPr>
            <a:lvl4pPr lvl="3">
              <a:spcBef>
                <a:spcPts val="0"/>
              </a:spcBef>
              <a:buClr>
                <a:schemeClr val="lt1"/>
              </a:buClr>
              <a:buSzPct val="100000"/>
              <a:defRPr sz="4800">
                <a:solidFill>
                  <a:schemeClr val="lt1"/>
                </a:solidFill>
              </a:defRPr>
            </a:lvl4pPr>
            <a:lvl5pPr lvl="4">
              <a:spcBef>
                <a:spcPts val="0"/>
              </a:spcBef>
              <a:buClr>
                <a:schemeClr val="lt1"/>
              </a:buClr>
              <a:buSzPct val="100000"/>
              <a:defRPr sz="4800">
                <a:solidFill>
                  <a:schemeClr val="lt1"/>
                </a:solidFill>
              </a:defRPr>
            </a:lvl5pPr>
            <a:lvl6pPr lvl="5">
              <a:spcBef>
                <a:spcPts val="0"/>
              </a:spcBef>
              <a:buClr>
                <a:schemeClr val="lt1"/>
              </a:buClr>
              <a:buSzPct val="100000"/>
              <a:defRPr sz="4800">
                <a:solidFill>
                  <a:schemeClr val="lt1"/>
                </a:solidFill>
              </a:defRPr>
            </a:lvl6pPr>
            <a:lvl7pPr lvl="6">
              <a:spcBef>
                <a:spcPts val="0"/>
              </a:spcBef>
              <a:buClr>
                <a:schemeClr val="lt1"/>
              </a:buClr>
              <a:buSzPct val="100000"/>
              <a:defRPr sz="4800">
                <a:solidFill>
                  <a:schemeClr val="lt1"/>
                </a:solidFill>
              </a:defRPr>
            </a:lvl7pPr>
            <a:lvl8pPr lvl="7">
              <a:spcBef>
                <a:spcPts val="0"/>
              </a:spcBef>
              <a:buClr>
                <a:schemeClr val="lt1"/>
              </a:buClr>
              <a:buSzPct val="100000"/>
              <a:defRPr sz="4800">
                <a:solidFill>
                  <a:schemeClr val="lt1"/>
                </a:solidFill>
              </a:defRPr>
            </a:lvl8pPr>
            <a:lvl9pPr lvl="8">
              <a:spcBef>
                <a:spcPts val="0"/>
              </a:spcBef>
              <a:buClr>
                <a:schemeClr val="lt1"/>
              </a:buClr>
              <a:buSzPct val="100000"/>
              <a:defRPr sz="4800">
                <a:solidFill>
                  <a:schemeClr val="lt1"/>
                </a:solidFill>
              </a:defRPr>
            </a:lvl9pPr>
          </a:lstStyle>
          <a:p/>
        </p:txBody>
      </p:sp>
      <p:sp>
        <p:nvSpPr>
          <p:cNvPr id="14" name="Shape 14"/>
          <p:cNvSpPr txBox="1"/>
          <p:nvPr>
            <p:ph idx="1" type="subTitle"/>
          </p:nvPr>
        </p:nvSpPr>
        <p:spPr>
          <a:xfrm>
            <a:off x="2390266" y="3238450"/>
            <a:ext cx="6331500" cy="1241700"/>
          </a:xfrm>
          <a:prstGeom prst="rect">
            <a:avLst/>
          </a:prstGeom>
        </p:spPr>
        <p:txBody>
          <a:bodyPr anchorCtr="0" anchor="b" bIns="91425" lIns="91425" rIns="91425" tIns="91425"/>
          <a:lstStyle>
            <a:lvl1pPr lvl="0">
              <a:lnSpc>
                <a:spcPct val="100000"/>
              </a:lnSpc>
              <a:spcBef>
                <a:spcPts val="0"/>
              </a:spcBef>
              <a:spcAft>
                <a:spcPts val="0"/>
              </a:spcAft>
              <a:buClr>
                <a:schemeClr val="lt1"/>
              </a:buClr>
              <a:buNone/>
              <a:defRPr>
                <a:solidFill>
                  <a:schemeClr val="lt1"/>
                </a:solidFill>
              </a:defRPr>
            </a:lvl1pPr>
            <a:lvl2pPr lvl="1">
              <a:lnSpc>
                <a:spcPct val="100000"/>
              </a:lnSpc>
              <a:spcBef>
                <a:spcPts val="0"/>
              </a:spcBef>
              <a:spcAft>
                <a:spcPts val="0"/>
              </a:spcAft>
              <a:buClr>
                <a:schemeClr val="lt1"/>
              </a:buClr>
              <a:buSzPct val="100000"/>
              <a:buNone/>
              <a:defRPr sz="1800">
                <a:solidFill>
                  <a:schemeClr val="lt1"/>
                </a:solidFill>
              </a:defRPr>
            </a:lvl2pPr>
            <a:lvl3pPr lvl="2">
              <a:lnSpc>
                <a:spcPct val="100000"/>
              </a:lnSpc>
              <a:spcBef>
                <a:spcPts val="0"/>
              </a:spcBef>
              <a:spcAft>
                <a:spcPts val="0"/>
              </a:spcAft>
              <a:buClr>
                <a:schemeClr val="lt1"/>
              </a:buClr>
              <a:buSzPct val="100000"/>
              <a:buNone/>
              <a:defRPr sz="1800">
                <a:solidFill>
                  <a:schemeClr val="lt1"/>
                </a:solidFill>
              </a:defRPr>
            </a:lvl3pPr>
            <a:lvl4pPr lvl="3">
              <a:lnSpc>
                <a:spcPct val="100000"/>
              </a:lnSpc>
              <a:spcBef>
                <a:spcPts val="0"/>
              </a:spcBef>
              <a:spcAft>
                <a:spcPts val="0"/>
              </a:spcAft>
              <a:buClr>
                <a:schemeClr val="lt1"/>
              </a:buClr>
              <a:buSzPct val="100000"/>
              <a:buNone/>
              <a:defRPr sz="1800">
                <a:solidFill>
                  <a:schemeClr val="lt1"/>
                </a:solidFill>
              </a:defRPr>
            </a:lvl4pPr>
            <a:lvl5pPr lvl="4">
              <a:lnSpc>
                <a:spcPct val="100000"/>
              </a:lnSpc>
              <a:spcBef>
                <a:spcPts val="0"/>
              </a:spcBef>
              <a:spcAft>
                <a:spcPts val="0"/>
              </a:spcAft>
              <a:buClr>
                <a:schemeClr val="lt1"/>
              </a:buClr>
              <a:buSzPct val="100000"/>
              <a:buNone/>
              <a:defRPr sz="1800">
                <a:solidFill>
                  <a:schemeClr val="lt1"/>
                </a:solidFill>
              </a:defRPr>
            </a:lvl5pPr>
            <a:lvl6pPr lvl="5">
              <a:lnSpc>
                <a:spcPct val="100000"/>
              </a:lnSpc>
              <a:spcBef>
                <a:spcPts val="0"/>
              </a:spcBef>
              <a:spcAft>
                <a:spcPts val="0"/>
              </a:spcAft>
              <a:buClr>
                <a:schemeClr val="lt1"/>
              </a:buClr>
              <a:buSzPct val="100000"/>
              <a:buNone/>
              <a:defRPr sz="1800">
                <a:solidFill>
                  <a:schemeClr val="lt1"/>
                </a:solidFill>
              </a:defRPr>
            </a:lvl6pPr>
            <a:lvl7pPr lvl="6">
              <a:lnSpc>
                <a:spcPct val="100000"/>
              </a:lnSpc>
              <a:spcBef>
                <a:spcPts val="0"/>
              </a:spcBef>
              <a:spcAft>
                <a:spcPts val="0"/>
              </a:spcAft>
              <a:buClr>
                <a:schemeClr val="lt1"/>
              </a:buClr>
              <a:buSzPct val="100000"/>
              <a:buNone/>
              <a:defRPr sz="1800">
                <a:solidFill>
                  <a:schemeClr val="lt1"/>
                </a:solidFill>
              </a:defRPr>
            </a:lvl7pPr>
            <a:lvl8pPr lvl="7">
              <a:lnSpc>
                <a:spcPct val="100000"/>
              </a:lnSpc>
              <a:spcBef>
                <a:spcPts val="0"/>
              </a:spcBef>
              <a:spcAft>
                <a:spcPts val="0"/>
              </a:spcAft>
              <a:buClr>
                <a:schemeClr val="lt1"/>
              </a:buClr>
              <a:buSzPct val="100000"/>
              <a:buNone/>
              <a:defRPr sz="1800">
                <a:solidFill>
                  <a:schemeClr val="lt1"/>
                </a:solidFill>
              </a:defRPr>
            </a:lvl8pPr>
            <a:lvl9pPr lvl="8">
              <a:lnSpc>
                <a:spcPct val="100000"/>
              </a:lnSpc>
              <a:spcBef>
                <a:spcPts val="0"/>
              </a:spcBef>
              <a:spcAft>
                <a:spcPts val="0"/>
              </a:spcAft>
              <a:buClr>
                <a:schemeClr val="lt1"/>
              </a:buClr>
              <a:buSzPct val="100000"/>
              <a:buNone/>
              <a:defRPr sz="1800">
                <a:solidFill>
                  <a:schemeClr val="lt1"/>
                </a:solidFill>
              </a:defRPr>
            </a:lvl9pPr>
          </a:lstStyle>
          <a:p/>
        </p:txBody>
      </p:sp>
      <p:sp>
        <p:nvSpPr>
          <p:cNvPr id="15" name="Shape 15"/>
          <p:cNvSpPr txBox="1"/>
          <p:nvPr>
            <p:ph idx="12" type="sldNum"/>
          </p:nvPr>
        </p:nvSpPr>
        <p:spPr>
          <a:xfrm>
            <a:off x="8497999" y="468875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60" name="Shape 60"/>
        <p:cNvGrpSpPr/>
        <p:nvPr/>
      </p:nvGrpSpPr>
      <p:grpSpPr>
        <a:xfrm>
          <a:off x="0" y="0"/>
          <a:ext cx="0" cy="0"/>
          <a:chOff x="0" y="0"/>
          <a:chExt cx="0" cy="0"/>
        </a:xfrm>
      </p:grpSpPr>
      <p:cxnSp>
        <p:nvCxnSpPr>
          <p:cNvPr id="61" name="Shape 61"/>
          <p:cNvCxnSpPr/>
          <p:nvPr/>
        </p:nvCxnSpPr>
        <p:spPr>
          <a:xfrm>
            <a:off x="425200" y="4740000"/>
            <a:ext cx="8296800" cy="0"/>
          </a:xfrm>
          <a:prstGeom prst="straightConnector1">
            <a:avLst/>
          </a:prstGeom>
          <a:noFill/>
          <a:ln cap="flat" cmpd="sng" w="19050">
            <a:solidFill>
              <a:schemeClr val="dk2"/>
            </a:solidFill>
            <a:prstDash val="solid"/>
            <a:round/>
            <a:headEnd len="med" w="med" type="none"/>
            <a:tailEnd len="med" w="med" type="none"/>
          </a:ln>
        </p:spPr>
      </p:cxnSp>
      <p:cxnSp>
        <p:nvCxnSpPr>
          <p:cNvPr id="62" name="Shape 62"/>
          <p:cNvCxnSpPr/>
          <p:nvPr/>
        </p:nvCxnSpPr>
        <p:spPr>
          <a:xfrm>
            <a:off x="425200" y="415650"/>
            <a:ext cx="8296800" cy="0"/>
          </a:xfrm>
          <a:prstGeom prst="straightConnector1">
            <a:avLst/>
          </a:prstGeom>
          <a:noFill/>
          <a:ln cap="flat" cmpd="sng" w="38100">
            <a:solidFill>
              <a:schemeClr val="dk2"/>
            </a:solidFill>
            <a:prstDash val="solid"/>
            <a:round/>
            <a:headEnd len="med" w="med" type="none"/>
            <a:tailEnd len="med" w="med" type="none"/>
          </a:ln>
        </p:spPr>
      </p:cxnSp>
      <p:sp>
        <p:nvSpPr>
          <p:cNvPr id="63" name="Shape 63"/>
          <p:cNvSpPr txBox="1"/>
          <p:nvPr>
            <p:ph type="title"/>
          </p:nvPr>
        </p:nvSpPr>
        <p:spPr>
          <a:xfrm>
            <a:off x="853950" y="1304850"/>
            <a:ext cx="7436100" cy="1538400"/>
          </a:xfrm>
          <a:prstGeom prst="rect">
            <a:avLst/>
          </a:prstGeom>
        </p:spPr>
        <p:txBody>
          <a:bodyPr anchorCtr="0" anchor="ctr" bIns="91425" lIns="91425" rIns="91425" tIns="91425"/>
          <a:lstStyle>
            <a:lvl1pPr lvl="0" algn="ctr">
              <a:spcBef>
                <a:spcPts val="0"/>
              </a:spcBef>
              <a:buClr>
                <a:schemeClr val="dk1"/>
              </a:buClr>
              <a:buSzPct val="100000"/>
              <a:buFont typeface="Lato"/>
              <a:defRPr sz="9600">
                <a:solidFill>
                  <a:schemeClr val="dk1"/>
                </a:solidFill>
                <a:latin typeface="Lato"/>
                <a:ea typeface="Lato"/>
                <a:cs typeface="Lato"/>
                <a:sym typeface="Lato"/>
              </a:defRPr>
            </a:lvl1pPr>
            <a:lvl2pPr lvl="1" algn="ctr">
              <a:spcBef>
                <a:spcPts val="0"/>
              </a:spcBef>
              <a:buClr>
                <a:schemeClr val="dk1"/>
              </a:buClr>
              <a:buSzPct val="100000"/>
              <a:buFont typeface="Lato"/>
              <a:defRPr sz="9600">
                <a:solidFill>
                  <a:schemeClr val="dk1"/>
                </a:solidFill>
                <a:latin typeface="Lato"/>
                <a:ea typeface="Lato"/>
                <a:cs typeface="Lato"/>
                <a:sym typeface="Lato"/>
              </a:defRPr>
            </a:lvl2pPr>
            <a:lvl3pPr lvl="2" algn="ctr">
              <a:spcBef>
                <a:spcPts val="0"/>
              </a:spcBef>
              <a:buClr>
                <a:schemeClr val="dk1"/>
              </a:buClr>
              <a:buSzPct val="100000"/>
              <a:buFont typeface="Lato"/>
              <a:defRPr sz="9600">
                <a:solidFill>
                  <a:schemeClr val="dk1"/>
                </a:solidFill>
                <a:latin typeface="Lato"/>
                <a:ea typeface="Lato"/>
                <a:cs typeface="Lato"/>
                <a:sym typeface="Lato"/>
              </a:defRPr>
            </a:lvl3pPr>
            <a:lvl4pPr lvl="3" algn="ctr">
              <a:spcBef>
                <a:spcPts val="0"/>
              </a:spcBef>
              <a:buClr>
                <a:schemeClr val="dk1"/>
              </a:buClr>
              <a:buSzPct val="100000"/>
              <a:buFont typeface="Lato"/>
              <a:defRPr sz="9600">
                <a:solidFill>
                  <a:schemeClr val="dk1"/>
                </a:solidFill>
                <a:latin typeface="Lato"/>
                <a:ea typeface="Lato"/>
                <a:cs typeface="Lato"/>
                <a:sym typeface="Lato"/>
              </a:defRPr>
            </a:lvl4pPr>
            <a:lvl5pPr lvl="4" algn="ctr">
              <a:spcBef>
                <a:spcPts val="0"/>
              </a:spcBef>
              <a:buClr>
                <a:schemeClr val="dk1"/>
              </a:buClr>
              <a:buSzPct val="100000"/>
              <a:buFont typeface="Lato"/>
              <a:defRPr sz="9600">
                <a:solidFill>
                  <a:schemeClr val="dk1"/>
                </a:solidFill>
                <a:latin typeface="Lato"/>
                <a:ea typeface="Lato"/>
                <a:cs typeface="Lato"/>
                <a:sym typeface="Lato"/>
              </a:defRPr>
            </a:lvl5pPr>
            <a:lvl6pPr lvl="5" algn="ctr">
              <a:spcBef>
                <a:spcPts val="0"/>
              </a:spcBef>
              <a:buClr>
                <a:schemeClr val="dk1"/>
              </a:buClr>
              <a:buSzPct val="100000"/>
              <a:buFont typeface="Lato"/>
              <a:defRPr sz="9600">
                <a:solidFill>
                  <a:schemeClr val="dk1"/>
                </a:solidFill>
                <a:latin typeface="Lato"/>
                <a:ea typeface="Lato"/>
                <a:cs typeface="Lato"/>
                <a:sym typeface="Lato"/>
              </a:defRPr>
            </a:lvl6pPr>
            <a:lvl7pPr lvl="6" algn="ctr">
              <a:spcBef>
                <a:spcPts val="0"/>
              </a:spcBef>
              <a:buClr>
                <a:schemeClr val="dk1"/>
              </a:buClr>
              <a:buSzPct val="100000"/>
              <a:buFont typeface="Lato"/>
              <a:defRPr sz="9600">
                <a:solidFill>
                  <a:schemeClr val="dk1"/>
                </a:solidFill>
                <a:latin typeface="Lato"/>
                <a:ea typeface="Lato"/>
                <a:cs typeface="Lato"/>
                <a:sym typeface="Lato"/>
              </a:defRPr>
            </a:lvl7pPr>
            <a:lvl8pPr lvl="7" algn="ctr">
              <a:spcBef>
                <a:spcPts val="0"/>
              </a:spcBef>
              <a:buClr>
                <a:schemeClr val="dk1"/>
              </a:buClr>
              <a:buSzPct val="100000"/>
              <a:buFont typeface="Lato"/>
              <a:defRPr sz="9600">
                <a:solidFill>
                  <a:schemeClr val="dk1"/>
                </a:solidFill>
                <a:latin typeface="Lato"/>
                <a:ea typeface="Lato"/>
                <a:cs typeface="Lato"/>
                <a:sym typeface="Lato"/>
              </a:defRPr>
            </a:lvl8pPr>
            <a:lvl9pPr lvl="8" algn="ctr">
              <a:spcBef>
                <a:spcPts val="0"/>
              </a:spcBef>
              <a:buClr>
                <a:schemeClr val="dk1"/>
              </a:buClr>
              <a:buSzPct val="100000"/>
              <a:buFont typeface="Lato"/>
              <a:defRPr sz="9600">
                <a:solidFill>
                  <a:schemeClr val="dk1"/>
                </a:solidFill>
                <a:latin typeface="Lato"/>
                <a:ea typeface="Lato"/>
                <a:cs typeface="Lato"/>
                <a:sym typeface="Lato"/>
              </a:defRPr>
            </a:lvl9pPr>
          </a:lstStyle>
          <a:p/>
        </p:txBody>
      </p:sp>
      <p:sp>
        <p:nvSpPr>
          <p:cNvPr id="64" name="Shape 64"/>
          <p:cNvSpPr txBox="1"/>
          <p:nvPr>
            <p:ph idx="1" type="body"/>
          </p:nvPr>
        </p:nvSpPr>
        <p:spPr>
          <a:xfrm>
            <a:off x="853950" y="2919450"/>
            <a:ext cx="7436100" cy="10716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65" name="Shape 65"/>
          <p:cNvSpPr txBox="1"/>
          <p:nvPr>
            <p:ph idx="12" type="sldNum"/>
          </p:nvPr>
        </p:nvSpPr>
        <p:spPr>
          <a:xfrm>
            <a:off x="8497999" y="468875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66" name="Shape 66"/>
        <p:cNvGrpSpPr/>
        <p:nvPr/>
      </p:nvGrpSpPr>
      <p:grpSpPr>
        <a:xfrm>
          <a:off x="0" y="0"/>
          <a:ext cx="0" cy="0"/>
          <a:chOff x="0" y="0"/>
          <a:chExt cx="0" cy="0"/>
        </a:xfrm>
      </p:grpSpPr>
      <p:sp>
        <p:nvSpPr>
          <p:cNvPr id="67" name="Shape 67"/>
          <p:cNvSpPr txBox="1"/>
          <p:nvPr>
            <p:ph idx="12" type="sldNum"/>
          </p:nvPr>
        </p:nvSpPr>
        <p:spPr>
          <a:xfrm>
            <a:off x="8497999" y="468875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bg>
      <p:bgPr>
        <a:solidFill>
          <a:schemeClr val="dk1"/>
        </a:solidFill>
      </p:bgPr>
    </p:bg>
    <p:spTree>
      <p:nvGrpSpPr>
        <p:cNvPr id="16" name="Shape 16"/>
        <p:cNvGrpSpPr/>
        <p:nvPr/>
      </p:nvGrpSpPr>
      <p:grpSpPr>
        <a:xfrm>
          <a:off x="0" y="0"/>
          <a:ext cx="0" cy="0"/>
          <a:chOff x="0" y="0"/>
          <a:chExt cx="0" cy="0"/>
        </a:xfrm>
      </p:grpSpPr>
      <p:cxnSp>
        <p:nvCxnSpPr>
          <p:cNvPr id="17" name="Shape 17"/>
          <p:cNvCxnSpPr/>
          <p:nvPr/>
        </p:nvCxnSpPr>
        <p:spPr>
          <a:xfrm>
            <a:off x="425200" y="415650"/>
            <a:ext cx="8296800" cy="0"/>
          </a:xfrm>
          <a:prstGeom prst="straightConnector1">
            <a:avLst/>
          </a:prstGeom>
          <a:noFill/>
          <a:ln cap="flat" cmpd="sng" w="38100">
            <a:solidFill>
              <a:schemeClr val="lt1"/>
            </a:solidFill>
            <a:prstDash val="solid"/>
            <a:round/>
            <a:headEnd len="med" w="med" type="none"/>
            <a:tailEnd len="med" w="med" type="none"/>
          </a:ln>
        </p:spPr>
      </p:cxnSp>
      <p:cxnSp>
        <p:nvCxnSpPr>
          <p:cNvPr id="18" name="Shape 18"/>
          <p:cNvCxnSpPr/>
          <p:nvPr/>
        </p:nvCxnSpPr>
        <p:spPr>
          <a:xfrm>
            <a:off x="425200" y="4740000"/>
            <a:ext cx="8296800" cy="0"/>
          </a:xfrm>
          <a:prstGeom prst="straightConnector1">
            <a:avLst/>
          </a:prstGeom>
          <a:noFill/>
          <a:ln cap="flat" cmpd="sng" w="19050">
            <a:solidFill>
              <a:schemeClr val="lt1"/>
            </a:solidFill>
            <a:prstDash val="solid"/>
            <a:round/>
            <a:headEnd len="med" w="med" type="none"/>
            <a:tailEnd len="med" w="med" type="none"/>
          </a:ln>
        </p:spPr>
      </p:cxnSp>
      <p:sp>
        <p:nvSpPr>
          <p:cNvPr id="19" name="Shape 19"/>
          <p:cNvSpPr txBox="1"/>
          <p:nvPr>
            <p:ph type="title"/>
          </p:nvPr>
        </p:nvSpPr>
        <p:spPr>
          <a:xfrm>
            <a:off x="406425" y="1806825"/>
            <a:ext cx="8296800" cy="1542000"/>
          </a:xfrm>
          <a:prstGeom prst="rect">
            <a:avLst/>
          </a:prstGeom>
        </p:spPr>
        <p:txBody>
          <a:bodyPr anchorCtr="0" anchor="ctr" bIns="91425" lIns="91425" rIns="91425" tIns="91425"/>
          <a:lstStyle>
            <a:lvl1pPr lvl="0" algn="ctr">
              <a:spcBef>
                <a:spcPts val="0"/>
              </a:spcBef>
              <a:buClr>
                <a:schemeClr val="lt1"/>
              </a:buClr>
              <a:buSzPct val="100000"/>
              <a:defRPr sz="4800">
                <a:solidFill>
                  <a:schemeClr val="lt1"/>
                </a:solidFill>
              </a:defRPr>
            </a:lvl1pPr>
            <a:lvl2pPr lvl="1" algn="ctr">
              <a:spcBef>
                <a:spcPts val="0"/>
              </a:spcBef>
              <a:buClr>
                <a:schemeClr val="lt1"/>
              </a:buClr>
              <a:buSzPct val="100000"/>
              <a:defRPr sz="4800">
                <a:solidFill>
                  <a:schemeClr val="lt1"/>
                </a:solidFill>
              </a:defRPr>
            </a:lvl2pPr>
            <a:lvl3pPr lvl="2" algn="ctr">
              <a:spcBef>
                <a:spcPts val="0"/>
              </a:spcBef>
              <a:buClr>
                <a:schemeClr val="lt1"/>
              </a:buClr>
              <a:buSzPct val="100000"/>
              <a:defRPr sz="4800">
                <a:solidFill>
                  <a:schemeClr val="lt1"/>
                </a:solidFill>
              </a:defRPr>
            </a:lvl3pPr>
            <a:lvl4pPr lvl="3" algn="ctr">
              <a:spcBef>
                <a:spcPts val="0"/>
              </a:spcBef>
              <a:buClr>
                <a:schemeClr val="lt1"/>
              </a:buClr>
              <a:buSzPct val="100000"/>
              <a:defRPr sz="4800">
                <a:solidFill>
                  <a:schemeClr val="lt1"/>
                </a:solidFill>
              </a:defRPr>
            </a:lvl4pPr>
            <a:lvl5pPr lvl="4" algn="ctr">
              <a:spcBef>
                <a:spcPts val="0"/>
              </a:spcBef>
              <a:buClr>
                <a:schemeClr val="lt1"/>
              </a:buClr>
              <a:buSzPct val="100000"/>
              <a:defRPr sz="4800">
                <a:solidFill>
                  <a:schemeClr val="lt1"/>
                </a:solidFill>
              </a:defRPr>
            </a:lvl5pPr>
            <a:lvl6pPr lvl="5" algn="ctr">
              <a:spcBef>
                <a:spcPts val="0"/>
              </a:spcBef>
              <a:buClr>
                <a:schemeClr val="lt1"/>
              </a:buClr>
              <a:buSzPct val="100000"/>
              <a:defRPr sz="4800">
                <a:solidFill>
                  <a:schemeClr val="lt1"/>
                </a:solidFill>
              </a:defRPr>
            </a:lvl6pPr>
            <a:lvl7pPr lvl="6" algn="ctr">
              <a:spcBef>
                <a:spcPts val="0"/>
              </a:spcBef>
              <a:buClr>
                <a:schemeClr val="lt1"/>
              </a:buClr>
              <a:buSzPct val="100000"/>
              <a:defRPr sz="4800">
                <a:solidFill>
                  <a:schemeClr val="lt1"/>
                </a:solidFill>
              </a:defRPr>
            </a:lvl7pPr>
            <a:lvl8pPr lvl="7" algn="ctr">
              <a:spcBef>
                <a:spcPts val="0"/>
              </a:spcBef>
              <a:buClr>
                <a:schemeClr val="lt1"/>
              </a:buClr>
              <a:buSzPct val="100000"/>
              <a:defRPr sz="4800">
                <a:solidFill>
                  <a:schemeClr val="lt1"/>
                </a:solidFill>
              </a:defRPr>
            </a:lvl8pPr>
            <a:lvl9pPr lvl="8" algn="ctr">
              <a:spcBef>
                <a:spcPts val="0"/>
              </a:spcBef>
              <a:buClr>
                <a:schemeClr val="lt1"/>
              </a:buClr>
              <a:buSzPct val="100000"/>
              <a:defRPr sz="4800">
                <a:solidFill>
                  <a:schemeClr val="lt1"/>
                </a:solidFill>
              </a:defRPr>
            </a:lvl9pPr>
          </a:lstStyle>
          <a:p/>
        </p:txBody>
      </p:sp>
      <p:sp>
        <p:nvSpPr>
          <p:cNvPr id="20" name="Shape 20"/>
          <p:cNvSpPr txBox="1"/>
          <p:nvPr>
            <p:ph idx="12" type="sldNum"/>
          </p:nvPr>
        </p:nvSpPr>
        <p:spPr>
          <a:xfrm>
            <a:off x="8497999" y="468875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21" name="Shape 21"/>
        <p:cNvGrpSpPr/>
        <p:nvPr/>
      </p:nvGrpSpPr>
      <p:grpSpPr>
        <a:xfrm>
          <a:off x="0" y="0"/>
          <a:ext cx="0" cy="0"/>
          <a:chOff x="0" y="0"/>
          <a:chExt cx="0" cy="0"/>
        </a:xfrm>
      </p:grpSpPr>
      <p:cxnSp>
        <p:nvCxnSpPr>
          <p:cNvPr id="22" name="Shape 22"/>
          <p:cNvCxnSpPr/>
          <p:nvPr/>
        </p:nvCxnSpPr>
        <p:spPr>
          <a:xfrm>
            <a:off x="2477724" y="415650"/>
            <a:ext cx="6244200" cy="0"/>
          </a:xfrm>
          <a:prstGeom prst="straightConnector1">
            <a:avLst/>
          </a:prstGeom>
          <a:noFill/>
          <a:ln cap="flat" cmpd="sng" w="38100">
            <a:solidFill>
              <a:schemeClr val="dk2"/>
            </a:solidFill>
            <a:prstDash val="solid"/>
            <a:round/>
            <a:headEnd len="med" w="med" type="none"/>
            <a:tailEnd len="med" w="med" type="none"/>
          </a:ln>
        </p:spPr>
      </p:cxnSp>
      <p:cxnSp>
        <p:nvCxnSpPr>
          <p:cNvPr id="23" name="Shape 23"/>
          <p:cNvCxnSpPr/>
          <p:nvPr/>
        </p:nvCxnSpPr>
        <p:spPr>
          <a:xfrm>
            <a:off x="2477724" y="4740000"/>
            <a:ext cx="6244200" cy="0"/>
          </a:xfrm>
          <a:prstGeom prst="straightConnector1">
            <a:avLst/>
          </a:prstGeom>
          <a:noFill/>
          <a:ln cap="flat" cmpd="sng" w="19050">
            <a:solidFill>
              <a:schemeClr val="dk2"/>
            </a:solidFill>
            <a:prstDash val="solid"/>
            <a:round/>
            <a:headEnd len="med" w="med" type="none"/>
            <a:tailEnd len="med" w="med" type="none"/>
          </a:ln>
        </p:spPr>
      </p:cxnSp>
      <p:cxnSp>
        <p:nvCxnSpPr>
          <p:cNvPr id="24" name="Shape 24"/>
          <p:cNvCxnSpPr/>
          <p:nvPr/>
        </p:nvCxnSpPr>
        <p:spPr>
          <a:xfrm>
            <a:off x="425198" y="415650"/>
            <a:ext cx="183300" cy="0"/>
          </a:xfrm>
          <a:prstGeom prst="straightConnector1">
            <a:avLst/>
          </a:prstGeom>
          <a:noFill/>
          <a:ln cap="flat" cmpd="sng" w="19050">
            <a:solidFill>
              <a:schemeClr val="dk2"/>
            </a:solidFill>
            <a:prstDash val="solid"/>
            <a:round/>
            <a:headEnd len="med" w="med" type="none"/>
            <a:tailEnd len="med" w="med" type="none"/>
          </a:ln>
        </p:spPr>
      </p:cxnSp>
      <p:sp>
        <p:nvSpPr>
          <p:cNvPr id="25" name="Shape 25"/>
          <p:cNvSpPr txBox="1"/>
          <p:nvPr>
            <p:ph type="title"/>
          </p:nvPr>
        </p:nvSpPr>
        <p:spPr>
          <a:xfrm>
            <a:off x="2400250" y="575950"/>
            <a:ext cx="6321600" cy="635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6" name="Shape 26"/>
          <p:cNvSpPr txBox="1"/>
          <p:nvPr>
            <p:ph idx="1" type="body"/>
          </p:nvPr>
        </p:nvSpPr>
        <p:spPr>
          <a:xfrm>
            <a:off x="2410112" y="1595775"/>
            <a:ext cx="6321600" cy="3002399"/>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7" name="Shape 27"/>
          <p:cNvSpPr txBox="1"/>
          <p:nvPr>
            <p:ph idx="12" type="sldNum"/>
          </p:nvPr>
        </p:nvSpPr>
        <p:spPr>
          <a:xfrm>
            <a:off x="8497999" y="468875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8" name="Shape 28"/>
        <p:cNvGrpSpPr/>
        <p:nvPr/>
      </p:nvGrpSpPr>
      <p:grpSpPr>
        <a:xfrm>
          <a:off x="0" y="0"/>
          <a:ext cx="0" cy="0"/>
          <a:chOff x="0" y="0"/>
          <a:chExt cx="0" cy="0"/>
        </a:xfrm>
      </p:grpSpPr>
      <p:cxnSp>
        <p:nvCxnSpPr>
          <p:cNvPr id="29" name="Shape 29"/>
          <p:cNvCxnSpPr/>
          <p:nvPr/>
        </p:nvCxnSpPr>
        <p:spPr>
          <a:xfrm>
            <a:off x="2477724" y="415650"/>
            <a:ext cx="6244200" cy="0"/>
          </a:xfrm>
          <a:prstGeom prst="straightConnector1">
            <a:avLst/>
          </a:prstGeom>
          <a:noFill/>
          <a:ln cap="flat" cmpd="sng" w="38100">
            <a:solidFill>
              <a:schemeClr val="dk2"/>
            </a:solidFill>
            <a:prstDash val="solid"/>
            <a:round/>
            <a:headEnd len="med" w="med" type="none"/>
            <a:tailEnd len="med" w="med" type="none"/>
          </a:ln>
        </p:spPr>
      </p:cxnSp>
      <p:cxnSp>
        <p:nvCxnSpPr>
          <p:cNvPr id="30" name="Shape 30"/>
          <p:cNvCxnSpPr/>
          <p:nvPr/>
        </p:nvCxnSpPr>
        <p:spPr>
          <a:xfrm>
            <a:off x="2477724" y="4740000"/>
            <a:ext cx="6244200" cy="0"/>
          </a:xfrm>
          <a:prstGeom prst="straightConnector1">
            <a:avLst/>
          </a:prstGeom>
          <a:noFill/>
          <a:ln cap="flat" cmpd="sng" w="19050">
            <a:solidFill>
              <a:schemeClr val="dk2"/>
            </a:solidFill>
            <a:prstDash val="solid"/>
            <a:round/>
            <a:headEnd len="med" w="med" type="none"/>
            <a:tailEnd len="med" w="med" type="none"/>
          </a:ln>
        </p:spPr>
      </p:cxnSp>
      <p:cxnSp>
        <p:nvCxnSpPr>
          <p:cNvPr id="31" name="Shape 31"/>
          <p:cNvCxnSpPr/>
          <p:nvPr/>
        </p:nvCxnSpPr>
        <p:spPr>
          <a:xfrm>
            <a:off x="425198" y="415650"/>
            <a:ext cx="183300" cy="0"/>
          </a:xfrm>
          <a:prstGeom prst="straightConnector1">
            <a:avLst/>
          </a:prstGeom>
          <a:noFill/>
          <a:ln cap="flat" cmpd="sng" w="19050">
            <a:solidFill>
              <a:schemeClr val="dk2"/>
            </a:solidFill>
            <a:prstDash val="solid"/>
            <a:round/>
            <a:headEnd len="med" w="med" type="none"/>
            <a:tailEnd len="med" w="med" type="none"/>
          </a:ln>
        </p:spPr>
      </p:cxnSp>
      <p:sp>
        <p:nvSpPr>
          <p:cNvPr id="32" name="Shape 32"/>
          <p:cNvSpPr txBox="1"/>
          <p:nvPr>
            <p:ph type="title"/>
          </p:nvPr>
        </p:nvSpPr>
        <p:spPr>
          <a:xfrm>
            <a:off x="2400250" y="575950"/>
            <a:ext cx="6321600" cy="635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3" name="Shape 33"/>
          <p:cNvSpPr txBox="1"/>
          <p:nvPr>
            <p:ph idx="1" type="body"/>
          </p:nvPr>
        </p:nvSpPr>
        <p:spPr>
          <a:xfrm>
            <a:off x="2400302" y="1602675"/>
            <a:ext cx="3071400" cy="3002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4" name="Shape 34"/>
          <p:cNvSpPr txBox="1"/>
          <p:nvPr>
            <p:ph idx="2" type="body"/>
          </p:nvPr>
        </p:nvSpPr>
        <p:spPr>
          <a:xfrm>
            <a:off x="5650571" y="1602675"/>
            <a:ext cx="3071400" cy="3002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5" name="Shape 35"/>
          <p:cNvSpPr txBox="1"/>
          <p:nvPr>
            <p:ph idx="12" type="sldNum"/>
          </p:nvPr>
        </p:nvSpPr>
        <p:spPr>
          <a:xfrm>
            <a:off x="8497999" y="468875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36" name="Shape 36"/>
        <p:cNvGrpSpPr/>
        <p:nvPr/>
      </p:nvGrpSpPr>
      <p:grpSpPr>
        <a:xfrm>
          <a:off x="0" y="0"/>
          <a:ext cx="0" cy="0"/>
          <a:chOff x="0" y="0"/>
          <a:chExt cx="0" cy="0"/>
        </a:xfrm>
      </p:grpSpPr>
      <p:sp>
        <p:nvSpPr>
          <p:cNvPr id="37" name="Shape 37"/>
          <p:cNvSpPr txBox="1"/>
          <p:nvPr>
            <p:ph type="title"/>
          </p:nvPr>
        </p:nvSpPr>
        <p:spPr>
          <a:xfrm>
            <a:off x="303300" y="411575"/>
            <a:ext cx="8520600" cy="6396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8" name="Shape 38"/>
          <p:cNvSpPr txBox="1"/>
          <p:nvPr>
            <p:ph idx="12" type="sldNum"/>
          </p:nvPr>
        </p:nvSpPr>
        <p:spPr>
          <a:xfrm>
            <a:off x="8497999" y="468875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39" name="Shape 39"/>
        <p:cNvGrpSpPr/>
        <p:nvPr/>
      </p:nvGrpSpPr>
      <p:grpSpPr>
        <a:xfrm>
          <a:off x="0" y="0"/>
          <a:ext cx="0" cy="0"/>
          <a:chOff x="0" y="0"/>
          <a:chExt cx="0" cy="0"/>
        </a:xfrm>
      </p:grpSpPr>
      <p:cxnSp>
        <p:nvCxnSpPr>
          <p:cNvPr id="40" name="Shape 40"/>
          <p:cNvCxnSpPr/>
          <p:nvPr/>
        </p:nvCxnSpPr>
        <p:spPr>
          <a:xfrm>
            <a:off x="425198" y="415650"/>
            <a:ext cx="183300" cy="0"/>
          </a:xfrm>
          <a:prstGeom prst="straightConnector1">
            <a:avLst/>
          </a:prstGeom>
          <a:noFill/>
          <a:ln cap="flat" cmpd="sng" w="19050">
            <a:solidFill>
              <a:schemeClr val="dk2"/>
            </a:solidFill>
            <a:prstDash val="solid"/>
            <a:round/>
            <a:headEnd len="med" w="med" type="none"/>
            <a:tailEnd len="med" w="med" type="none"/>
          </a:ln>
        </p:spPr>
      </p:cxnSp>
      <p:sp>
        <p:nvSpPr>
          <p:cNvPr id="41" name="Shape 41"/>
          <p:cNvSpPr txBox="1"/>
          <p:nvPr>
            <p:ph type="title"/>
          </p:nvPr>
        </p:nvSpPr>
        <p:spPr>
          <a:xfrm>
            <a:off x="319500" y="936600"/>
            <a:ext cx="2808000" cy="755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42" name="Shape 42"/>
          <p:cNvSpPr txBox="1"/>
          <p:nvPr>
            <p:ph idx="1" type="body"/>
          </p:nvPr>
        </p:nvSpPr>
        <p:spPr>
          <a:xfrm>
            <a:off x="319500" y="1846803"/>
            <a:ext cx="2808000" cy="28062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43" name="Shape 43"/>
          <p:cNvSpPr txBox="1"/>
          <p:nvPr>
            <p:ph idx="12" type="sldNum"/>
          </p:nvPr>
        </p:nvSpPr>
        <p:spPr>
          <a:xfrm>
            <a:off x="8497999" y="468875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bg>
      <p:bgPr>
        <a:solidFill>
          <a:schemeClr val="lt2"/>
        </a:solidFill>
      </p:bgPr>
    </p:bg>
    <p:spTree>
      <p:nvGrpSpPr>
        <p:cNvPr id="44" name="Shape 44"/>
        <p:cNvGrpSpPr/>
        <p:nvPr/>
      </p:nvGrpSpPr>
      <p:grpSpPr>
        <a:xfrm>
          <a:off x="0" y="0"/>
          <a:ext cx="0" cy="0"/>
          <a:chOff x="0" y="0"/>
          <a:chExt cx="0" cy="0"/>
        </a:xfrm>
      </p:grpSpPr>
      <p:cxnSp>
        <p:nvCxnSpPr>
          <p:cNvPr id="45" name="Shape 45"/>
          <p:cNvCxnSpPr/>
          <p:nvPr/>
        </p:nvCxnSpPr>
        <p:spPr>
          <a:xfrm>
            <a:off x="425198" y="415650"/>
            <a:ext cx="183300" cy="0"/>
          </a:xfrm>
          <a:prstGeom prst="straightConnector1">
            <a:avLst/>
          </a:prstGeom>
          <a:noFill/>
          <a:ln cap="flat" cmpd="sng" w="19050">
            <a:solidFill>
              <a:schemeClr val="lt1"/>
            </a:solidFill>
            <a:prstDash val="solid"/>
            <a:round/>
            <a:headEnd len="med" w="med" type="none"/>
            <a:tailEnd len="med" w="med" type="none"/>
          </a:ln>
        </p:spPr>
      </p:cxnSp>
      <p:sp>
        <p:nvSpPr>
          <p:cNvPr id="46" name="Shape 46"/>
          <p:cNvSpPr txBox="1"/>
          <p:nvPr>
            <p:ph type="title"/>
          </p:nvPr>
        </p:nvSpPr>
        <p:spPr>
          <a:xfrm>
            <a:off x="283103" y="712140"/>
            <a:ext cx="6244200" cy="3835500"/>
          </a:xfrm>
          <a:prstGeom prst="rect">
            <a:avLst/>
          </a:prstGeom>
        </p:spPr>
        <p:txBody>
          <a:bodyPr anchorCtr="0" anchor="ctr" bIns="91425" lIns="91425" rIns="91425" tIns="91425"/>
          <a:lstStyle>
            <a:lvl1pPr lvl="0">
              <a:spcBef>
                <a:spcPts val="0"/>
              </a:spcBef>
              <a:buClr>
                <a:schemeClr val="lt1"/>
              </a:buClr>
              <a:buSzPct val="100000"/>
              <a:defRPr sz="4800">
                <a:solidFill>
                  <a:schemeClr val="lt1"/>
                </a:solidFill>
              </a:defRPr>
            </a:lvl1pPr>
            <a:lvl2pPr lvl="1">
              <a:spcBef>
                <a:spcPts val="0"/>
              </a:spcBef>
              <a:buClr>
                <a:schemeClr val="lt1"/>
              </a:buClr>
              <a:buSzPct val="100000"/>
              <a:defRPr sz="4800">
                <a:solidFill>
                  <a:schemeClr val="lt1"/>
                </a:solidFill>
              </a:defRPr>
            </a:lvl2pPr>
            <a:lvl3pPr lvl="2">
              <a:spcBef>
                <a:spcPts val="0"/>
              </a:spcBef>
              <a:buClr>
                <a:schemeClr val="lt1"/>
              </a:buClr>
              <a:buSzPct val="100000"/>
              <a:defRPr sz="4800">
                <a:solidFill>
                  <a:schemeClr val="lt1"/>
                </a:solidFill>
              </a:defRPr>
            </a:lvl3pPr>
            <a:lvl4pPr lvl="3">
              <a:spcBef>
                <a:spcPts val="0"/>
              </a:spcBef>
              <a:buClr>
                <a:schemeClr val="lt1"/>
              </a:buClr>
              <a:buSzPct val="100000"/>
              <a:defRPr sz="4800">
                <a:solidFill>
                  <a:schemeClr val="lt1"/>
                </a:solidFill>
              </a:defRPr>
            </a:lvl4pPr>
            <a:lvl5pPr lvl="4">
              <a:spcBef>
                <a:spcPts val="0"/>
              </a:spcBef>
              <a:buClr>
                <a:schemeClr val="lt1"/>
              </a:buClr>
              <a:buSzPct val="100000"/>
              <a:defRPr sz="4800">
                <a:solidFill>
                  <a:schemeClr val="lt1"/>
                </a:solidFill>
              </a:defRPr>
            </a:lvl5pPr>
            <a:lvl6pPr lvl="5">
              <a:spcBef>
                <a:spcPts val="0"/>
              </a:spcBef>
              <a:buClr>
                <a:schemeClr val="lt1"/>
              </a:buClr>
              <a:buSzPct val="100000"/>
              <a:defRPr sz="4800">
                <a:solidFill>
                  <a:schemeClr val="lt1"/>
                </a:solidFill>
              </a:defRPr>
            </a:lvl6pPr>
            <a:lvl7pPr lvl="6">
              <a:spcBef>
                <a:spcPts val="0"/>
              </a:spcBef>
              <a:buClr>
                <a:schemeClr val="lt1"/>
              </a:buClr>
              <a:buSzPct val="100000"/>
              <a:defRPr sz="4800">
                <a:solidFill>
                  <a:schemeClr val="lt1"/>
                </a:solidFill>
              </a:defRPr>
            </a:lvl7pPr>
            <a:lvl8pPr lvl="7">
              <a:spcBef>
                <a:spcPts val="0"/>
              </a:spcBef>
              <a:buClr>
                <a:schemeClr val="lt1"/>
              </a:buClr>
              <a:buSzPct val="100000"/>
              <a:defRPr sz="4800">
                <a:solidFill>
                  <a:schemeClr val="lt1"/>
                </a:solidFill>
              </a:defRPr>
            </a:lvl8pPr>
            <a:lvl9pPr lvl="8">
              <a:spcBef>
                <a:spcPts val="0"/>
              </a:spcBef>
              <a:buClr>
                <a:schemeClr val="lt1"/>
              </a:buClr>
              <a:buSzPct val="100000"/>
              <a:defRPr sz="4800">
                <a:solidFill>
                  <a:schemeClr val="lt1"/>
                </a:solidFill>
              </a:defRPr>
            </a:lvl9pPr>
          </a:lstStyle>
          <a:p/>
        </p:txBody>
      </p:sp>
      <p:sp>
        <p:nvSpPr>
          <p:cNvPr id="47" name="Shape 47"/>
          <p:cNvSpPr txBox="1"/>
          <p:nvPr>
            <p:ph idx="12" type="sldNum"/>
          </p:nvPr>
        </p:nvSpPr>
        <p:spPr>
          <a:xfrm>
            <a:off x="8497999" y="468875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48" name="Shape 48"/>
        <p:cNvGrpSpPr/>
        <p:nvPr/>
      </p:nvGrpSpPr>
      <p:grpSpPr>
        <a:xfrm>
          <a:off x="0" y="0"/>
          <a:ext cx="0" cy="0"/>
          <a:chOff x="0" y="0"/>
          <a:chExt cx="0" cy="0"/>
        </a:xfrm>
      </p:grpSpPr>
      <p:sp>
        <p:nvSpPr>
          <p:cNvPr id="49" name="Shape 49"/>
          <p:cNvSpPr/>
          <p:nvPr/>
        </p:nvSpPr>
        <p:spPr>
          <a:xfrm>
            <a:off x="4572000" y="125"/>
            <a:ext cx="4572000" cy="5143500"/>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cxnSp>
        <p:nvCxnSpPr>
          <p:cNvPr id="50" name="Shape 50"/>
          <p:cNvCxnSpPr/>
          <p:nvPr/>
        </p:nvCxnSpPr>
        <p:spPr>
          <a:xfrm>
            <a:off x="5029675" y="4495500"/>
            <a:ext cx="468300" cy="0"/>
          </a:xfrm>
          <a:prstGeom prst="straightConnector1">
            <a:avLst/>
          </a:prstGeom>
          <a:noFill/>
          <a:ln cap="flat" cmpd="sng" w="19050">
            <a:solidFill>
              <a:schemeClr val="lt1"/>
            </a:solidFill>
            <a:prstDash val="solid"/>
            <a:round/>
            <a:headEnd len="med" w="med" type="none"/>
            <a:tailEnd len="med" w="med" type="none"/>
          </a:ln>
        </p:spPr>
      </p:cxnSp>
      <p:sp>
        <p:nvSpPr>
          <p:cNvPr id="51" name="Shape 51"/>
          <p:cNvSpPr txBox="1"/>
          <p:nvPr>
            <p:ph type="title"/>
          </p:nvPr>
        </p:nvSpPr>
        <p:spPr>
          <a:xfrm>
            <a:off x="265500" y="1397350"/>
            <a:ext cx="4045200" cy="1318200"/>
          </a:xfrm>
          <a:prstGeom prst="rect">
            <a:avLst/>
          </a:prstGeom>
        </p:spPr>
        <p:txBody>
          <a:bodyPr anchorCtr="0" anchor="b" bIns="91425" lIns="91425" rIns="91425" tIns="91425"/>
          <a:lstStyle>
            <a:lvl1pPr lvl="0" algn="ctr">
              <a:spcBef>
                <a:spcPts val="0"/>
              </a:spcBef>
              <a:buClr>
                <a:schemeClr val="dk1"/>
              </a:buClr>
              <a:buSzPct val="100000"/>
              <a:defRPr sz="3600">
                <a:solidFill>
                  <a:schemeClr val="dk1"/>
                </a:solidFill>
              </a:defRPr>
            </a:lvl1pPr>
            <a:lvl2pPr lvl="1" algn="ctr">
              <a:spcBef>
                <a:spcPts val="0"/>
              </a:spcBef>
              <a:buClr>
                <a:schemeClr val="dk1"/>
              </a:buClr>
              <a:buSzPct val="100000"/>
              <a:defRPr sz="3600">
                <a:solidFill>
                  <a:schemeClr val="dk1"/>
                </a:solidFill>
              </a:defRPr>
            </a:lvl2pPr>
            <a:lvl3pPr lvl="2" algn="ctr">
              <a:spcBef>
                <a:spcPts val="0"/>
              </a:spcBef>
              <a:buClr>
                <a:schemeClr val="dk1"/>
              </a:buClr>
              <a:buSzPct val="100000"/>
              <a:defRPr sz="3600">
                <a:solidFill>
                  <a:schemeClr val="dk1"/>
                </a:solidFill>
              </a:defRPr>
            </a:lvl3pPr>
            <a:lvl4pPr lvl="3" algn="ctr">
              <a:spcBef>
                <a:spcPts val="0"/>
              </a:spcBef>
              <a:buClr>
                <a:schemeClr val="dk1"/>
              </a:buClr>
              <a:buSzPct val="100000"/>
              <a:defRPr sz="3600">
                <a:solidFill>
                  <a:schemeClr val="dk1"/>
                </a:solidFill>
              </a:defRPr>
            </a:lvl4pPr>
            <a:lvl5pPr lvl="4" algn="ctr">
              <a:spcBef>
                <a:spcPts val="0"/>
              </a:spcBef>
              <a:buClr>
                <a:schemeClr val="dk1"/>
              </a:buClr>
              <a:buSzPct val="100000"/>
              <a:defRPr sz="3600">
                <a:solidFill>
                  <a:schemeClr val="dk1"/>
                </a:solidFill>
              </a:defRPr>
            </a:lvl5pPr>
            <a:lvl6pPr lvl="5" algn="ctr">
              <a:spcBef>
                <a:spcPts val="0"/>
              </a:spcBef>
              <a:buClr>
                <a:schemeClr val="dk1"/>
              </a:buClr>
              <a:buSzPct val="100000"/>
              <a:defRPr sz="3600">
                <a:solidFill>
                  <a:schemeClr val="dk1"/>
                </a:solidFill>
              </a:defRPr>
            </a:lvl6pPr>
            <a:lvl7pPr lvl="6" algn="ctr">
              <a:spcBef>
                <a:spcPts val="0"/>
              </a:spcBef>
              <a:buClr>
                <a:schemeClr val="dk1"/>
              </a:buClr>
              <a:buSzPct val="100000"/>
              <a:defRPr sz="3600">
                <a:solidFill>
                  <a:schemeClr val="dk1"/>
                </a:solidFill>
              </a:defRPr>
            </a:lvl7pPr>
            <a:lvl8pPr lvl="7" algn="ctr">
              <a:spcBef>
                <a:spcPts val="0"/>
              </a:spcBef>
              <a:buClr>
                <a:schemeClr val="dk1"/>
              </a:buClr>
              <a:buSzPct val="100000"/>
              <a:defRPr sz="3600">
                <a:solidFill>
                  <a:schemeClr val="dk1"/>
                </a:solidFill>
              </a:defRPr>
            </a:lvl8pPr>
            <a:lvl9pPr lvl="8" algn="ctr">
              <a:spcBef>
                <a:spcPts val="0"/>
              </a:spcBef>
              <a:buClr>
                <a:schemeClr val="dk1"/>
              </a:buClr>
              <a:buSzPct val="100000"/>
              <a:defRPr sz="3600">
                <a:solidFill>
                  <a:schemeClr val="dk1"/>
                </a:solidFill>
              </a:defRPr>
            </a:lvl9pPr>
          </a:lstStyle>
          <a:p/>
        </p:txBody>
      </p:sp>
      <p:sp>
        <p:nvSpPr>
          <p:cNvPr id="52" name="Shape 52"/>
          <p:cNvSpPr txBox="1"/>
          <p:nvPr>
            <p:ph idx="1" type="subTitle"/>
          </p:nvPr>
        </p:nvSpPr>
        <p:spPr>
          <a:xfrm>
            <a:off x="265500" y="2735370"/>
            <a:ext cx="4045200" cy="1345499"/>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53" name="Shape 53"/>
          <p:cNvSpPr txBox="1"/>
          <p:nvPr>
            <p:ph idx="2" type="body"/>
          </p:nvPr>
        </p:nvSpPr>
        <p:spPr>
          <a:xfrm>
            <a:off x="4939500" y="724200"/>
            <a:ext cx="3837000" cy="3695100"/>
          </a:xfrm>
          <a:prstGeom prst="rect">
            <a:avLst/>
          </a:prstGeom>
        </p:spPr>
        <p:txBody>
          <a:bodyPr anchorCtr="0" anchor="ctr" bIns="91425" lIns="91425" rIns="91425" tIns="91425"/>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p:txBody>
      </p:sp>
      <p:sp>
        <p:nvSpPr>
          <p:cNvPr id="54" name="Shape 54"/>
          <p:cNvSpPr txBox="1"/>
          <p:nvPr>
            <p:ph idx="12" type="sldNum"/>
          </p:nvPr>
        </p:nvSpPr>
        <p:spPr>
          <a:xfrm>
            <a:off x="8497999" y="468875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55" name="Shape 55"/>
        <p:cNvGrpSpPr/>
        <p:nvPr/>
      </p:nvGrpSpPr>
      <p:grpSpPr>
        <a:xfrm>
          <a:off x="0" y="0"/>
          <a:ext cx="0" cy="0"/>
          <a:chOff x="0" y="0"/>
          <a:chExt cx="0" cy="0"/>
        </a:xfrm>
      </p:grpSpPr>
      <p:cxnSp>
        <p:nvCxnSpPr>
          <p:cNvPr id="56" name="Shape 56"/>
          <p:cNvCxnSpPr/>
          <p:nvPr/>
        </p:nvCxnSpPr>
        <p:spPr>
          <a:xfrm>
            <a:off x="425200" y="4740000"/>
            <a:ext cx="8296800" cy="0"/>
          </a:xfrm>
          <a:prstGeom prst="straightConnector1">
            <a:avLst/>
          </a:prstGeom>
          <a:noFill/>
          <a:ln cap="flat" cmpd="sng" w="19050">
            <a:solidFill>
              <a:schemeClr val="dk2"/>
            </a:solidFill>
            <a:prstDash val="solid"/>
            <a:round/>
            <a:headEnd len="med" w="med" type="none"/>
            <a:tailEnd len="med" w="med" type="none"/>
          </a:ln>
        </p:spPr>
      </p:cxnSp>
      <p:cxnSp>
        <p:nvCxnSpPr>
          <p:cNvPr id="57" name="Shape 57"/>
          <p:cNvCxnSpPr/>
          <p:nvPr/>
        </p:nvCxnSpPr>
        <p:spPr>
          <a:xfrm>
            <a:off x="425198" y="415650"/>
            <a:ext cx="183300" cy="0"/>
          </a:xfrm>
          <a:prstGeom prst="straightConnector1">
            <a:avLst/>
          </a:prstGeom>
          <a:noFill/>
          <a:ln cap="flat" cmpd="sng" w="19050">
            <a:solidFill>
              <a:schemeClr val="dk2"/>
            </a:solidFill>
            <a:prstDash val="solid"/>
            <a:round/>
            <a:headEnd len="med" w="med" type="none"/>
            <a:tailEnd len="med" w="med" type="none"/>
          </a:ln>
        </p:spPr>
      </p:cxnSp>
      <p:sp>
        <p:nvSpPr>
          <p:cNvPr id="58" name="Shape 58"/>
          <p:cNvSpPr txBox="1"/>
          <p:nvPr>
            <p:ph idx="1" type="body"/>
          </p:nvPr>
        </p:nvSpPr>
        <p:spPr>
          <a:xfrm>
            <a:off x="328017" y="4226025"/>
            <a:ext cx="8388600" cy="393600"/>
          </a:xfrm>
          <a:prstGeom prst="rect">
            <a:avLst/>
          </a:prstGeom>
        </p:spPr>
        <p:txBody>
          <a:bodyPr anchorCtr="0" anchor="ctr" bIns="91425" lIns="91425" rIns="91425" tIns="91425"/>
          <a:lstStyle>
            <a:lvl1pPr lvl="0">
              <a:lnSpc>
                <a:spcPct val="100000"/>
              </a:lnSpc>
              <a:spcBef>
                <a:spcPts val="0"/>
              </a:spcBef>
              <a:spcAft>
                <a:spcPts val="0"/>
              </a:spcAft>
              <a:buNone/>
              <a:defRPr/>
            </a:lvl1pPr>
          </a:lstStyle>
          <a:p/>
        </p:txBody>
      </p:sp>
      <p:sp>
        <p:nvSpPr>
          <p:cNvPr id="59" name="Shape 59"/>
          <p:cNvSpPr txBox="1"/>
          <p:nvPr>
            <p:ph idx="12" type="sldNum"/>
          </p:nvPr>
        </p:nvSpPr>
        <p:spPr>
          <a:xfrm>
            <a:off x="8497999" y="468875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2400250" y="575950"/>
            <a:ext cx="6321600" cy="635400"/>
          </a:xfrm>
          <a:prstGeom prst="rect">
            <a:avLst/>
          </a:prstGeom>
          <a:noFill/>
          <a:ln>
            <a:noFill/>
          </a:ln>
        </p:spPr>
        <p:txBody>
          <a:bodyPr anchorCtr="0" anchor="t" bIns="91425" lIns="91425" rIns="91425" tIns="91425"/>
          <a:lstStyle>
            <a:lvl1pPr lvl="0">
              <a:spcBef>
                <a:spcPts val="0"/>
              </a:spcBef>
              <a:buClr>
                <a:schemeClr val="dk2"/>
              </a:buClr>
              <a:buSzPct val="100000"/>
              <a:buFont typeface="Raleway"/>
              <a:buNone/>
              <a:defRPr b="1" sz="3000">
                <a:solidFill>
                  <a:schemeClr val="dk2"/>
                </a:solidFill>
                <a:latin typeface="Raleway"/>
                <a:ea typeface="Raleway"/>
                <a:cs typeface="Raleway"/>
                <a:sym typeface="Raleway"/>
              </a:defRPr>
            </a:lvl1pPr>
            <a:lvl2pPr lvl="1">
              <a:spcBef>
                <a:spcPts val="0"/>
              </a:spcBef>
              <a:buClr>
                <a:schemeClr val="dk2"/>
              </a:buClr>
              <a:buSzPct val="100000"/>
              <a:buFont typeface="Raleway"/>
              <a:buNone/>
              <a:defRPr b="1" sz="3000">
                <a:solidFill>
                  <a:schemeClr val="dk2"/>
                </a:solidFill>
                <a:latin typeface="Raleway"/>
                <a:ea typeface="Raleway"/>
                <a:cs typeface="Raleway"/>
                <a:sym typeface="Raleway"/>
              </a:defRPr>
            </a:lvl2pPr>
            <a:lvl3pPr lvl="2">
              <a:spcBef>
                <a:spcPts val="0"/>
              </a:spcBef>
              <a:buClr>
                <a:schemeClr val="dk2"/>
              </a:buClr>
              <a:buSzPct val="100000"/>
              <a:buFont typeface="Raleway"/>
              <a:buNone/>
              <a:defRPr b="1" sz="3000">
                <a:solidFill>
                  <a:schemeClr val="dk2"/>
                </a:solidFill>
                <a:latin typeface="Raleway"/>
                <a:ea typeface="Raleway"/>
                <a:cs typeface="Raleway"/>
                <a:sym typeface="Raleway"/>
              </a:defRPr>
            </a:lvl3pPr>
            <a:lvl4pPr lvl="3">
              <a:spcBef>
                <a:spcPts val="0"/>
              </a:spcBef>
              <a:buClr>
                <a:schemeClr val="dk2"/>
              </a:buClr>
              <a:buSzPct val="100000"/>
              <a:buFont typeface="Raleway"/>
              <a:buNone/>
              <a:defRPr b="1" sz="3000">
                <a:solidFill>
                  <a:schemeClr val="dk2"/>
                </a:solidFill>
                <a:latin typeface="Raleway"/>
                <a:ea typeface="Raleway"/>
                <a:cs typeface="Raleway"/>
                <a:sym typeface="Raleway"/>
              </a:defRPr>
            </a:lvl4pPr>
            <a:lvl5pPr lvl="4">
              <a:spcBef>
                <a:spcPts val="0"/>
              </a:spcBef>
              <a:buClr>
                <a:schemeClr val="dk2"/>
              </a:buClr>
              <a:buSzPct val="100000"/>
              <a:buFont typeface="Raleway"/>
              <a:buNone/>
              <a:defRPr b="1" sz="3000">
                <a:solidFill>
                  <a:schemeClr val="dk2"/>
                </a:solidFill>
                <a:latin typeface="Raleway"/>
                <a:ea typeface="Raleway"/>
                <a:cs typeface="Raleway"/>
                <a:sym typeface="Raleway"/>
              </a:defRPr>
            </a:lvl5pPr>
            <a:lvl6pPr lvl="5">
              <a:spcBef>
                <a:spcPts val="0"/>
              </a:spcBef>
              <a:buClr>
                <a:schemeClr val="dk2"/>
              </a:buClr>
              <a:buSzPct val="100000"/>
              <a:buFont typeface="Raleway"/>
              <a:buNone/>
              <a:defRPr b="1" sz="3000">
                <a:solidFill>
                  <a:schemeClr val="dk2"/>
                </a:solidFill>
                <a:latin typeface="Raleway"/>
                <a:ea typeface="Raleway"/>
                <a:cs typeface="Raleway"/>
                <a:sym typeface="Raleway"/>
              </a:defRPr>
            </a:lvl6pPr>
            <a:lvl7pPr lvl="6">
              <a:spcBef>
                <a:spcPts val="0"/>
              </a:spcBef>
              <a:buClr>
                <a:schemeClr val="dk2"/>
              </a:buClr>
              <a:buSzPct val="100000"/>
              <a:buFont typeface="Raleway"/>
              <a:buNone/>
              <a:defRPr b="1" sz="3000">
                <a:solidFill>
                  <a:schemeClr val="dk2"/>
                </a:solidFill>
                <a:latin typeface="Raleway"/>
                <a:ea typeface="Raleway"/>
                <a:cs typeface="Raleway"/>
                <a:sym typeface="Raleway"/>
              </a:defRPr>
            </a:lvl7pPr>
            <a:lvl8pPr lvl="7">
              <a:spcBef>
                <a:spcPts val="0"/>
              </a:spcBef>
              <a:buClr>
                <a:schemeClr val="dk2"/>
              </a:buClr>
              <a:buSzPct val="100000"/>
              <a:buFont typeface="Raleway"/>
              <a:buNone/>
              <a:defRPr b="1" sz="3000">
                <a:solidFill>
                  <a:schemeClr val="dk2"/>
                </a:solidFill>
                <a:latin typeface="Raleway"/>
                <a:ea typeface="Raleway"/>
                <a:cs typeface="Raleway"/>
                <a:sym typeface="Raleway"/>
              </a:defRPr>
            </a:lvl8pPr>
            <a:lvl9pPr lvl="8">
              <a:spcBef>
                <a:spcPts val="0"/>
              </a:spcBef>
              <a:buClr>
                <a:schemeClr val="dk2"/>
              </a:buClr>
              <a:buSzPct val="100000"/>
              <a:buFont typeface="Raleway"/>
              <a:buNone/>
              <a:defRPr b="1" sz="3000">
                <a:solidFill>
                  <a:schemeClr val="dk2"/>
                </a:solidFill>
                <a:latin typeface="Raleway"/>
                <a:ea typeface="Raleway"/>
                <a:cs typeface="Raleway"/>
                <a:sym typeface="Raleway"/>
              </a:defRPr>
            </a:lvl9pPr>
          </a:lstStyle>
          <a:p/>
        </p:txBody>
      </p:sp>
      <p:sp>
        <p:nvSpPr>
          <p:cNvPr id="7" name="Shape 7"/>
          <p:cNvSpPr txBox="1"/>
          <p:nvPr>
            <p:ph idx="1" type="body"/>
          </p:nvPr>
        </p:nvSpPr>
        <p:spPr>
          <a:xfrm>
            <a:off x="2410112" y="1595775"/>
            <a:ext cx="6321600" cy="3002399"/>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2"/>
              </a:buClr>
              <a:buSzPct val="100000"/>
              <a:buFont typeface="Lato"/>
              <a:defRPr sz="1800">
                <a:solidFill>
                  <a:schemeClr val="dk2"/>
                </a:solidFill>
                <a:latin typeface="Lato"/>
                <a:ea typeface="Lato"/>
                <a:cs typeface="Lato"/>
                <a:sym typeface="Lato"/>
              </a:defRPr>
            </a:lvl1pPr>
            <a:lvl2pPr lvl="1">
              <a:lnSpc>
                <a:spcPct val="115000"/>
              </a:lnSpc>
              <a:spcBef>
                <a:spcPts val="0"/>
              </a:spcBef>
              <a:spcAft>
                <a:spcPts val="1600"/>
              </a:spcAft>
              <a:buClr>
                <a:schemeClr val="dk2"/>
              </a:buClr>
              <a:buFont typeface="Lato"/>
              <a:defRPr>
                <a:solidFill>
                  <a:schemeClr val="dk2"/>
                </a:solidFill>
                <a:latin typeface="Lato"/>
                <a:ea typeface="Lato"/>
                <a:cs typeface="Lato"/>
                <a:sym typeface="Lato"/>
              </a:defRPr>
            </a:lvl2pPr>
            <a:lvl3pPr lvl="2">
              <a:lnSpc>
                <a:spcPct val="115000"/>
              </a:lnSpc>
              <a:spcBef>
                <a:spcPts val="0"/>
              </a:spcBef>
              <a:spcAft>
                <a:spcPts val="1600"/>
              </a:spcAft>
              <a:buClr>
                <a:schemeClr val="dk2"/>
              </a:buClr>
              <a:buFont typeface="Lato"/>
              <a:defRPr>
                <a:solidFill>
                  <a:schemeClr val="dk2"/>
                </a:solidFill>
                <a:latin typeface="Lato"/>
                <a:ea typeface="Lato"/>
                <a:cs typeface="Lato"/>
                <a:sym typeface="Lato"/>
              </a:defRPr>
            </a:lvl3pPr>
            <a:lvl4pPr lvl="3">
              <a:lnSpc>
                <a:spcPct val="115000"/>
              </a:lnSpc>
              <a:spcBef>
                <a:spcPts val="0"/>
              </a:spcBef>
              <a:spcAft>
                <a:spcPts val="1600"/>
              </a:spcAft>
              <a:buClr>
                <a:schemeClr val="dk2"/>
              </a:buClr>
              <a:buFont typeface="Lato"/>
              <a:defRPr>
                <a:solidFill>
                  <a:schemeClr val="dk2"/>
                </a:solidFill>
                <a:latin typeface="Lato"/>
                <a:ea typeface="Lato"/>
                <a:cs typeface="Lato"/>
                <a:sym typeface="Lato"/>
              </a:defRPr>
            </a:lvl4pPr>
            <a:lvl5pPr lvl="4">
              <a:lnSpc>
                <a:spcPct val="115000"/>
              </a:lnSpc>
              <a:spcBef>
                <a:spcPts val="0"/>
              </a:spcBef>
              <a:spcAft>
                <a:spcPts val="1600"/>
              </a:spcAft>
              <a:buClr>
                <a:schemeClr val="dk2"/>
              </a:buClr>
              <a:buFont typeface="Lato"/>
              <a:defRPr>
                <a:solidFill>
                  <a:schemeClr val="dk2"/>
                </a:solidFill>
                <a:latin typeface="Lato"/>
                <a:ea typeface="Lato"/>
                <a:cs typeface="Lato"/>
                <a:sym typeface="Lato"/>
              </a:defRPr>
            </a:lvl5pPr>
            <a:lvl6pPr lvl="5">
              <a:lnSpc>
                <a:spcPct val="115000"/>
              </a:lnSpc>
              <a:spcBef>
                <a:spcPts val="0"/>
              </a:spcBef>
              <a:spcAft>
                <a:spcPts val="1600"/>
              </a:spcAft>
              <a:buClr>
                <a:schemeClr val="dk2"/>
              </a:buClr>
              <a:buFont typeface="Lato"/>
              <a:defRPr>
                <a:solidFill>
                  <a:schemeClr val="dk2"/>
                </a:solidFill>
                <a:latin typeface="Lato"/>
                <a:ea typeface="Lato"/>
                <a:cs typeface="Lato"/>
                <a:sym typeface="Lato"/>
              </a:defRPr>
            </a:lvl6pPr>
            <a:lvl7pPr lvl="6">
              <a:lnSpc>
                <a:spcPct val="115000"/>
              </a:lnSpc>
              <a:spcBef>
                <a:spcPts val="0"/>
              </a:spcBef>
              <a:spcAft>
                <a:spcPts val="1600"/>
              </a:spcAft>
              <a:buClr>
                <a:schemeClr val="dk2"/>
              </a:buClr>
              <a:buFont typeface="Lato"/>
              <a:defRPr>
                <a:solidFill>
                  <a:schemeClr val="dk2"/>
                </a:solidFill>
                <a:latin typeface="Lato"/>
                <a:ea typeface="Lato"/>
                <a:cs typeface="Lato"/>
                <a:sym typeface="Lato"/>
              </a:defRPr>
            </a:lvl7pPr>
            <a:lvl8pPr lvl="7">
              <a:lnSpc>
                <a:spcPct val="115000"/>
              </a:lnSpc>
              <a:spcBef>
                <a:spcPts val="0"/>
              </a:spcBef>
              <a:spcAft>
                <a:spcPts val="1600"/>
              </a:spcAft>
              <a:buClr>
                <a:schemeClr val="dk2"/>
              </a:buClr>
              <a:buFont typeface="Lato"/>
              <a:defRPr>
                <a:solidFill>
                  <a:schemeClr val="dk2"/>
                </a:solidFill>
                <a:latin typeface="Lato"/>
                <a:ea typeface="Lato"/>
                <a:cs typeface="Lato"/>
                <a:sym typeface="Lato"/>
              </a:defRPr>
            </a:lvl8pPr>
            <a:lvl9pPr lvl="8">
              <a:lnSpc>
                <a:spcPct val="115000"/>
              </a:lnSpc>
              <a:spcBef>
                <a:spcPts val="0"/>
              </a:spcBef>
              <a:spcAft>
                <a:spcPts val="1600"/>
              </a:spcAft>
              <a:buClr>
                <a:schemeClr val="dk2"/>
              </a:buClr>
              <a:buFont typeface="Lato"/>
              <a:defRPr>
                <a:solidFill>
                  <a:schemeClr val="dk2"/>
                </a:solidFill>
                <a:latin typeface="Lato"/>
                <a:ea typeface="Lato"/>
                <a:cs typeface="Lato"/>
                <a:sym typeface="Lato"/>
              </a:defRPr>
            </a:lvl9pPr>
          </a:lstStyle>
          <a:p/>
        </p:txBody>
      </p:sp>
      <p:sp>
        <p:nvSpPr>
          <p:cNvPr id="8" name="Shape 8"/>
          <p:cNvSpPr txBox="1"/>
          <p:nvPr>
            <p:ph idx="12" type="sldNum"/>
          </p:nvPr>
        </p:nvSpPr>
        <p:spPr>
          <a:xfrm>
            <a:off x="8497999" y="4688758"/>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dk2"/>
                </a:solidFill>
                <a:latin typeface="Lato"/>
                <a:ea typeface="Lato"/>
                <a:cs typeface="Lato"/>
                <a:sym typeface="Lato"/>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01.jpg"/><Relationship Id="rId4" Type="http://schemas.openxmlformats.org/officeDocument/2006/relationships/image" Target="../media/image00.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71" name="Shape 71"/>
        <p:cNvGrpSpPr/>
        <p:nvPr/>
      </p:nvGrpSpPr>
      <p:grpSpPr>
        <a:xfrm>
          <a:off x="0" y="0"/>
          <a:ext cx="0" cy="0"/>
          <a:chOff x="0" y="0"/>
          <a:chExt cx="0" cy="0"/>
        </a:xfrm>
      </p:grpSpPr>
      <p:sp>
        <p:nvSpPr>
          <p:cNvPr id="72" name="Shape 72"/>
          <p:cNvSpPr txBox="1"/>
          <p:nvPr>
            <p:ph type="ctrTitle"/>
          </p:nvPr>
        </p:nvSpPr>
        <p:spPr>
          <a:xfrm>
            <a:off x="2371725" y="630225"/>
            <a:ext cx="6331500" cy="1542000"/>
          </a:xfrm>
          <a:prstGeom prst="rect">
            <a:avLst/>
          </a:prstGeom>
        </p:spPr>
        <p:txBody>
          <a:bodyPr anchorCtr="0" anchor="t" bIns="91425" lIns="91425" rIns="91425" tIns="91425">
            <a:noAutofit/>
          </a:bodyPr>
          <a:lstStyle/>
          <a:p>
            <a:pPr lvl="0">
              <a:spcBef>
                <a:spcPts val="0"/>
              </a:spcBef>
              <a:buNone/>
            </a:pPr>
            <a:r>
              <a:rPr lang="en"/>
              <a:t>Global Feminism Project</a:t>
            </a:r>
          </a:p>
        </p:txBody>
      </p:sp>
      <p:sp>
        <p:nvSpPr>
          <p:cNvPr id="73" name="Shape 73"/>
          <p:cNvSpPr txBox="1"/>
          <p:nvPr>
            <p:ph idx="1" type="subTitle"/>
          </p:nvPr>
        </p:nvSpPr>
        <p:spPr>
          <a:xfrm>
            <a:off x="2390266" y="3238450"/>
            <a:ext cx="6331500" cy="1241700"/>
          </a:xfrm>
          <a:prstGeom prst="rect">
            <a:avLst/>
          </a:prstGeom>
        </p:spPr>
        <p:txBody>
          <a:bodyPr anchorCtr="0" anchor="b" bIns="91425" lIns="91425" rIns="91425" tIns="91425">
            <a:noAutofit/>
          </a:bodyPr>
          <a:lstStyle/>
          <a:p>
            <a:pPr lvl="0">
              <a:spcBef>
                <a:spcPts val="0"/>
              </a:spcBef>
              <a:buNone/>
            </a:pPr>
            <a:r>
              <a:rPr lang="en"/>
              <a:t>Geannel Vargas</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7" name="Shape 77"/>
        <p:cNvGrpSpPr/>
        <p:nvPr/>
      </p:nvGrpSpPr>
      <p:grpSpPr>
        <a:xfrm>
          <a:off x="0" y="0"/>
          <a:ext cx="0" cy="0"/>
          <a:chOff x="0" y="0"/>
          <a:chExt cx="0" cy="0"/>
        </a:xfrm>
      </p:grpSpPr>
      <p:sp>
        <p:nvSpPr>
          <p:cNvPr id="78" name="Shape 78"/>
          <p:cNvSpPr txBox="1"/>
          <p:nvPr>
            <p:ph type="title"/>
          </p:nvPr>
        </p:nvSpPr>
        <p:spPr>
          <a:xfrm>
            <a:off x="2400250" y="575950"/>
            <a:ext cx="6321600" cy="635400"/>
          </a:xfrm>
          <a:prstGeom prst="rect">
            <a:avLst/>
          </a:prstGeom>
        </p:spPr>
        <p:txBody>
          <a:bodyPr anchorCtr="0" anchor="t" bIns="91425" lIns="91425" rIns="91425" tIns="91425">
            <a:noAutofit/>
          </a:bodyPr>
          <a:lstStyle/>
          <a:p>
            <a:pPr lvl="0">
              <a:spcBef>
                <a:spcPts val="0"/>
              </a:spcBef>
              <a:buNone/>
            </a:pPr>
            <a:r>
              <a:rPr lang="en"/>
              <a:t>Poland </a:t>
            </a:r>
          </a:p>
        </p:txBody>
      </p:sp>
      <p:sp>
        <p:nvSpPr>
          <p:cNvPr id="79" name="Shape 79"/>
          <p:cNvSpPr txBox="1"/>
          <p:nvPr>
            <p:ph idx="1" type="body"/>
          </p:nvPr>
        </p:nvSpPr>
        <p:spPr>
          <a:xfrm>
            <a:off x="2410112" y="1595775"/>
            <a:ext cx="6321600" cy="3002399"/>
          </a:xfrm>
          <a:prstGeom prst="rect">
            <a:avLst/>
          </a:prstGeom>
        </p:spPr>
        <p:txBody>
          <a:bodyPr anchorCtr="0" anchor="t" bIns="91425" lIns="91425" rIns="91425" tIns="91425">
            <a:noAutofit/>
          </a:bodyPr>
          <a:lstStyle/>
          <a:p>
            <a:pPr lvl="0">
              <a:spcBef>
                <a:spcPts val="0"/>
              </a:spcBef>
              <a:buNone/>
            </a:pPr>
            <a:r>
              <a:rPr lang="en"/>
              <a:t>The complex histories of feminism in Poland during the post-war communist rule and since its breakdown in 1989 intersect with a diversity of institutions ranging from governmental forces to Catholic institutions.</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3" name="Shape 83"/>
        <p:cNvGrpSpPr/>
        <p:nvPr/>
      </p:nvGrpSpPr>
      <p:grpSpPr>
        <a:xfrm>
          <a:off x="0" y="0"/>
          <a:ext cx="0" cy="0"/>
          <a:chOff x="0" y="0"/>
          <a:chExt cx="0" cy="0"/>
        </a:xfrm>
      </p:grpSpPr>
      <p:sp>
        <p:nvSpPr>
          <p:cNvPr id="84" name="Shape 84"/>
          <p:cNvSpPr txBox="1"/>
          <p:nvPr>
            <p:ph type="title"/>
          </p:nvPr>
        </p:nvSpPr>
        <p:spPr>
          <a:xfrm>
            <a:off x="2400250" y="575950"/>
            <a:ext cx="6321600" cy="635400"/>
          </a:xfrm>
          <a:prstGeom prst="rect">
            <a:avLst/>
          </a:prstGeom>
        </p:spPr>
        <p:txBody>
          <a:bodyPr anchorCtr="0" anchor="t" bIns="91425" lIns="91425" rIns="91425" tIns="91425">
            <a:noAutofit/>
          </a:bodyPr>
          <a:lstStyle/>
          <a:p>
            <a:pPr lvl="0">
              <a:spcBef>
                <a:spcPts val="0"/>
              </a:spcBef>
              <a:buNone/>
            </a:pPr>
            <a:r>
              <a:rPr lang="en"/>
              <a:t>Interviewee</a:t>
            </a:r>
          </a:p>
        </p:txBody>
      </p:sp>
      <p:sp>
        <p:nvSpPr>
          <p:cNvPr id="85" name="Shape 85"/>
          <p:cNvSpPr txBox="1"/>
          <p:nvPr>
            <p:ph idx="1" type="body"/>
          </p:nvPr>
        </p:nvSpPr>
        <p:spPr>
          <a:xfrm>
            <a:off x="2400262" y="1211350"/>
            <a:ext cx="6321600" cy="3002399"/>
          </a:xfrm>
          <a:prstGeom prst="rect">
            <a:avLst/>
          </a:prstGeom>
        </p:spPr>
        <p:txBody>
          <a:bodyPr anchorCtr="0" anchor="t" bIns="91425" lIns="91425" rIns="91425" tIns="91425">
            <a:noAutofit/>
          </a:bodyPr>
          <a:lstStyle/>
          <a:p>
            <a:pPr lvl="0">
              <a:spcBef>
                <a:spcPts val="0"/>
              </a:spcBef>
              <a:buClr>
                <a:schemeClr val="dk2"/>
              </a:buClr>
              <a:buSzPct val="100000"/>
              <a:buFont typeface="Arial"/>
              <a:buNone/>
            </a:pPr>
            <a:r>
              <a:rPr b="1" lang="en" sz="1100">
                <a:latin typeface="Arial"/>
                <a:ea typeface="Arial"/>
                <a:cs typeface="Arial"/>
                <a:sym typeface="Arial"/>
              </a:rPr>
              <a:t>Anna Titkow</a:t>
            </a:r>
            <a:r>
              <a:rPr lang="en" sz="1100">
                <a:latin typeface="Arial"/>
                <a:ea typeface="Arial"/>
                <a:cs typeface="Arial"/>
                <a:sym typeface="Arial"/>
              </a:rPr>
              <a:t> was born in Poland in 1942. She has a doctorate in Sociology from the University of Warsaw and has worked as an instructor and researcher in medical sociology since 1979. She is currently a Professor of Gender Studies at the Institute of Philosophy and Sociology in Warsaw. Titkow is a notable feminist scholar and one of her earliest efforts was a contribution to the </a:t>
            </a:r>
            <a:r>
              <a:rPr i="1" lang="en" sz="1100">
                <a:latin typeface="Arial"/>
                <a:ea typeface="Arial"/>
                <a:cs typeface="Arial"/>
                <a:sym typeface="Arial"/>
              </a:rPr>
              <a:t>Sisterhood is Global</a:t>
            </a:r>
            <a:r>
              <a:rPr lang="en" sz="1100">
                <a:latin typeface="Arial"/>
                <a:ea typeface="Arial"/>
                <a:cs typeface="Arial"/>
                <a:sym typeface="Arial"/>
              </a:rPr>
              <a:t> anthology published in 1984. Titkow's work challenges Polish gender and sexuality taboos. She has a son and lives in Warsaw.</a:t>
            </a:r>
          </a:p>
          <a:p>
            <a:pPr lvl="0">
              <a:spcBef>
                <a:spcPts val="0"/>
              </a:spcBef>
              <a:buNone/>
            </a:pPr>
            <a:r>
              <a:t/>
            </a:r>
            <a:endParaRPr/>
          </a:p>
        </p:txBody>
      </p:sp>
      <p:pic>
        <p:nvPicPr>
          <p:cNvPr id="86" name="Shape 86"/>
          <p:cNvPicPr preferRelativeResize="0"/>
          <p:nvPr/>
        </p:nvPicPr>
        <p:blipFill>
          <a:blip r:embed="rId3">
            <a:alphaModFix/>
          </a:blip>
          <a:stretch>
            <a:fillRect/>
          </a:stretch>
        </p:blipFill>
        <p:spPr>
          <a:xfrm>
            <a:off x="6509250" y="2747449"/>
            <a:ext cx="1677224" cy="1789050"/>
          </a:xfrm>
          <a:prstGeom prst="rect">
            <a:avLst/>
          </a:prstGeom>
          <a:noFill/>
          <a:ln>
            <a:noFill/>
          </a:ln>
        </p:spPr>
      </p:pic>
      <p:pic>
        <p:nvPicPr>
          <p:cNvPr id="87" name="Shape 87"/>
          <p:cNvPicPr preferRelativeResize="0"/>
          <p:nvPr/>
        </p:nvPicPr>
        <p:blipFill>
          <a:blip r:embed="rId4">
            <a:alphaModFix/>
          </a:blip>
          <a:stretch>
            <a:fillRect/>
          </a:stretch>
        </p:blipFill>
        <p:spPr>
          <a:xfrm>
            <a:off x="2955099" y="2877724"/>
            <a:ext cx="2012674" cy="1528499"/>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1" name="Shape 91"/>
        <p:cNvGrpSpPr/>
        <p:nvPr/>
      </p:nvGrpSpPr>
      <p:grpSpPr>
        <a:xfrm>
          <a:off x="0" y="0"/>
          <a:ext cx="0" cy="0"/>
          <a:chOff x="0" y="0"/>
          <a:chExt cx="0" cy="0"/>
        </a:xfrm>
      </p:grpSpPr>
      <p:sp>
        <p:nvSpPr>
          <p:cNvPr id="92" name="Shape 92"/>
          <p:cNvSpPr txBox="1"/>
          <p:nvPr>
            <p:ph type="title"/>
          </p:nvPr>
        </p:nvSpPr>
        <p:spPr>
          <a:xfrm>
            <a:off x="2400250" y="575950"/>
            <a:ext cx="6321600" cy="635400"/>
          </a:xfrm>
          <a:prstGeom prst="rect">
            <a:avLst/>
          </a:prstGeom>
        </p:spPr>
        <p:txBody>
          <a:bodyPr anchorCtr="0" anchor="t" bIns="91425" lIns="91425" rIns="91425" tIns="91425">
            <a:noAutofit/>
          </a:bodyPr>
          <a:lstStyle/>
          <a:p>
            <a:pPr lvl="0">
              <a:spcBef>
                <a:spcPts val="0"/>
              </a:spcBef>
              <a:buNone/>
            </a:pPr>
            <a:r>
              <a:rPr lang="en"/>
              <a:t>Timeline of Anna Titkow</a:t>
            </a:r>
          </a:p>
        </p:txBody>
      </p:sp>
      <p:sp>
        <p:nvSpPr>
          <p:cNvPr id="93" name="Shape 93"/>
          <p:cNvSpPr txBox="1"/>
          <p:nvPr>
            <p:ph idx="1" type="body"/>
          </p:nvPr>
        </p:nvSpPr>
        <p:spPr>
          <a:xfrm>
            <a:off x="2410112" y="1595775"/>
            <a:ext cx="6321600" cy="3002399"/>
          </a:xfrm>
          <a:prstGeom prst="rect">
            <a:avLst/>
          </a:prstGeom>
        </p:spPr>
        <p:txBody>
          <a:bodyPr anchorCtr="0" anchor="t" bIns="91425" lIns="91425" rIns="91425" tIns="91425">
            <a:noAutofit/>
          </a:bodyPr>
          <a:lstStyle/>
          <a:p>
            <a:pPr indent="-317500" lvl="0" marL="457200" rtl="0">
              <a:spcBef>
                <a:spcPts val="0"/>
              </a:spcBef>
              <a:buSzPct val="100000"/>
              <a:buFont typeface="Arial"/>
            </a:pPr>
            <a:r>
              <a:rPr lang="en" sz="1400">
                <a:latin typeface="Arial"/>
                <a:ea typeface="Arial"/>
                <a:cs typeface="Arial"/>
                <a:sym typeface="Arial"/>
              </a:rPr>
              <a:t>7/7/1942: Born in Przeworsk</a:t>
            </a:r>
          </a:p>
          <a:p>
            <a:pPr indent="-317500" lvl="0" marL="457200" rtl="0">
              <a:spcBef>
                <a:spcPts val="0"/>
              </a:spcBef>
              <a:buSzPct val="100000"/>
              <a:buFont typeface="Arial"/>
            </a:pPr>
            <a:r>
              <a:rPr lang="en" sz="1400">
                <a:latin typeface="Arial"/>
                <a:ea typeface="Arial"/>
                <a:cs typeface="Arial"/>
                <a:sym typeface="Arial"/>
              </a:rPr>
              <a:t>19-59- 1964: Studied sociology at the Warsaw Univers</a:t>
            </a:r>
            <a:r>
              <a:rPr lang="en" sz="1400">
                <a:latin typeface="Arial"/>
                <a:ea typeface="Arial"/>
                <a:cs typeface="Arial"/>
                <a:sym typeface="Arial"/>
              </a:rPr>
              <a:t>ity</a:t>
            </a:r>
          </a:p>
          <a:p>
            <a:pPr indent="-317500" lvl="0" marL="457200" rtl="0">
              <a:spcBef>
                <a:spcPts val="0"/>
              </a:spcBef>
              <a:buSzPct val="100000"/>
              <a:buFont typeface="Arial"/>
            </a:pPr>
            <a:r>
              <a:rPr lang="en" sz="1400">
                <a:latin typeface="Arial"/>
                <a:ea typeface="Arial"/>
                <a:cs typeface="Arial"/>
                <a:sym typeface="Arial"/>
              </a:rPr>
              <a:t>1964- 1969: </a:t>
            </a:r>
            <a:r>
              <a:rPr lang="en" sz="1400">
                <a:latin typeface="Arial"/>
                <a:ea typeface="Arial"/>
                <a:cs typeface="Arial"/>
                <a:sym typeface="Arial"/>
              </a:rPr>
              <a:t>Worked at The Institute of Mother and Child</a:t>
            </a:r>
          </a:p>
          <a:p>
            <a:pPr indent="-317500" lvl="0" marL="457200" rtl="0">
              <a:spcBef>
                <a:spcPts val="0"/>
              </a:spcBef>
              <a:buSzPct val="100000"/>
              <a:buFont typeface="Arial"/>
            </a:pPr>
            <a:r>
              <a:rPr lang="en" sz="1400">
                <a:latin typeface="Arial"/>
                <a:ea typeface="Arial"/>
                <a:cs typeface="Arial"/>
                <a:sym typeface="Arial"/>
              </a:rPr>
              <a:t>1968: Got married</a:t>
            </a:r>
          </a:p>
          <a:p>
            <a:pPr indent="-317500" lvl="0" marL="457200" rtl="0">
              <a:spcBef>
                <a:spcPts val="0"/>
              </a:spcBef>
              <a:buSzPct val="100000"/>
              <a:buFont typeface="Arial"/>
            </a:pPr>
            <a:r>
              <a:rPr lang="en" sz="1400">
                <a:latin typeface="Arial"/>
                <a:ea typeface="Arial"/>
                <a:cs typeface="Arial"/>
                <a:sym typeface="Arial"/>
              </a:rPr>
              <a:t>1969: Gave birth to son Tomasz</a:t>
            </a:r>
          </a:p>
          <a:p>
            <a:pPr indent="-317500" lvl="0" marL="457200" rtl="0">
              <a:spcBef>
                <a:spcPts val="0"/>
              </a:spcBef>
              <a:buSzPct val="100000"/>
              <a:buFont typeface="Arial"/>
            </a:pPr>
            <a:r>
              <a:rPr lang="en" sz="1400">
                <a:latin typeface="Arial"/>
                <a:ea typeface="Arial"/>
                <a:cs typeface="Arial"/>
                <a:sym typeface="Arial"/>
              </a:rPr>
              <a:t>Since 1969: Philosophy and Sociology Institute of the Polish Academy of Sciences</a:t>
            </a:r>
          </a:p>
          <a:p>
            <a:pPr indent="-317500" lvl="0" marL="457200" rtl="0">
              <a:spcBef>
                <a:spcPts val="0"/>
              </a:spcBef>
              <a:buSzPct val="100000"/>
              <a:buFont typeface="Arial"/>
            </a:pPr>
            <a:r>
              <a:rPr lang="en" sz="1400">
                <a:latin typeface="Arial"/>
                <a:ea typeface="Arial"/>
                <a:cs typeface="Arial"/>
                <a:sym typeface="Arial"/>
              </a:rPr>
              <a:t>1979: Earned a Ph.D. in Sociology of Medicine </a:t>
            </a:r>
          </a:p>
          <a:p>
            <a:pPr indent="-317500" lvl="0" marL="457200" rtl="0">
              <a:spcBef>
                <a:spcPts val="0"/>
              </a:spcBef>
              <a:buSzPct val="100000"/>
              <a:buFont typeface="Arial"/>
            </a:pPr>
            <a:r>
              <a:rPr lang="en" sz="1400">
                <a:latin typeface="Arial"/>
                <a:ea typeface="Arial"/>
                <a:cs typeface="Arial"/>
                <a:sym typeface="Arial"/>
              </a:rPr>
              <a:t>1993: Received Habilitacja23, a post-graduate degree</a:t>
            </a:r>
            <a:r>
              <a:rPr lang="en" sz="1100">
                <a:latin typeface="Arial"/>
                <a:ea typeface="Arial"/>
                <a:cs typeface="Arial"/>
                <a:sym typeface="Arial"/>
              </a:rPr>
              <a:t>			</a:t>
            </a:r>
          </a:p>
          <a:p>
            <a:pPr lvl="0">
              <a:spcBef>
                <a:spcPts val="0"/>
              </a:spcBef>
              <a:buClr>
                <a:schemeClr val="dk2"/>
              </a:buClr>
              <a:buSzPct val="91666"/>
              <a:buFont typeface="Arial"/>
              <a:buNone/>
            </a:pPr>
            <a:r>
              <a:rPr i="1" lang="en" sz="1200">
                <a:latin typeface="Arial"/>
                <a:ea typeface="Arial"/>
                <a:cs typeface="Arial"/>
                <a:sym typeface="Arial"/>
              </a:rPr>
              <a:t>Works at the Philosophy and Sociology Institute of the Polish Academy of Sciences and teaches Gender Studies in the School of Social Sciences in Warsaw </a:t>
            </a:r>
          </a:p>
          <a:p>
            <a:pPr lvl="0">
              <a:spcBef>
                <a:spcPts val="0"/>
              </a:spcBef>
              <a:buClr>
                <a:schemeClr val="dk2"/>
              </a:buClr>
              <a:buSzPct val="100000"/>
              <a:buFont typeface="Arial"/>
              <a:buNone/>
            </a:pPr>
            <a:r>
              <a:rPr lang="en" sz="1100">
                <a:latin typeface="Arial"/>
                <a:ea typeface="Arial"/>
                <a:cs typeface="Arial"/>
                <a:sym typeface="Arial"/>
              </a:rPr>
              <a:t>				</a:t>
            </a:r>
          </a:p>
          <a:p>
            <a:pPr lvl="0">
              <a:spcBef>
                <a:spcPts val="0"/>
              </a:spcBef>
              <a:buClr>
                <a:schemeClr val="dk2"/>
              </a:buClr>
              <a:buSzPct val="100000"/>
              <a:buFont typeface="Arial"/>
              <a:buNone/>
            </a:pPr>
            <a:r>
              <a:rPr lang="en" sz="1100">
                <a:latin typeface="Arial"/>
                <a:ea typeface="Arial"/>
                <a:cs typeface="Arial"/>
                <a:sym typeface="Arial"/>
              </a:rPr>
              <a:t>			</a:t>
            </a:r>
          </a:p>
          <a:p>
            <a:pPr lvl="0">
              <a:spcBef>
                <a:spcPts val="0"/>
              </a:spcBef>
              <a:buClr>
                <a:schemeClr val="dk2"/>
              </a:buClr>
              <a:buSzPct val="100000"/>
              <a:buFont typeface="Arial"/>
              <a:buNone/>
            </a:pPr>
            <a:r>
              <a:rPr lang="en" sz="1100">
                <a:latin typeface="Arial"/>
                <a:ea typeface="Arial"/>
                <a:cs typeface="Arial"/>
                <a:sym typeface="Arial"/>
              </a:rPr>
              <a:t>		</a:t>
            </a:r>
          </a:p>
          <a:p>
            <a:pPr lvl="0">
              <a:spcBef>
                <a:spcPts val="0"/>
              </a:spcBef>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7" name="Shape 97"/>
        <p:cNvGrpSpPr/>
        <p:nvPr/>
      </p:nvGrpSpPr>
      <p:grpSpPr>
        <a:xfrm>
          <a:off x="0" y="0"/>
          <a:ext cx="0" cy="0"/>
          <a:chOff x="0" y="0"/>
          <a:chExt cx="0" cy="0"/>
        </a:xfrm>
      </p:grpSpPr>
      <p:sp>
        <p:nvSpPr>
          <p:cNvPr id="98" name="Shape 98"/>
          <p:cNvSpPr txBox="1"/>
          <p:nvPr>
            <p:ph type="title"/>
          </p:nvPr>
        </p:nvSpPr>
        <p:spPr>
          <a:xfrm>
            <a:off x="2400250" y="575950"/>
            <a:ext cx="6321600" cy="635400"/>
          </a:xfrm>
          <a:prstGeom prst="rect">
            <a:avLst/>
          </a:prstGeom>
        </p:spPr>
        <p:txBody>
          <a:bodyPr anchorCtr="0" anchor="t" bIns="91425" lIns="91425" rIns="91425" tIns="91425">
            <a:noAutofit/>
          </a:bodyPr>
          <a:lstStyle/>
          <a:p>
            <a:pPr lvl="0">
              <a:spcBef>
                <a:spcPts val="0"/>
              </a:spcBef>
              <a:buNone/>
            </a:pPr>
            <a:r>
              <a:rPr lang="en"/>
              <a:t>Titkow </a:t>
            </a:r>
          </a:p>
        </p:txBody>
      </p:sp>
      <p:sp>
        <p:nvSpPr>
          <p:cNvPr id="99" name="Shape 99"/>
          <p:cNvSpPr txBox="1"/>
          <p:nvPr>
            <p:ph idx="1" type="body"/>
          </p:nvPr>
        </p:nvSpPr>
        <p:spPr>
          <a:xfrm>
            <a:off x="2410112" y="1595775"/>
            <a:ext cx="6321600" cy="3002399"/>
          </a:xfrm>
          <a:prstGeom prst="rect">
            <a:avLst/>
          </a:prstGeom>
        </p:spPr>
        <p:txBody>
          <a:bodyPr anchorCtr="0" anchor="t" bIns="91425" lIns="91425" rIns="91425" tIns="91425">
            <a:noAutofit/>
          </a:bodyPr>
          <a:lstStyle/>
          <a:p>
            <a:pPr lvl="0">
              <a:spcBef>
                <a:spcPts val="0"/>
              </a:spcBef>
              <a:buNone/>
            </a:pPr>
            <a:r>
              <a:rPr lang="en" sz="1200">
                <a:latin typeface="Arial"/>
                <a:ea typeface="Arial"/>
                <a:cs typeface="Arial"/>
                <a:sym typeface="Arial"/>
              </a:rPr>
              <a:t>While she was introduced to the others authors that also helped on the book </a:t>
            </a:r>
            <a:r>
              <a:rPr i="1" lang="en" sz="1200">
                <a:latin typeface="Arial"/>
                <a:ea typeface="Arial"/>
                <a:cs typeface="Arial"/>
                <a:sym typeface="Arial"/>
              </a:rPr>
              <a:t>Sisterhood is Global </a:t>
            </a:r>
            <a:r>
              <a:rPr lang="en" sz="1200">
                <a:latin typeface="Arial"/>
                <a:ea typeface="Arial"/>
                <a:cs typeface="Arial"/>
                <a:sym typeface="Arial"/>
              </a:rPr>
              <a:t>she was automatically given the name of being a feminist even though she didn't think she was one herself. She liked to get to know the world more and more through many different social processes. Since young she wanted to be different than her mother and she thought her mother didn't have feminine traits. While growing up she  wrote this little book and published it in 1982, </a:t>
            </a:r>
            <a:r>
              <a:rPr i="1" lang="en" sz="1200">
                <a:latin typeface="Arial"/>
                <a:ea typeface="Arial"/>
                <a:cs typeface="Arial"/>
                <a:sym typeface="Arial"/>
              </a:rPr>
              <a:t>A Child as a Value</a:t>
            </a:r>
            <a:r>
              <a:rPr lang="en" sz="1200">
                <a:latin typeface="Arial"/>
                <a:ea typeface="Arial"/>
                <a:cs typeface="Arial"/>
                <a:sym typeface="Arial"/>
              </a:rPr>
              <a:t>, which, she believed, is one of her best books, because in it, she proved empirically and statistically that it was not really the case, and that it was something else to declare, “A child is the highest value,” but the reality was very different. She was interested in that women worked physiology as well. </a:t>
            </a:r>
          </a:p>
          <a:p>
            <a:pPr lvl="0">
              <a:spcBef>
                <a:spcPts val="0"/>
              </a:spcBef>
              <a:buClr>
                <a:schemeClr val="dk2"/>
              </a:buClr>
              <a:buSzPct val="100000"/>
              <a:buFont typeface="Arial"/>
              <a:buNone/>
            </a:pPr>
            <a:r>
              <a:rPr lang="en" sz="1100">
                <a:latin typeface="Arial"/>
                <a:ea typeface="Arial"/>
                <a:cs typeface="Arial"/>
                <a:sym typeface="Arial"/>
              </a:rPr>
              <a:t>				</a:t>
            </a:r>
          </a:p>
          <a:p>
            <a:pPr lvl="0">
              <a:spcBef>
                <a:spcPts val="0"/>
              </a:spcBef>
              <a:buClr>
                <a:schemeClr val="dk2"/>
              </a:buClr>
              <a:buSzPct val="100000"/>
              <a:buFont typeface="Arial"/>
              <a:buNone/>
            </a:pPr>
            <a:r>
              <a:rPr lang="en" sz="1100">
                <a:latin typeface="Arial"/>
                <a:ea typeface="Arial"/>
                <a:cs typeface="Arial"/>
                <a:sym typeface="Arial"/>
              </a:rPr>
              <a:t>			</a:t>
            </a:r>
          </a:p>
          <a:p>
            <a:pPr lvl="0">
              <a:spcBef>
                <a:spcPts val="0"/>
              </a:spcBef>
              <a:buClr>
                <a:schemeClr val="dk2"/>
              </a:buClr>
              <a:buSzPct val="100000"/>
              <a:buFont typeface="Arial"/>
              <a:buNone/>
            </a:pPr>
            <a:r>
              <a:rPr lang="en" sz="1100">
                <a:latin typeface="Arial"/>
                <a:ea typeface="Arial"/>
                <a:cs typeface="Arial"/>
                <a:sym typeface="Arial"/>
              </a:rPr>
              <a:t>		</a:t>
            </a:r>
          </a:p>
          <a:p>
            <a:pPr lvl="0">
              <a:spcBef>
                <a:spcPts val="0"/>
              </a:spcBef>
              <a:buNone/>
            </a:pPr>
            <a:r>
              <a:t/>
            </a:r>
            <a:endParaRPr sz="1200">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3" name="Shape 103"/>
        <p:cNvGrpSpPr/>
        <p:nvPr/>
      </p:nvGrpSpPr>
      <p:grpSpPr>
        <a:xfrm>
          <a:off x="0" y="0"/>
          <a:ext cx="0" cy="0"/>
          <a:chOff x="0" y="0"/>
          <a:chExt cx="0" cy="0"/>
        </a:xfrm>
      </p:grpSpPr>
      <p:sp>
        <p:nvSpPr>
          <p:cNvPr id="104" name="Shape 104"/>
          <p:cNvSpPr txBox="1"/>
          <p:nvPr>
            <p:ph type="title"/>
          </p:nvPr>
        </p:nvSpPr>
        <p:spPr>
          <a:xfrm>
            <a:off x="2400250" y="575950"/>
            <a:ext cx="6321600" cy="635400"/>
          </a:xfrm>
          <a:prstGeom prst="rect">
            <a:avLst/>
          </a:prstGeom>
        </p:spPr>
        <p:txBody>
          <a:bodyPr anchorCtr="0" anchor="t" bIns="91425" lIns="91425" rIns="91425" tIns="91425">
            <a:noAutofit/>
          </a:bodyPr>
          <a:lstStyle/>
          <a:p>
            <a:pPr lvl="0">
              <a:spcBef>
                <a:spcPts val="0"/>
              </a:spcBef>
              <a:buNone/>
            </a:pPr>
            <a:r>
              <a:rPr lang="en"/>
              <a:t>Citations</a:t>
            </a:r>
          </a:p>
        </p:txBody>
      </p:sp>
      <p:sp>
        <p:nvSpPr>
          <p:cNvPr id="105" name="Shape 105"/>
          <p:cNvSpPr txBox="1"/>
          <p:nvPr>
            <p:ph idx="1" type="body"/>
          </p:nvPr>
        </p:nvSpPr>
        <p:spPr>
          <a:xfrm>
            <a:off x="2410112" y="1595775"/>
            <a:ext cx="6321600" cy="3002399"/>
          </a:xfrm>
          <a:prstGeom prst="rect">
            <a:avLst/>
          </a:prstGeom>
        </p:spPr>
        <p:txBody>
          <a:bodyPr anchorCtr="0" anchor="t" bIns="91425" lIns="91425" rIns="91425" tIns="91425">
            <a:noAutofit/>
          </a:bodyPr>
          <a:lstStyle/>
          <a:p>
            <a:pPr lvl="0">
              <a:spcBef>
                <a:spcPts val="0"/>
              </a:spcBef>
              <a:buNone/>
            </a:pPr>
            <a:r>
              <a:rPr lang="en" sz="1400">
                <a:latin typeface="Arial"/>
                <a:ea typeface="Arial"/>
                <a:cs typeface="Arial"/>
                <a:sym typeface="Arial"/>
              </a:rPr>
              <a:t>Walczewska,Sławomira.GLOBAL FEMINISMS COMPARATIVE CASE STUDIES OF WOMEN’S ACTIVISM AND SCHOLARSHIP. SITE: POLAND. Transcript of Anna Titkow Interviewer: Sławomira Walczewska. Date: November 16, 2004. </a:t>
            </a:r>
          </a:p>
          <a:p>
            <a:pPr lvl="0">
              <a:spcBef>
                <a:spcPts val="0"/>
              </a:spcBef>
              <a:buClr>
                <a:schemeClr val="dk2"/>
              </a:buClr>
              <a:buSzPct val="100000"/>
              <a:buFont typeface="Arial"/>
              <a:buNone/>
            </a:pPr>
            <a:r>
              <a:rPr lang="en" sz="1100">
                <a:latin typeface="Arial"/>
                <a:ea typeface="Arial"/>
                <a:cs typeface="Arial"/>
                <a:sym typeface="Arial"/>
              </a:rPr>
              <a:t>				</a:t>
            </a:r>
          </a:p>
          <a:p>
            <a:pPr lvl="0">
              <a:spcBef>
                <a:spcPts val="0"/>
              </a:spcBef>
              <a:buClr>
                <a:schemeClr val="dk2"/>
              </a:buClr>
              <a:buSzPct val="100000"/>
              <a:buFont typeface="Arial"/>
              <a:buNone/>
            </a:pPr>
            <a:r>
              <a:rPr lang="en" sz="1100">
                <a:latin typeface="Arial"/>
                <a:ea typeface="Arial"/>
                <a:cs typeface="Arial"/>
                <a:sym typeface="Arial"/>
              </a:rPr>
              <a:t>			</a:t>
            </a:r>
          </a:p>
          <a:p>
            <a:pPr lvl="0">
              <a:spcBef>
                <a:spcPts val="0"/>
              </a:spcBef>
              <a:buClr>
                <a:schemeClr val="dk2"/>
              </a:buClr>
              <a:buSzPct val="100000"/>
              <a:buFont typeface="Arial"/>
              <a:buNone/>
            </a:pPr>
            <a:r>
              <a:rPr lang="en" sz="1100">
                <a:latin typeface="Arial"/>
                <a:ea typeface="Arial"/>
                <a:cs typeface="Arial"/>
                <a:sym typeface="Arial"/>
              </a:rPr>
              <a:t>		</a:t>
            </a:r>
          </a:p>
          <a:p>
            <a:pPr lvl="0">
              <a:spcBef>
                <a:spcPts val="0"/>
              </a:spcBef>
              <a:buNone/>
            </a:pPr>
            <a:r>
              <a:t/>
            </a:r>
            <a:endParaRPr sz="1200">
              <a:latin typeface="Arial"/>
              <a:ea typeface="Arial"/>
              <a:cs typeface="Arial"/>
              <a:sym typeface="Arial"/>
            </a:endParaRPr>
          </a:p>
          <a:p>
            <a:pPr lvl="0">
              <a:spcBef>
                <a:spcPts val="0"/>
              </a:spcBef>
              <a:buClr>
                <a:schemeClr val="dk2"/>
              </a:buClr>
              <a:buSzPct val="100000"/>
              <a:buFont typeface="Arial"/>
              <a:buNone/>
            </a:pPr>
            <a:r>
              <a:rPr lang="en" sz="1100">
                <a:latin typeface="Arial"/>
                <a:ea typeface="Arial"/>
                <a:cs typeface="Arial"/>
                <a:sym typeface="Arial"/>
              </a:rPr>
              <a:t>				</a:t>
            </a:r>
          </a:p>
          <a:p>
            <a:pPr lvl="0">
              <a:spcBef>
                <a:spcPts val="0"/>
              </a:spcBef>
              <a:buClr>
                <a:schemeClr val="dk2"/>
              </a:buClr>
              <a:buSzPct val="100000"/>
              <a:buFont typeface="Arial"/>
              <a:buNone/>
            </a:pPr>
            <a:r>
              <a:rPr lang="en" sz="1100">
                <a:latin typeface="Arial"/>
                <a:ea typeface="Arial"/>
                <a:cs typeface="Arial"/>
                <a:sym typeface="Arial"/>
              </a:rPr>
              <a:t>			</a:t>
            </a:r>
          </a:p>
          <a:p>
            <a:pPr lvl="0">
              <a:spcBef>
                <a:spcPts val="0"/>
              </a:spcBef>
              <a:buClr>
                <a:schemeClr val="dk2"/>
              </a:buClr>
              <a:buSzPct val="100000"/>
              <a:buFont typeface="Arial"/>
              <a:buNone/>
            </a:pPr>
            <a:r>
              <a:rPr lang="en" sz="1100">
                <a:latin typeface="Arial"/>
                <a:ea typeface="Arial"/>
                <a:cs typeface="Arial"/>
                <a:sym typeface="Arial"/>
              </a:rPr>
              <a:t>		</a:t>
            </a:r>
          </a:p>
          <a:p>
            <a:pPr lvl="0">
              <a:spcBef>
                <a:spcPts val="0"/>
              </a:spcBef>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wiss-2">
  <a:themeElements>
    <a:clrScheme name="Swiss">
      <a:dk1>
        <a:srgbClr val="F46524"/>
      </a:dk1>
      <a:lt1>
        <a:srgbClr val="FFFFFF"/>
      </a:lt1>
      <a:dk2>
        <a:srgbClr val="000000"/>
      </a:dk2>
      <a:lt2>
        <a:srgbClr val="757575"/>
      </a:lt2>
      <a:accent1>
        <a:srgbClr val="01579B"/>
      </a:accent1>
      <a:accent2>
        <a:srgbClr val="27C7BD"/>
      </a:accent2>
      <a:accent3>
        <a:srgbClr val="0099E8"/>
      </a:accent3>
      <a:accent4>
        <a:srgbClr val="51B9A3"/>
      </a:accent4>
      <a:accent5>
        <a:srgbClr val="FB8C00"/>
      </a:accent5>
      <a:accent6>
        <a:srgbClr val="FFAE88"/>
      </a:accent6>
      <a:hlink>
        <a:srgbClr val="0277BD"/>
      </a:hlink>
      <a:folHlink>
        <a:srgbClr val="0277B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