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49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9C1A6-FB40-4B20-9582-950BE4F8DB1F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7A228-65FF-4418-8665-30E963CC0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0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Reforms in the Chinese</a:t>
            </a:r>
            <a:r>
              <a:rPr lang="en-US" baseline="0" dirty="0" smtClean="0"/>
              <a:t> economy permeated the different social and economic sectors of  China. There was a preference for male workers resulting in university educated women </a:t>
            </a:r>
            <a:r>
              <a:rPr lang="en-US" baseline="0" smtClean="0"/>
              <a:t>being unable to find jobs.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7A228-65FF-4418-8665-30E963CC0B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00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Obtained the post because</a:t>
            </a:r>
            <a:r>
              <a:rPr lang="en-US" baseline="0" dirty="0" smtClean="0"/>
              <a:t> the organization was under pressure of losing an associated quota of 30 workers if they did not relent.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7A228-65FF-4418-8665-30E963CC0B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33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Implemented</a:t>
            </a:r>
            <a:r>
              <a:rPr lang="en-US" baseline="0" dirty="0" smtClean="0"/>
              <a:t> as standard recruitment process a psyche evaluation.</a:t>
            </a:r>
          </a:p>
          <a:p>
            <a:r>
              <a:rPr lang="en-US" baseline="0" dirty="0" smtClean="0"/>
              <a:t>Employed both Qualitative and Quantitative Methods to evaluate and </a:t>
            </a:r>
            <a:r>
              <a:rPr lang="en-US" baseline="0" dirty="0" err="1" smtClean="0"/>
              <a:t>analyse</a:t>
            </a:r>
            <a:r>
              <a:rPr lang="en-US" baseline="0" dirty="0" smtClean="0"/>
              <a:t> women’s issues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The philosophies, concepts and principles used to run an  organization are very important.</a:t>
            </a:r>
          </a:p>
          <a:p>
            <a:r>
              <a:rPr lang="en-US" baseline="0" dirty="0" smtClean="0"/>
              <a:t>A </a:t>
            </a:r>
            <a:r>
              <a:rPr lang="en-US" baseline="0" smtClean="0"/>
              <a:t>feminist organization should challenge </a:t>
            </a:r>
            <a:endParaRPr lang="en-US" baseline="0" dirty="0" smtClean="0"/>
          </a:p>
          <a:p>
            <a:r>
              <a:rPr lang="en-US" baseline="0" dirty="0" smtClean="0"/>
              <a:t>Recognized that having laws alone does not guarantee equality.</a:t>
            </a:r>
          </a:p>
          <a:p>
            <a:r>
              <a:rPr lang="en-US" baseline="0" dirty="0" smtClean="0"/>
              <a:t>Disadvantaged groups need support services and help</a:t>
            </a:r>
          </a:p>
          <a:p>
            <a:r>
              <a:rPr lang="en-US" baseline="0" dirty="0" smtClean="0"/>
              <a:t>Continuing academic studies on its own is ineffective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7A228-65FF-4418-8665-30E963CC0B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64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7A228-65FF-4418-8665-30E963CC0B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54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6315-431F-4C67-9EF2-A07D831B849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FE9F-822D-4B92-BAB2-9DD95E4C9A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6315-431F-4C67-9EF2-A07D831B849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FE9F-822D-4B92-BAB2-9DD95E4C9A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6315-431F-4C67-9EF2-A07D831B849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FE9F-822D-4B92-BAB2-9DD95E4C9A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6315-431F-4C67-9EF2-A07D831B849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FE9F-822D-4B92-BAB2-9DD95E4C9A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6315-431F-4C67-9EF2-A07D831B849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FE9F-822D-4B92-BAB2-9DD95E4C9A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6315-431F-4C67-9EF2-A07D831B849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FE9F-822D-4B92-BAB2-9DD95E4C9A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6315-431F-4C67-9EF2-A07D831B849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FE9F-822D-4B92-BAB2-9DD95E4C9A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6315-431F-4C67-9EF2-A07D831B849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FE9F-822D-4B92-BAB2-9DD95E4C9A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6315-431F-4C67-9EF2-A07D831B849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FE9F-822D-4B92-BAB2-9DD95E4C9A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6315-431F-4C67-9EF2-A07D831B849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FE9F-822D-4B92-BAB2-9DD95E4C9A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6315-431F-4C67-9EF2-A07D831B849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FE9F-822D-4B92-BAB2-9DD95E4C9A92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21D56315-431F-4C67-9EF2-A07D831B849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F06FFE9F-822D-4B92-BAB2-9DD95E4C9A92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China and Feminism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Gao </a:t>
            </a:r>
            <a:r>
              <a:rPr lang="en-US" dirty="0" err="1" smtClean="0"/>
              <a:t>Xiaoxian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Presentation by Garcia Waldron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250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Lucida Bright" panose="02040602050505020304" pitchFamily="18" charset="0"/>
              </a:rPr>
              <a:t>Profile</a:t>
            </a:r>
            <a:endParaRPr lang="en-US" dirty="0">
              <a:solidFill>
                <a:schemeClr val="tx2"/>
              </a:solidFill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Born in 1948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Eldest of at least 3 female children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Raised in  rural China by her paternal grandmother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Secretary General of the Shaanxi Research association for Women and Family</a:t>
            </a:r>
            <a:endParaRPr lang="en-US" sz="2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300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Cultural and Social Change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Reforms in the Chinese  economy helped propel the Feminism Movement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There was a preference for male workers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Human trafficking 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891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Early Influences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61815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Eldest child and showered with attention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Had to endure hearing her grandmother tell neighbors that her son had no kids.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Internalized this rejection and inspired her to be competitive with boys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Subsequently she has been sensitive to gender issues.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Rejected a recruitment post based solely on being a married female.</a:t>
            </a:r>
            <a:endParaRPr lang="en-US" sz="2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35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Strategic Management Principles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Untrained in management principles Gao intuitively relied on strategic management principles to evaluate her organizations.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Continued re-evaluation and analysis of past and current procedures to assess their effectiveness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Used psychological testing as part of the interview process</a:t>
            </a:r>
            <a:endParaRPr lang="en-US" sz="2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202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Support Services Initiated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59343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1996 established the hotline counseling service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1998 established  the legal help center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1999  a small gender training </a:t>
            </a:r>
            <a:r>
              <a:rPr lang="en-US" sz="2400" dirty="0">
                <a:solidFill>
                  <a:schemeClr val="accent4"/>
                </a:solidFill>
              </a:rPr>
              <a:t> </a:t>
            </a:r>
            <a:r>
              <a:rPr lang="en-US" sz="2400" dirty="0" smtClean="0">
                <a:solidFill>
                  <a:schemeClr val="accent4"/>
                </a:solidFill>
              </a:rPr>
              <a:t>group was established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2001  domestic abuse and  prevention  special counselling line was established</a:t>
            </a:r>
            <a:endParaRPr lang="en-US" sz="2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221803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TM02455610[[fn=Autumn]]</Template>
  <TotalTime>159</TotalTime>
  <Words>319</Words>
  <Application>Microsoft Office PowerPoint</Application>
  <PresentationFormat>On-screen Show (4:3)</PresentationFormat>
  <Paragraphs>40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Autumn</vt:lpstr>
      <vt:lpstr>China and Feminism</vt:lpstr>
      <vt:lpstr>Profile</vt:lpstr>
      <vt:lpstr>Cultural and Social Change</vt:lpstr>
      <vt:lpstr>Early Influences</vt:lpstr>
      <vt:lpstr>Strategic Management Principles</vt:lpstr>
      <vt:lpstr>Support Services Initiated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China and Feminism</dc:title>
  <dc:creator>Anonymous</dc:creator>
  <cp:lastModifiedBy>Anonymous</cp:lastModifiedBy>
  <cp:revision>13</cp:revision>
  <dcterms:created xsi:type="dcterms:W3CDTF">2016-09-12T17:00:54Z</dcterms:created>
  <dcterms:modified xsi:type="dcterms:W3CDTF">2016-09-12T21:49:56Z</dcterms:modified>
</cp:coreProperties>
</file>