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2" d="100"/>
          <a:sy n="92" d="100"/>
        </p:scale>
        <p:origin x="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8/25/2016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8/25/2016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gc.cuny.edu/Page-Elements/Academics-Research-Centers-Initiatives/Certificate-Programs/Women-s-Stud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Women’s Studies?</a:t>
            </a:r>
            <a:endParaRPr lang="en-US" dirty="0"/>
          </a:p>
        </p:txBody>
      </p:sp>
    </p:spTree>
    <p:extLst>
      <p:ext uri="{BB962C8B-B14F-4D97-AF65-F5344CB8AC3E}">
        <p14:creationId xmlns:p14="http://schemas.microsoft.com/office/powerpoint/2010/main" val="4214284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Feminism? </a:t>
            </a:r>
            <a:endParaRPr lang="en-US" dirty="0"/>
          </a:p>
        </p:txBody>
      </p:sp>
    </p:spTree>
    <p:extLst>
      <p:ext uri="{BB962C8B-B14F-4D97-AF65-F5344CB8AC3E}">
        <p14:creationId xmlns:p14="http://schemas.microsoft.com/office/powerpoint/2010/main" val="55419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Studies</a:t>
            </a:r>
            <a:endParaRPr lang="en-US" dirty="0"/>
          </a:p>
        </p:txBody>
      </p:sp>
      <p:sp>
        <p:nvSpPr>
          <p:cNvPr id="3" name="Content Placeholder 2"/>
          <p:cNvSpPr>
            <a:spLocks noGrp="1"/>
          </p:cNvSpPr>
          <p:nvPr>
            <p:ph idx="1"/>
          </p:nvPr>
        </p:nvSpPr>
        <p:spPr>
          <a:xfrm>
            <a:off x="810000" y="2112088"/>
            <a:ext cx="10554574" cy="4932947"/>
          </a:xfrm>
        </p:spPr>
        <p:txBody>
          <a:bodyPr>
            <a:normAutofit/>
          </a:bodyPr>
          <a:lstStyle/>
          <a:p>
            <a:r>
              <a:rPr lang="en-US" sz="2200" dirty="0" smtClean="0"/>
              <a:t>An </a:t>
            </a:r>
            <a:r>
              <a:rPr lang="en-US" sz="2200" dirty="0"/>
              <a:t>interdisciplinary approach to research and scholarship that draws on various disciplines, while challenging disciplinary boundaries, raising new questions and offering different perspectives. The general aim </a:t>
            </a:r>
            <a:r>
              <a:rPr lang="en-US" sz="2200" dirty="0" smtClean="0"/>
              <a:t>is </a:t>
            </a:r>
            <a:r>
              <a:rPr lang="en-US" sz="2200" dirty="0"/>
              <a:t>to offer critical reflection on the experiences of both women and men in terms of differences of gender, sexuality, race, class, ethnicity and nation. Particular attention is paid to the conditions of women's lives and the varied forms of struggle to which these give rise</a:t>
            </a:r>
            <a:r>
              <a:rPr lang="en-US" sz="2200" dirty="0" smtClean="0"/>
              <a:t>.</a:t>
            </a:r>
          </a:p>
          <a:p>
            <a:r>
              <a:rPr lang="en-US" sz="2200" dirty="0" smtClean="0"/>
              <a:t>Began as a feminist critique of scholarship that typically ignored women’s lives or treated women in stereotypical ways. Women’s studies began in the 1970s and built on the insights an energies of the women’s liberation movement. </a:t>
            </a:r>
            <a:endParaRPr lang="en-US" sz="2200" dirty="0"/>
          </a:p>
          <a:p>
            <a:pPr marL="0" indent="0">
              <a:buNone/>
            </a:pPr>
            <a:r>
              <a:rPr lang="en-US" sz="1300" i="1" dirty="0" smtClean="0">
                <a:hlinkClick r:id="rId2"/>
              </a:rPr>
              <a:t>https</a:t>
            </a:r>
            <a:r>
              <a:rPr lang="en-US" sz="1300" i="1" dirty="0">
                <a:hlinkClick r:id="rId2"/>
              </a:rPr>
              <a:t>://</a:t>
            </a:r>
            <a:r>
              <a:rPr lang="en-US" sz="1300" i="1" dirty="0" smtClean="0">
                <a:hlinkClick r:id="rId2"/>
              </a:rPr>
              <a:t>www.gc.cuny.edu/Page-Elements/Academics-Research-Centers-Initiatives/Certificate-Programs/Women-s-Studies</a:t>
            </a:r>
            <a:endParaRPr lang="en-US" sz="1300" i="1" dirty="0" smtClean="0"/>
          </a:p>
          <a:p>
            <a:pPr marL="0" indent="0">
              <a:buNone/>
            </a:pPr>
            <a:r>
              <a:rPr lang="en-US" sz="1300" i="1" dirty="0" smtClean="0"/>
              <a:t>Women’s Lives: Multicultural Perspectives (2007)</a:t>
            </a:r>
            <a:endParaRPr lang="en-US" sz="1300" i="1" dirty="0"/>
          </a:p>
        </p:txBody>
      </p:sp>
    </p:spTree>
    <p:extLst>
      <p:ext uri="{BB962C8B-B14F-4D97-AF65-F5344CB8AC3E}">
        <p14:creationId xmlns:p14="http://schemas.microsoft.com/office/powerpoint/2010/main" val="331187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Feminism </a:t>
            </a:r>
            <a:endParaRPr lang="en-US" dirty="0"/>
          </a:p>
        </p:txBody>
      </p:sp>
      <p:sp>
        <p:nvSpPr>
          <p:cNvPr id="3" name="Content Placeholder 2"/>
          <p:cNvSpPr>
            <a:spLocks noGrp="1"/>
          </p:cNvSpPr>
          <p:nvPr>
            <p:ph idx="1"/>
          </p:nvPr>
        </p:nvSpPr>
        <p:spPr>
          <a:xfrm>
            <a:off x="818712" y="2222287"/>
            <a:ext cx="10554574" cy="4635713"/>
          </a:xfrm>
        </p:spPr>
        <p:txBody>
          <a:bodyPr>
            <a:normAutofit fontScale="70000" lnSpcReduction="20000"/>
          </a:bodyPr>
          <a:lstStyle/>
          <a:p>
            <a:r>
              <a:rPr lang="en-US" sz="3400" dirty="0" smtClean="0"/>
              <a:t>1. A doctrine advocating social, political, and economic rights for women equal to those of men. 2. A movement for the attainment of such rights.</a:t>
            </a:r>
          </a:p>
          <a:p>
            <a:r>
              <a:rPr lang="en-US" sz="3400" dirty="0" smtClean="0"/>
              <a:t>Feminism concerns the liberation of women and girls from discrimination based on gender. The goal of feminist theory and practice is women’s self-determination. For some feminists this means securing equal rights for women within existing institutions—from marriage and family to government policy and law. For others it means fundamentally changing these institutions. </a:t>
            </a:r>
          </a:p>
          <a:p>
            <a:endParaRPr lang="en-US" dirty="0"/>
          </a:p>
          <a:p>
            <a:endParaRPr lang="en-US" dirty="0" smtClean="0"/>
          </a:p>
          <a:p>
            <a:endParaRPr lang="en-US" dirty="0"/>
          </a:p>
          <a:p>
            <a:endParaRPr lang="en-US" dirty="0" smtClean="0"/>
          </a:p>
          <a:p>
            <a:pPr marL="0" indent="0">
              <a:buNone/>
            </a:pPr>
            <a:r>
              <a:rPr lang="en-US" sz="1400" i="1" dirty="0"/>
              <a:t>f</a:t>
            </a:r>
            <a:r>
              <a:rPr lang="en-US" sz="1400" i="1" dirty="0" smtClean="0"/>
              <a:t>rom Fight Like a Girl: How to be a Fearless Feminist (2007)</a:t>
            </a:r>
          </a:p>
          <a:p>
            <a:pPr marL="0" indent="0">
              <a:buNone/>
            </a:pPr>
            <a:r>
              <a:rPr lang="en-US" sz="1400" i="1" dirty="0" smtClean="0"/>
              <a:t>Women’s Lives: Multicultural Perspectives (2007)</a:t>
            </a:r>
            <a:endParaRPr lang="en-US" sz="1400" i="1" dirty="0"/>
          </a:p>
        </p:txBody>
      </p:sp>
    </p:spTree>
    <p:extLst>
      <p:ext uri="{BB962C8B-B14F-4D97-AF65-F5344CB8AC3E}">
        <p14:creationId xmlns:p14="http://schemas.microsoft.com/office/powerpoint/2010/main" val="16139384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86</TotalTime>
  <Words>252</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2</vt:lpstr>
      <vt:lpstr>Quotable</vt:lpstr>
      <vt:lpstr>What is Women’s Studies?</vt:lpstr>
      <vt:lpstr>What is Feminism? </vt:lpstr>
      <vt:lpstr>Women’s Studies</vt:lpstr>
      <vt:lpstr>Feminism </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Women’s Studies?</dc:title>
  <dc:creator>Laura LWestengard</dc:creator>
  <cp:lastModifiedBy>Laura LWestengard</cp:lastModifiedBy>
  <cp:revision>4</cp:revision>
  <dcterms:created xsi:type="dcterms:W3CDTF">2016-08-25T17:25:09Z</dcterms:created>
  <dcterms:modified xsi:type="dcterms:W3CDTF">2016-08-25T18:51:33Z</dcterms:modified>
</cp:coreProperties>
</file>