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4AF466F-BDA4-4F18-9C7B-FF0A9A1B0E80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58FB4290-6522-4139-852E-05BD9E7F0D2E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AAB955F9-81EA-47C5-8059-9E5C2B437C70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1CEF607B-A47E-422C-9BEF-122CCDB7C526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3A9A7CB-BEE6-4F99-898E-913F06E8E125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B6EE300C-6FC5-4FC3-AF1A-075E4F50620D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50D295D-4A77-4DEB-B04C-9F4282A8BC04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2B28685-4D0C-42D5-8013-B5904CD1FCBC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DF226C0-9885-4BA9-BBFA-A52CBFEBB775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BEE1B38-C5EB-4D66-9137-0AFE9CDEDE8F}" type="datetime1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27B613C-1AD7-49D3-885D-F654C5CDBAA6}" type="datetime1">
              <a:rPr lang="en-US" smtClean="0"/>
              <a:pPr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327B613C-1AD7-49D3-885D-F654C5CDBAA6}" type="datetime1">
              <a:rPr lang="en-US" smtClean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Intersections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Identity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360" y="6488668"/>
            <a:ext cx="936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i="1" dirty="0" smtClean="0"/>
              <a:t>Women’s Lives: Multicultural Perspectives </a:t>
            </a:r>
            <a:r>
              <a:rPr lang="en-US" dirty="0" smtClean="0"/>
              <a:t>by Gwyn Kirk and Margo </a:t>
            </a:r>
            <a:r>
              <a:rPr lang="en-US" dirty="0" err="1" smtClean="0"/>
              <a:t>Okazawa</a:t>
            </a:r>
            <a:r>
              <a:rPr lang="en-US" dirty="0" smtClean="0"/>
              <a:t>-Rey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7043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Location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all the aspects of one’s identity meet</a:t>
            </a:r>
          </a:p>
          <a:p>
            <a:r>
              <a:rPr lang="en-US" dirty="0" smtClean="0"/>
              <a:t>We live with multiple intersecting identities</a:t>
            </a:r>
          </a:p>
          <a:p>
            <a:pPr lvl="1"/>
            <a:r>
              <a:rPr lang="en-US" dirty="0" smtClean="0">
                <a:effectLst/>
              </a:rPr>
              <a:t>They operate </a:t>
            </a:r>
            <a:r>
              <a:rPr lang="en-US" dirty="0">
                <a:effectLst/>
              </a:rPr>
              <a:t>together to:</a:t>
            </a:r>
          </a:p>
          <a:p>
            <a:pPr lvl="3"/>
            <a:r>
              <a:rPr lang="en-US" dirty="0">
                <a:effectLst/>
              </a:rPr>
              <a:t>Privilege or subordinate people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Analyzing this complexity is called </a:t>
            </a:r>
            <a:r>
              <a:rPr lang="en-US" dirty="0" err="1" smtClean="0"/>
              <a:t>intersectionality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55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Identity: how we define ourselves at any particular moment in life and how others define us</a:t>
            </a:r>
          </a:p>
          <a:p>
            <a:r>
              <a:rPr lang="en-US" dirty="0"/>
              <a:t>T</a:t>
            </a:r>
            <a:r>
              <a:rPr lang="en-US" dirty="0" smtClean="0"/>
              <a:t>he result of a complex interplay of a range of factors and is an ongoing process…</a:t>
            </a:r>
          </a:p>
        </p:txBody>
      </p:sp>
    </p:spTree>
    <p:extLst>
      <p:ext uri="{BB962C8B-B14F-4D97-AF65-F5344CB8AC3E}">
        <p14:creationId xmlns:p14="http://schemas.microsoft.com/office/powerpoint/2010/main" val="21721882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these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Who am I?</a:t>
            </a:r>
          </a:p>
          <a:p>
            <a:r>
              <a:rPr lang="en-US" dirty="0" smtClean="0"/>
              <a:t>What do others think I am?</a:t>
            </a:r>
          </a:p>
          <a:p>
            <a:r>
              <a:rPr lang="en-US" dirty="0" smtClean="0"/>
              <a:t>Where/what/who are my home and community?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Which social groups do I want to affiliate with?</a:t>
            </a:r>
          </a:p>
          <a:p>
            <a:r>
              <a:rPr lang="en-US" dirty="0" smtClean="0"/>
              <a:t>Who/what do societal institutions (schools, the law, religious institutions) say I am?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1104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Micro, </a:t>
            </a:r>
            <a:r>
              <a:rPr lang="en-US" dirty="0" err="1" smtClean="0"/>
              <a:t>Meso</a:t>
            </a:r>
            <a:r>
              <a:rPr lang="en-US" dirty="0" smtClean="0"/>
              <a:t>, and Macro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 levels of identification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2835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am…</a:t>
            </a:r>
          </a:p>
          <a:p>
            <a:r>
              <a:rPr lang="en-US" dirty="0" smtClean="0"/>
              <a:t>What did you answer for the first question?</a:t>
            </a:r>
          </a:p>
          <a:p>
            <a:r>
              <a:rPr lang="en-US" dirty="0" smtClean="0"/>
              <a:t>For example, what are your family roles?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943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relation to community (neighborhood, workplace, school)</a:t>
            </a:r>
          </a:p>
          <a:p>
            <a:r>
              <a:rPr lang="en-US" dirty="0" smtClean="0"/>
              <a:t>What did you answer to the second question?</a:t>
            </a:r>
          </a:p>
          <a:p>
            <a:r>
              <a:rPr lang="en-US" dirty="0" smtClean="0"/>
              <a:t>For example, what groups were you part of in high school?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6380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relationship to the social structure</a:t>
            </a:r>
          </a:p>
          <a:p>
            <a:r>
              <a:rPr lang="en-US" dirty="0" smtClean="0"/>
              <a:t>Social categories such as gender, class, and race are used to establish and maintain a particular kind of social order</a:t>
            </a:r>
          </a:p>
          <a:p>
            <a:r>
              <a:rPr lang="en-US" dirty="0" smtClean="0"/>
              <a:t>In each category, one group is deemed superior and the others are deemed inferior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86822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Gender</a:t>
            </a:r>
          </a:p>
          <a:p>
            <a:r>
              <a:rPr lang="en-US" dirty="0" smtClean="0"/>
              <a:t>Race</a:t>
            </a:r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Nation</a:t>
            </a:r>
          </a:p>
          <a:p>
            <a:r>
              <a:rPr lang="en-US" dirty="0" smtClean="0"/>
              <a:t>Ethnicity</a:t>
            </a:r>
          </a:p>
          <a:p>
            <a:r>
              <a:rPr lang="en-US" dirty="0" smtClean="0"/>
              <a:t>Sexual Orientation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Physical Ability</a:t>
            </a:r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Can you name the dominant and subordinate groups in each?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2823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Identities are Complex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are not simply dominant and subordinate</a:t>
            </a:r>
          </a:p>
          <a:p>
            <a:r>
              <a:rPr lang="en-US" dirty="0" smtClean="0"/>
              <a:t>Many are privileged on one or more dimensions, and at the same time subordinated on the other dimensions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63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141</TotalTime>
  <Words>295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Rockwell</vt:lpstr>
      <vt:lpstr>Wingdings</vt:lpstr>
      <vt:lpstr>Kilter</vt:lpstr>
      <vt:lpstr>Intersections</vt:lpstr>
      <vt:lpstr>Who am I ?</vt:lpstr>
      <vt:lpstr>Answer these questions</vt:lpstr>
      <vt:lpstr>Micro, Meso, and Macro</vt:lpstr>
      <vt:lpstr>Micro</vt:lpstr>
      <vt:lpstr>Meso</vt:lpstr>
      <vt:lpstr>Macro</vt:lpstr>
      <vt:lpstr>Categories</vt:lpstr>
      <vt:lpstr>Identities are Complex</vt:lpstr>
      <vt:lpstr>Social Location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Intersections</dc:title>
  <dc:creator>Laura Westengard</dc:creator>
  <cp:lastModifiedBy>Laura LWestengard</cp:lastModifiedBy>
  <cp:revision>25</cp:revision>
  <dcterms:created xsi:type="dcterms:W3CDTF">2013-02-04T00:02:33Z</dcterms:created>
  <dcterms:modified xsi:type="dcterms:W3CDTF">2016-09-13T18:48:51Z</dcterms:modified>
</cp:coreProperties>
</file>