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94"/>
    <p:restoredTop sz="94683"/>
  </p:normalViewPr>
  <p:slideViewPr>
    <p:cSldViewPr snapToGrid="0" snapToObjects="1">
      <p:cViewPr varScale="1">
        <p:scale>
          <a:sx n="84" d="100"/>
          <a:sy n="84" d="100"/>
        </p:scale>
        <p:origin x="18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F2221-D2B3-604F-9944-CC0923DE9294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D497B-0FAB-6C43-9098-2E242DFBE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55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Relationship Id="rId3" Type="http://schemas.openxmlformats.org/officeDocument/2006/relationships/hyperlink" Target="http://www.biography.com/people/alice-walker-9521939/videos/alice-walker-pursuing-civil-rights-11994179953" TargetMode="Externa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Relationship Id="rId3" Type="http://schemas.openxmlformats.org/officeDocument/2006/relationships/hyperlink" Target="http://alicewalkersgarden.com/books/book-the-color-purple/" TargetMode="Externa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http://</a:t>
            </a:r>
            <a:r>
              <a:rPr lang="en-US" sz="1200" dirty="0" err="1" smtClean="0"/>
              <a:t>www.biography.com</a:t>
            </a:r>
            <a:r>
              <a:rPr lang="en-US" sz="1200" dirty="0" smtClean="0"/>
              <a:t>/people/alice-walker-9521939/videos/alice-walker-the-mysterious-wonder-of-life-11988547513 (2:16)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hlinkClick r:id="rId3"/>
              </a:rPr>
              <a:t>http://www.biography.com/people/alice-walker-9521939/videos/alice-walker-pursuing-civil-rights-11994179953</a:t>
            </a:r>
            <a:r>
              <a:rPr lang="en-US" sz="1200" dirty="0" smtClean="0"/>
              <a:t> (1:44)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D497B-0FAB-6C43-9098-2E242DFBE9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1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>
                <a:hlinkClick r:id="rId3"/>
              </a:rPr>
              <a:t>http://alicewalkersgarden.com/books/book-the-color-purple/</a:t>
            </a:r>
            <a:r>
              <a:rPr lang="en-US" dirty="0" smtClean="0"/>
              <a:t> (2:59)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</a:t>
            </a:r>
            <a:r>
              <a:rPr lang="en-US" dirty="0" err="1" smtClean="0"/>
              <a:t>www.democracynow.org</a:t>
            </a:r>
            <a:r>
              <a:rPr lang="en-US" dirty="0" smtClean="0"/>
              <a:t>/2012/9/28/alice_walker_on_30th_anniv_of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“It is happening</a:t>
            </a:r>
            <a:r>
              <a:rPr lang="en-US" baseline="0" dirty="0" smtClean="0"/>
              <a:t> on your block”</a:t>
            </a:r>
            <a:r>
              <a:rPr lang="en-US" dirty="0" smtClean="0"/>
              <a:t> (16:30-24:46)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D497B-0FAB-6C43-9098-2E242DFBE9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53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Quotes from http://</a:t>
            </a:r>
            <a:r>
              <a:rPr lang="en-US" dirty="0" err="1" smtClean="0"/>
              <a:t>www.feminist.com</a:t>
            </a:r>
            <a:r>
              <a:rPr lang="en-US" dirty="0" smtClean="0"/>
              <a:t>/</a:t>
            </a:r>
            <a:r>
              <a:rPr lang="en-US" dirty="0" err="1" smtClean="0"/>
              <a:t>askamy</a:t>
            </a:r>
            <a:r>
              <a:rPr lang="en-US" dirty="0" smtClean="0"/>
              <a:t>/feminism/fem17.html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D497B-0FAB-6C43-9098-2E242DFBE9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9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https://</a:t>
            </a:r>
            <a:r>
              <a:rPr lang="en-US" dirty="0" err="1" smtClean="0"/>
              <a:t>owl.english.purdue.edu</a:t>
            </a:r>
            <a:r>
              <a:rPr lang="en-US" dirty="0" smtClean="0"/>
              <a:t>/owl/resource/575/1/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D497B-0FAB-6C43-9098-2E242DFBE9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8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31A3B7D-3E6F-CE49-B57E-9BC3D35D4B5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2768DD1-B63C-4C43-AEE5-6F79BA9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3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B7D-3E6F-CE49-B57E-9BC3D35D4B5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8DD1-B63C-4C43-AEE5-6F79BA9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3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B7D-3E6F-CE49-B57E-9BC3D35D4B5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8DD1-B63C-4C43-AEE5-6F79BA9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81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B7D-3E6F-CE49-B57E-9BC3D35D4B5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8DD1-B63C-4C43-AEE5-6F79BA9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60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B7D-3E6F-CE49-B57E-9BC3D35D4B5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8DD1-B63C-4C43-AEE5-6F79BA9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38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B7D-3E6F-CE49-B57E-9BC3D35D4B5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8DD1-B63C-4C43-AEE5-6F79BA9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66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B7D-3E6F-CE49-B57E-9BC3D35D4B5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8DD1-B63C-4C43-AEE5-6F79BA9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00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31A3B7D-3E6F-CE49-B57E-9BC3D35D4B5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8DD1-B63C-4C43-AEE5-6F79BA9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4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31A3B7D-3E6F-CE49-B57E-9BC3D35D4B5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8DD1-B63C-4C43-AEE5-6F79BA9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B7D-3E6F-CE49-B57E-9BC3D35D4B5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8DD1-B63C-4C43-AEE5-6F79BA9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3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B7D-3E6F-CE49-B57E-9BC3D35D4B5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8DD1-B63C-4C43-AEE5-6F79BA9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9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B7D-3E6F-CE49-B57E-9BC3D35D4B5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8DD1-B63C-4C43-AEE5-6F79BA9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1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B7D-3E6F-CE49-B57E-9BC3D35D4B5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8DD1-B63C-4C43-AEE5-6F79BA9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5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B7D-3E6F-CE49-B57E-9BC3D35D4B5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8DD1-B63C-4C43-AEE5-6F79BA9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9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B7D-3E6F-CE49-B57E-9BC3D35D4B5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8DD1-B63C-4C43-AEE5-6F79BA9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B7D-3E6F-CE49-B57E-9BC3D35D4B5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8DD1-B63C-4C43-AEE5-6F79BA9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82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B7D-3E6F-CE49-B57E-9BC3D35D4B5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8DD1-B63C-4C43-AEE5-6F79BA9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8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31A3B7D-3E6F-CE49-B57E-9BC3D35D4B5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2768DD1-B63C-4C43-AEE5-6F79BA9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9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graphy.com/people/alice-walker-9521939/videos/alice-walker-the-mysterious-wonder-of-life-11988547513" TargetMode="External"/><Relationship Id="rId4" Type="http://schemas.openxmlformats.org/officeDocument/2006/relationships/hyperlink" Target="http://www.biography.com/people/alice-walker-9521939/videos/alice-walker-pursuing-civil-rights-11994179953" TargetMode="External"/><Relationship Id="rId5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licewalkersgarden.com/books/book-the-color-purple/" TargetMode="External"/><Relationship Id="rId4" Type="http://schemas.openxmlformats.org/officeDocument/2006/relationships/hyperlink" Target="http://www.democracynow.org/2012/9/28/alice_walker_on_30th_anniv_o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The Color Purple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Alice Walker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229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Alice Walker </a:t>
            </a:r>
            <a:r>
              <a:rPr lang="en-US" dirty="0" smtClean="0"/>
              <a:t>(1944-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01070"/>
            <a:ext cx="5716901" cy="4235258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sz="2000" dirty="0" smtClean="0"/>
              <a:t>Born in Eatonton, Georgia</a:t>
            </a:r>
          </a:p>
          <a:p>
            <a:pPr marL="342900" lvl="1" indent="-342900"/>
            <a:r>
              <a:rPr lang="en-US" sz="2000" dirty="0" smtClean="0"/>
              <a:t>Writes fiction, poetry, and essays</a:t>
            </a:r>
          </a:p>
          <a:p>
            <a:pPr marL="342900" lvl="1" indent="-342900"/>
            <a:r>
              <a:rPr lang="en-US" sz="2000" dirty="0" smtClean="0"/>
              <a:t>Grew up poor, the daughter of sharecroppers</a:t>
            </a:r>
          </a:p>
          <a:p>
            <a:pPr marL="342900" lvl="1" indent="-342900"/>
            <a:r>
              <a:rPr lang="en-US" sz="2000" dirty="0" smtClean="0"/>
              <a:t>When she was 8 years old, she was shot in the eye by her brother. The injury caused her to withdraw and focus on reading and writing.</a:t>
            </a:r>
          </a:p>
          <a:p>
            <a:pPr marL="342900" lvl="1" indent="-342900"/>
            <a:r>
              <a:rPr lang="en-US" sz="2000" dirty="0" smtClean="0"/>
              <a:t>Became </a:t>
            </a:r>
            <a:r>
              <a:rPr lang="en-US" sz="2000" dirty="0" smtClean="0">
                <a:hlinkClick r:id="rId4"/>
              </a:rPr>
              <a:t>active in the Civil Rights Movement </a:t>
            </a:r>
            <a:r>
              <a:rPr lang="en-US" sz="2000" dirty="0" smtClean="0"/>
              <a:t>after college</a:t>
            </a:r>
          </a:p>
          <a:p>
            <a:pPr marL="342900" lvl="1" indent="-342900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764" y="2401070"/>
            <a:ext cx="4818783" cy="423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53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Color Purple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103120"/>
            <a:ext cx="9345406" cy="443484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hlinkClick r:id="rId3"/>
              </a:rPr>
              <a:t>Alice Walker on </a:t>
            </a:r>
            <a:r>
              <a:rPr lang="en-US" i="1" dirty="0" smtClean="0">
                <a:hlinkClick r:id="rId3"/>
              </a:rPr>
              <a:t>The Color Purple</a:t>
            </a:r>
            <a:endParaRPr lang="en-US" i="1" dirty="0" smtClean="0"/>
          </a:p>
          <a:p>
            <a:r>
              <a:rPr lang="en-US" dirty="0" smtClean="0"/>
              <a:t>Published in 1982</a:t>
            </a:r>
          </a:p>
          <a:p>
            <a:r>
              <a:rPr lang="en-US" dirty="0" smtClean="0"/>
              <a:t>Takes place in the 1930s in rural Georgia</a:t>
            </a:r>
          </a:p>
          <a:p>
            <a:r>
              <a:rPr lang="en-US" dirty="0" smtClean="0"/>
              <a:t>Won a Pulitzer Prize (first African American woman to win a Pulitzer Prize for fiction)</a:t>
            </a:r>
          </a:p>
          <a:p>
            <a:r>
              <a:rPr lang="en-US" dirty="0" smtClean="0"/>
              <a:t>“Tells </a:t>
            </a:r>
            <a:r>
              <a:rPr lang="en-US" dirty="0"/>
              <a:t>the story of a young, poor African-American woman named Celie and her struggle for empowerment in a world marked by sexism, racism and patriarchy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Alice Walker on the </a:t>
            </a:r>
            <a:r>
              <a:rPr lang="en-US" dirty="0" smtClean="0">
                <a:hlinkClick r:id="rId4"/>
              </a:rPr>
              <a:t>30</a:t>
            </a:r>
            <a:r>
              <a:rPr lang="en-US" baseline="30000" dirty="0" smtClean="0">
                <a:hlinkClick r:id="rId4"/>
              </a:rPr>
              <a:t>th</a:t>
            </a:r>
            <a:r>
              <a:rPr lang="en-US" dirty="0" smtClean="0">
                <a:hlinkClick r:id="rId4"/>
              </a:rPr>
              <a:t> Anniversary of the Book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53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69992"/>
            <a:ext cx="8761413" cy="1350248"/>
          </a:xfrm>
        </p:spPr>
        <p:txBody>
          <a:bodyPr/>
          <a:lstStyle/>
          <a:p>
            <a:r>
              <a:rPr lang="en-US" dirty="0" err="1" smtClean="0"/>
              <a:t>Womanism</a:t>
            </a:r>
            <a:r>
              <a:rPr lang="en-US" dirty="0" smtClean="0"/>
              <a:t>: “</a:t>
            </a:r>
            <a:r>
              <a:rPr lang="en-US" b="1" dirty="0" smtClean="0"/>
              <a:t>Womanist</a:t>
            </a:r>
            <a:r>
              <a:rPr lang="en-US" dirty="0" smtClean="0"/>
              <a:t> </a:t>
            </a:r>
            <a:r>
              <a:rPr lang="en-US" dirty="0"/>
              <a:t>is to feminist as purple is to </a:t>
            </a:r>
            <a:r>
              <a:rPr lang="en-US" dirty="0" smtClean="0"/>
              <a:t>lavender.”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70760"/>
            <a:ext cx="9314926" cy="446532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dirty="0" smtClean="0"/>
              <a:t>Walker developed the concept of </a:t>
            </a:r>
            <a:r>
              <a:rPr lang="en-US" dirty="0" err="1" smtClean="0"/>
              <a:t>Womanism</a:t>
            </a:r>
            <a:r>
              <a:rPr lang="en-US" dirty="0" smtClean="0"/>
              <a:t> in her collection of </a:t>
            </a:r>
            <a:r>
              <a:rPr lang="en-US" i="1" dirty="0" smtClean="0"/>
              <a:t>essays In </a:t>
            </a:r>
            <a:r>
              <a:rPr lang="en-US" i="1" dirty="0"/>
              <a:t>Search of our </a:t>
            </a:r>
            <a:r>
              <a:rPr lang="en-US" i="1" dirty="0" smtClean="0"/>
              <a:t>Mothers’ Gardens: Womanist Prose </a:t>
            </a:r>
            <a:r>
              <a:rPr lang="en-US" dirty="0" smtClean="0"/>
              <a:t>(1983).</a:t>
            </a:r>
            <a:endParaRPr lang="en-US" dirty="0"/>
          </a:p>
          <a:p>
            <a:r>
              <a:rPr lang="en-US" dirty="0" err="1" smtClean="0"/>
              <a:t>Womanism</a:t>
            </a:r>
            <a:r>
              <a:rPr lang="en-US" dirty="0" smtClean="0"/>
              <a:t> is a poetic synonym for black feminism</a:t>
            </a:r>
          </a:p>
          <a:p>
            <a:r>
              <a:rPr lang="en-US" dirty="0"/>
              <a:t>"I don't choose </a:t>
            </a:r>
            <a:r>
              <a:rPr lang="en-US" dirty="0" err="1"/>
              <a:t>womanism</a:t>
            </a:r>
            <a:r>
              <a:rPr lang="en-US" dirty="0"/>
              <a:t> because it is 'better' than feminism...Since </a:t>
            </a:r>
            <a:r>
              <a:rPr lang="en-US" dirty="0" err="1"/>
              <a:t>womanism</a:t>
            </a:r>
            <a:r>
              <a:rPr lang="en-US" dirty="0"/>
              <a:t> means black feminism, this would be a </a:t>
            </a:r>
            <a:r>
              <a:rPr lang="en-US" dirty="0" smtClean="0"/>
              <a:t>non-</a:t>
            </a:r>
            <a:r>
              <a:rPr lang="en-US" dirty="0" err="1" smtClean="0"/>
              <a:t>sensical</a:t>
            </a:r>
            <a:r>
              <a:rPr lang="en-US" dirty="0" smtClean="0"/>
              <a:t> </a:t>
            </a:r>
            <a:r>
              <a:rPr lang="en-US" dirty="0"/>
              <a:t>distinction. I choose it because I prefer the sound, the feel, the fit of it; because I cherish the spirit of the women (like Sojourner) the word calls to mind, and because I share the old ethnic-American habit of offering society a new word when the old word it is using fails to describe behavior and change that only a new word can help it more fully </a:t>
            </a:r>
            <a:r>
              <a:rPr lang="en-US" dirty="0" smtClean="0"/>
              <a:t>see” (Walker).</a:t>
            </a:r>
          </a:p>
          <a:p>
            <a:r>
              <a:rPr lang="en-US" dirty="0" smtClean="0"/>
              <a:t>“</a:t>
            </a:r>
            <a:r>
              <a:rPr lang="en-US" dirty="0" err="1"/>
              <a:t>Womanism</a:t>
            </a:r>
            <a:r>
              <a:rPr lang="en-US" dirty="0"/>
              <a:t> brings a racialized and often class-located experience to the gendered experience suggested by feminism. It also </a:t>
            </a:r>
            <a:r>
              <a:rPr lang="en-US" dirty="0" smtClean="0"/>
              <a:t>reflects </a:t>
            </a:r>
            <a:r>
              <a:rPr lang="en-US" dirty="0"/>
              <a:t>a link with history that includes African cultural heritage, enslavement, women's culture, and a kinship with other women, especially women of </a:t>
            </a:r>
            <a:r>
              <a:rPr lang="en-US" dirty="0" smtClean="0"/>
              <a:t>color” (Steinem).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88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Epistolary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sz="2800" dirty="0" smtClean="0"/>
              <a:t>A </a:t>
            </a:r>
            <a:r>
              <a:rPr lang="en-US" sz="2800" dirty="0"/>
              <a:t>novel comprised primarily of letters sent and received by its principle characters. This type of novel was particularly popular during the eighteenth century</a:t>
            </a:r>
            <a:r>
              <a:rPr lang="en-US" sz="2800" dirty="0" smtClean="0"/>
              <a:t>.</a:t>
            </a:r>
          </a:p>
          <a:p>
            <a:pPr marL="342900" lvl="1" indent="-342900"/>
            <a:r>
              <a:rPr lang="en-US" sz="2400" dirty="0" smtClean="0"/>
              <a:t>Why do you think Walker chose to write </a:t>
            </a:r>
            <a:r>
              <a:rPr lang="en-US" sz="2400" i="1" dirty="0" smtClean="0"/>
              <a:t>The Color Purple </a:t>
            </a:r>
            <a:r>
              <a:rPr lang="en-US" sz="2400" dirty="0" smtClean="0"/>
              <a:t>using letters?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170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Themes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2603500"/>
            <a:ext cx="10149840" cy="408686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sz="2800" dirty="0"/>
              <a:t>Domestic Violence and Sexual Abuse</a:t>
            </a:r>
          </a:p>
          <a:p>
            <a:r>
              <a:rPr lang="en-US" sz="2800" dirty="0" smtClean="0"/>
              <a:t>Voice</a:t>
            </a:r>
          </a:p>
          <a:p>
            <a:r>
              <a:rPr lang="en-US" sz="2800" dirty="0" smtClean="0"/>
              <a:t>Racism and Sexism</a:t>
            </a:r>
          </a:p>
          <a:p>
            <a:r>
              <a:rPr lang="en-US" sz="2800" dirty="0" smtClean="0"/>
              <a:t>Female Friendships (both sexual and platonic) </a:t>
            </a:r>
          </a:p>
          <a:p>
            <a:pPr lvl="1"/>
            <a:r>
              <a:rPr lang="en-US" sz="2600" dirty="0" smtClean="0"/>
              <a:t>Find a passage in the book that deals with each of these themes. What happens? What is the message Walker conveys?</a:t>
            </a:r>
          </a:p>
        </p:txBody>
      </p:sp>
    </p:spTree>
    <p:extLst>
      <p:ext uri="{BB962C8B-B14F-4D97-AF65-F5344CB8AC3E}">
        <p14:creationId xmlns:p14="http://schemas.microsoft.com/office/powerpoint/2010/main" val="1368912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313</TotalTime>
  <Words>476</Words>
  <Application>Microsoft Macintosh PowerPoint</Application>
  <PresentationFormat>Widescreen</PresentationFormat>
  <Paragraphs>42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Century Gothic</vt:lpstr>
      <vt:lpstr>Mangal</vt:lpstr>
      <vt:lpstr>Wingdings 3</vt:lpstr>
      <vt:lpstr>Arial</vt:lpstr>
      <vt:lpstr>Ion Boardroom</vt:lpstr>
      <vt:lpstr>The Color Purple</vt:lpstr>
      <vt:lpstr>Alice Walker (1944- )</vt:lpstr>
      <vt:lpstr>The Color Purple</vt:lpstr>
      <vt:lpstr>Womanism: “Womanist is to feminist as purple is to lavender.” </vt:lpstr>
      <vt:lpstr>Epistolary Form</vt:lpstr>
      <vt:lpstr>Some Themes… 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Color Purple</dc:title>
  <dc:creator>Microsoft Office User</dc:creator>
  <cp:lastModifiedBy>Microsoft Office User</cp:lastModifiedBy>
  <cp:revision>23</cp:revision>
  <dcterms:created xsi:type="dcterms:W3CDTF">2016-10-17T21:13:25Z</dcterms:created>
  <dcterms:modified xsi:type="dcterms:W3CDTF">2016-10-18T02:27:08Z</dcterms:modified>
</cp:coreProperties>
</file>