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A1AD-9D61-44CF-98CC-418C5D5EB99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32ED-5D97-40E8-8748-94B1F152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30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A1AD-9D61-44CF-98CC-418C5D5EB99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32ED-5D97-40E8-8748-94B1F152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3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A1AD-9D61-44CF-98CC-418C5D5EB99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32ED-5D97-40E8-8748-94B1F152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0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A1AD-9D61-44CF-98CC-418C5D5EB99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32ED-5D97-40E8-8748-94B1F152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8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A1AD-9D61-44CF-98CC-418C5D5EB99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32ED-5D97-40E8-8748-94B1F152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8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A1AD-9D61-44CF-98CC-418C5D5EB99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32ED-5D97-40E8-8748-94B1F152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7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A1AD-9D61-44CF-98CC-418C5D5EB99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32ED-5D97-40E8-8748-94B1F152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1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A1AD-9D61-44CF-98CC-418C5D5EB99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32ED-5D97-40E8-8748-94B1F152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7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A1AD-9D61-44CF-98CC-418C5D5EB99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32ED-5D97-40E8-8748-94B1F152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8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A1AD-9D61-44CF-98CC-418C5D5EB99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32ED-5D97-40E8-8748-94B1F152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A1AD-9D61-44CF-98CC-418C5D5EB99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32ED-5D97-40E8-8748-94B1F152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4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9A1AD-9D61-44CF-98CC-418C5D5EB99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032ED-5D97-40E8-8748-94B1F152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2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Refutation sentence strategies: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1097"/>
            <a:ext cx="10515600" cy="477586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Some people think we can’t afford to do [name solution], but it would only cost $ _____ to put my solution in place compared to $_____, the cost of [doing nothing/implementing an alternative solution]</a:t>
            </a:r>
          </a:p>
          <a:p>
            <a:r>
              <a:rPr lang="en-US" dirty="0"/>
              <a:t>Although it might take [number of months/years] to implement this solution, it would actually take longer to implement [alternative solution] because _____.</a:t>
            </a:r>
          </a:p>
          <a:p>
            <a:r>
              <a:rPr lang="en-US" dirty="0"/>
              <a:t>There are critics who think that only a few people would benefit from solving this problem, but ______ would benefit because ______.</a:t>
            </a:r>
          </a:p>
          <a:p>
            <a:r>
              <a:rPr lang="en-US" dirty="0"/>
              <a:t>Some may suggest that I favor this solution because I would benefit personally; however, the fact is we would all benefit because ______.</a:t>
            </a:r>
          </a:p>
          <a:p>
            <a:r>
              <a:rPr lang="en-US" dirty="0"/>
              <a:t>Some may claim that this solution has been tried and hasn’t worked. But research shows that [explain how proposed solution has worked] OR my solution differs from past experiments in these important ways: _____, _____, and 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8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Concession sentence strategies: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12606"/>
            <a:ext cx="10515600" cy="4864357"/>
          </a:xfrm>
        </p:spPr>
        <p:txBody>
          <a:bodyPr/>
          <a:lstStyle/>
          <a:p>
            <a:r>
              <a:rPr lang="en-US" dirty="0"/>
              <a:t>I agree with those who [claim X or object on X grounds]; therefore, instead of _____, I think we should pursue ______.</a:t>
            </a:r>
          </a:p>
          <a:p>
            <a:r>
              <a:rPr lang="en-US" dirty="0"/>
              <a:t>If ______ seems too [time consuming/expensive/something else], let’s try _______.</a:t>
            </a:r>
          </a:p>
          <a:p>
            <a:r>
              <a:rPr lang="en-US" dirty="0"/>
              <a:t>Where______ is a concern, I think [name alternative] should be followed.</a:t>
            </a:r>
          </a:p>
          <a:p>
            <a:r>
              <a:rPr lang="en-US" dirty="0"/>
              <a:t>Although _____ is the best way to deal with a problem like this, under [describe special circumstances], I agree that ________ should be done.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5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243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Refutation sentence strategies: </vt:lpstr>
      <vt:lpstr>Concession sentence strategies: </vt:lpstr>
    </vt:vector>
  </TitlesOfParts>
  <Company>NYCCT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Refutation sentence strategies: </dc:title>
  <dc:creator>Faculty</dc:creator>
  <cp:lastModifiedBy>Faculty</cp:lastModifiedBy>
  <cp:revision>3</cp:revision>
  <dcterms:created xsi:type="dcterms:W3CDTF">2018-05-01T15:33:03Z</dcterms:created>
  <dcterms:modified xsi:type="dcterms:W3CDTF">2018-05-01T17:49:34Z</dcterms:modified>
</cp:coreProperties>
</file>