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Narrative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Basic Features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649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Well-Told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story should be </a:t>
            </a:r>
            <a:r>
              <a:rPr lang="en-US" sz="2800" b="1" dirty="0" smtClean="0"/>
              <a:t>enjoyable</a:t>
            </a:r>
            <a:r>
              <a:rPr lang="en-US" sz="2800" dirty="0" smtClean="0"/>
              <a:t>. It should be a </a:t>
            </a:r>
            <a:r>
              <a:rPr lang="en-US" sz="2800" b="1" dirty="0" smtClean="0"/>
              <a:t>pleasure</a:t>
            </a:r>
            <a:r>
              <a:rPr lang="en-US" sz="2800" dirty="0" smtClean="0"/>
              <a:t> to read.</a:t>
            </a:r>
          </a:p>
          <a:p>
            <a:r>
              <a:rPr lang="en-US" sz="2800" dirty="0" smtClean="0"/>
              <a:t>The story should use </a:t>
            </a:r>
            <a:r>
              <a:rPr lang="en-US" sz="2800" b="1" dirty="0" smtClean="0"/>
              <a:t>dialogue</a:t>
            </a:r>
            <a:r>
              <a:rPr lang="en-US" sz="2800" dirty="0" smtClean="0"/>
              <a:t> to portray people, help readers understand their point of view, and heighten the drama.</a:t>
            </a:r>
          </a:p>
          <a:p>
            <a:r>
              <a:rPr lang="en-US" sz="2800" dirty="0" smtClean="0"/>
              <a:t>The story should include a </a:t>
            </a:r>
            <a:r>
              <a:rPr lang="en-US" sz="2800" b="1" dirty="0" smtClean="0"/>
              <a:t>dramatic arc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7188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Dramatic Arc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545432" y="2598820"/>
            <a:ext cx="11229473" cy="3886113"/>
          </a:xfrm>
          <a:custGeom>
            <a:avLst/>
            <a:gdLst>
              <a:gd name="connsiteX0" fmla="*/ 0 w 11229473"/>
              <a:gd name="connsiteY0" fmla="*/ 3561348 h 3886113"/>
              <a:gd name="connsiteX1" fmla="*/ 2149642 w 11229473"/>
              <a:gd name="connsiteY1" fmla="*/ 3529264 h 3886113"/>
              <a:gd name="connsiteX2" fmla="*/ 5582652 w 11229473"/>
              <a:gd name="connsiteY2" fmla="*/ 1 h 3886113"/>
              <a:gd name="connsiteX3" fmla="*/ 7892715 w 11229473"/>
              <a:gd name="connsiteY3" fmla="*/ 3513222 h 3886113"/>
              <a:gd name="connsiteX4" fmla="*/ 10603831 w 11229473"/>
              <a:gd name="connsiteY4" fmla="*/ 3818022 h 3886113"/>
              <a:gd name="connsiteX5" fmla="*/ 11229473 w 11229473"/>
              <a:gd name="connsiteY5" fmla="*/ 3818022 h 388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29473" h="3886113">
                <a:moveTo>
                  <a:pt x="0" y="3561348"/>
                </a:moveTo>
                <a:cubicBezTo>
                  <a:pt x="609600" y="3842085"/>
                  <a:pt x="1219200" y="4122822"/>
                  <a:pt x="2149642" y="3529264"/>
                </a:cubicBezTo>
                <a:cubicBezTo>
                  <a:pt x="3080084" y="2935706"/>
                  <a:pt x="4625473" y="2675"/>
                  <a:pt x="5582652" y="1"/>
                </a:cubicBezTo>
                <a:cubicBezTo>
                  <a:pt x="6539831" y="-2673"/>
                  <a:pt x="7055852" y="2876885"/>
                  <a:pt x="7892715" y="3513222"/>
                </a:cubicBezTo>
                <a:cubicBezTo>
                  <a:pt x="8729578" y="4149559"/>
                  <a:pt x="10047705" y="3767222"/>
                  <a:pt x="10603831" y="3818022"/>
                </a:cubicBezTo>
                <a:cubicBezTo>
                  <a:pt x="11159957" y="3868822"/>
                  <a:pt x="11194715" y="3843422"/>
                  <a:pt x="11229473" y="381802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518484"/>
            <a:ext cx="3174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Exposition/Inciting Incident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3721768"/>
            <a:ext cx="1604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Rising Action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21349" y="2229488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Climax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475621" y="3721768"/>
            <a:ext cx="169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Falling Action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167110" y="5518484"/>
            <a:ext cx="2545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Resolution/Reflection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7915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Vivid Description of People and Places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Naming</a:t>
            </a:r>
            <a:r>
              <a:rPr lang="en-US" sz="2400" dirty="0" smtClean="0"/>
              <a:t>: What is it?</a:t>
            </a:r>
          </a:p>
          <a:p>
            <a:pPr lvl="1"/>
            <a:r>
              <a:rPr lang="en-US" sz="2400" dirty="0" smtClean="0"/>
              <a:t>Call attention to observable details and notable features</a:t>
            </a:r>
          </a:p>
          <a:p>
            <a:r>
              <a:rPr lang="en-US" sz="2400" b="1" dirty="0" smtClean="0"/>
              <a:t>Detailing</a:t>
            </a:r>
            <a:r>
              <a:rPr lang="en-US" sz="2400" dirty="0" smtClean="0"/>
              <a:t>: What are its parts or features?</a:t>
            </a:r>
          </a:p>
          <a:p>
            <a:pPr lvl="1"/>
            <a:r>
              <a:rPr lang="en-US" sz="2400" dirty="0" smtClean="0"/>
              <a:t>Make the features more specific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b="1" dirty="0"/>
              <a:t>Comparing</a:t>
            </a:r>
            <a:r>
              <a:rPr lang="en-US" sz="2400" dirty="0"/>
              <a:t>: What is it like?</a:t>
            </a:r>
          </a:p>
          <a:p>
            <a:pPr lvl="1"/>
            <a:r>
              <a:rPr lang="en-US" sz="2400" dirty="0"/>
              <a:t>Similes and Metaphors</a:t>
            </a:r>
          </a:p>
          <a:p>
            <a:r>
              <a:rPr lang="en-US" sz="2400" dirty="0"/>
              <a:t>Remember to use ALL five senses!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2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799" y="2222287"/>
            <a:ext cx="11662611" cy="4387060"/>
          </a:xfrm>
        </p:spPr>
        <p:txBody>
          <a:bodyPr/>
          <a:lstStyle/>
          <a:p>
            <a:r>
              <a:rPr lang="en-US" sz="2400" dirty="0" smtClean="0"/>
              <a:t>The story should have a </a:t>
            </a:r>
            <a:r>
              <a:rPr lang="en-US" sz="2400" b="1" dirty="0" smtClean="0"/>
              <a:t>clear point </a:t>
            </a:r>
            <a:r>
              <a:rPr lang="en-US" sz="2400" dirty="0" smtClean="0"/>
              <a:t>and it should convey a </a:t>
            </a:r>
            <a:r>
              <a:rPr lang="en-US" sz="2400" b="1" dirty="0" smtClean="0"/>
              <a:t>richness of meaning</a:t>
            </a:r>
            <a:r>
              <a:rPr lang="en-US" sz="2400" dirty="0" smtClean="0"/>
              <a:t> that makes the event worth writing about</a:t>
            </a:r>
          </a:p>
          <a:p>
            <a:r>
              <a:rPr lang="en-US" sz="2400" dirty="0" smtClean="0"/>
              <a:t>You can convey this by:</a:t>
            </a:r>
          </a:p>
          <a:p>
            <a:pPr lvl="1"/>
            <a:r>
              <a:rPr lang="en-US" sz="2400" i="1" smtClean="0"/>
              <a:t>Describing feelings </a:t>
            </a:r>
            <a:r>
              <a:rPr lang="en-US" sz="2400" i="1" dirty="0" smtClean="0"/>
              <a:t>and thoughts </a:t>
            </a:r>
            <a:r>
              <a:rPr lang="en-US" sz="2400" dirty="0" smtClean="0"/>
              <a:t>from the time the event took place</a:t>
            </a:r>
          </a:p>
          <a:p>
            <a:pPr lvl="1"/>
            <a:r>
              <a:rPr lang="en-US" sz="2400" dirty="0" smtClean="0"/>
              <a:t>Reflecting on the past </a:t>
            </a:r>
            <a:r>
              <a:rPr lang="en-US" sz="2400" i="1" dirty="0" smtClean="0"/>
              <a:t>from the present perspective</a:t>
            </a:r>
          </a:p>
          <a:p>
            <a:pPr lvl="1"/>
            <a:r>
              <a:rPr lang="en-US" sz="2400" dirty="0" smtClean="0"/>
              <a:t>Choosing details and words that create a </a:t>
            </a:r>
            <a:r>
              <a:rPr lang="en-US" sz="2400" i="1" dirty="0" smtClean="0"/>
              <a:t>dominant impression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0233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20</TotalTime>
  <Words>168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Quotable</vt:lpstr>
      <vt:lpstr>Narrative</vt:lpstr>
      <vt:lpstr>A Well-Told Story</vt:lpstr>
      <vt:lpstr>Dramatic Arc</vt:lpstr>
      <vt:lpstr>Vivid Description of People and Places</vt:lpstr>
      <vt:lpstr>Significance</vt:lpstr>
    </vt:vector>
  </TitlesOfParts>
  <Company>NYCCT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Narrative</dc:title>
  <dc:creator>Laura LWestengard</dc:creator>
  <cp:lastModifiedBy>Laura LWestengard</cp:lastModifiedBy>
  <cp:revision>9</cp:revision>
  <dcterms:created xsi:type="dcterms:W3CDTF">2016-11-01T22:36:38Z</dcterms:created>
  <dcterms:modified xsi:type="dcterms:W3CDTF">2017-08-31T17:36:25Z</dcterms:modified>
</cp:coreProperties>
</file>