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40"/>
  </p:normalViewPr>
  <p:slideViewPr>
    <p:cSldViewPr snapToGrid="0" snapToObjects="1">
      <p:cViewPr varScale="1">
        <p:scale>
          <a:sx n="55" d="100"/>
          <a:sy n="55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Explaining your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</a:t>
            </a:r>
            <a:r>
              <a:rPr lang="en-US" dirty="0" smtClean="0"/>
              <a:t> will my solution solve the problem?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5058"/>
            <a:ext cx="10216662" cy="4716080"/>
          </a:xfrm>
        </p:spPr>
        <p:txBody>
          <a:bodyPr>
            <a:normAutofit/>
          </a:bodyPr>
          <a:lstStyle/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600" dirty="0" smtClean="0"/>
              <a:t>Will it eliminate </a:t>
            </a:r>
            <a:r>
              <a:rPr lang="en-US" sz="3600" u="sng" dirty="0" smtClean="0"/>
              <a:t>part</a:t>
            </a:r>
            <a:r>
              <a:rPr lang="en-US" sz="3600" dirty="0" smtClean="0"/>
              <a:t> of the problem? </a:t>
            </a:r>
            <a:r>
              <a:rPr lang="en-US" sz="3600" dirty="0" smtClean="0"/>
              <a:t>If so, which part? </a:t>
            </a:r>
            <a:endParaRPr lang="en-US" sz="3600" dirty="0" smtClean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600" dirty="0" smtClean="0"/>
              <a:t>Will it eliminate </a:t>
            </a:r>
            <a:r>
              <a:rPr lang="en-US" sz="3600" dirty="0"/>
              <a:t>a </a:t>
            </a:r>
            <a:r>
              <a:rPr lang="en-US" sz="3600" u="sng" dirty="0"/>
              <a:t>cause </a:t>
            </a:r>
            <a:r>
              <a:rPr lang="en-US" sz="3600" dirty="0"/>
              <a:t>of the problem? </a:t>
            </a:r>
            <a:r>
              <a:rPr lang="en-US" sz="3600" dirty="0" smtClean="0"/>
              <a:t>If so, which cause? </a:t>
            </a:r>
            <a:endParaRPr lang="en-US" sz="3600" dirty="0" smtClean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600" dirty="0" smtClean="0"/>
              <a:t>Will </a:t>
            </a:r>
            <a:r>
              <a:rPr lang="en-US" sz="3600" dirty="0"/>
              <a:t>it </a:t>
            </a:r>
            <a:r>
              <a:rPr lang="en-US" sz="3600" u="sng" dirty="0"/>
              <a:t>change</a:t>
            </a:r>
            <a:r>
              <a:rPr lang="en-US" sz="3600" dirty="0"/>
              <a:t> people’s behavior? </a:t>
            </a:r>
            <a:r>
              <a:rPr lang="en-US" sz="3600" dirty="0" smtClean="0"/>
              <a:t>What behaviors will change? How will your solution create this change?</a:t>
            </a:r>
            <a:endParaRPr lang="en-US" sz="3600" dirty="0" smtClean="0"/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600" dirty="0" smtClean="0"/>
              <a:t>Will it solve the problem some other way</a:t>
            </a:r>
            <a:r>
              <a:rPr lang="en-US" sz="3600" dirty="0" smtClean="0"/>
              <a:t>? </a:t>
            </a:r>
            <a:r>
              <a:rPr lang="en-US" sz="3600" dirty="0" smtClean="0"/>
              <a:t>How?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8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my solution </a:t>
            </a:r>
            <a:r>
              <a:rPr lang="en-US" b="1" u="sng" dirty="0" smtClean="0"/>
              <a:t>feasible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9240"/>
            <a:ext cx="9601200" cy="5013960"/>
          </a:xfrm>
        </p:spPr>
        <p:txBody>
          <a:bodyPr>
            <a:normAutofit/>
          </a:bodyPr>
          <a:lstStyle/>
          <a:p>
            <a:pPr lvl="2">
              <a:spcBef>
                <a:spcPts val="1000"/>
              </a:spcBef>
            </a:pPr>
            <a:r>
              <a:rPr lang="en-US" sz="3600" i="1" dirty="0"/>
              <a:t>How, exactly, can it be implemented? List all of the major steps necessary to carry out your solution.</a:t>
            </a:r>
          </a:p>
          <a:p>
            <a:pPr lvl="2"/>
            <a:r>
              <a:rPr lang="en-US" sz="3600" i="1" dirty="0"/>
              <a:t>What will it cost? Where will the money come from?</a:t>
            </a:r>
          </a:p>
          <a:p>
            <a:pPr lvl="2"/>
            <a:r>
              <a:rPr lang="en-US" sz="3600" i="1" dirty="0"/>
              <a:t>How much time will it take to implement? Create a rough schedule with a timeline to show how long it would take to make the necessary arrangements.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your proposed solution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Now that you have carefully thought about how your solution would solve the problem and how it is feasible, go back and revise your sentences to be </a:t>
            </a:r>
            <a:r>
              <a:rPr lang="en-US" sz="3600" i="1" u="sng" dirty="0" smtClean="0"/>
              <a:t>more specific </a:t>
            </a:r>
            <a:endParaRPr lang="en-US" sz="3600" i="1" u="sng" dirty="0"/>
          </a:p>
        </p:txBody>
      </p:sp>
    </p:spTree>
    <p:extLst>
      <p:ext uri="{BB962C8B-B14F-4D97-AF65-F5344CB8AC3E}">
        <p14:creationId xmlns:p14="http://schemas.microsoft.com/office/powerpoint/2010/main" val="9719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</TotalTime>
  <Words>174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Explaining your solution</vt:lpstr>
      <vt:lpstr>How will my solution solve the problem? </vt:lpstr>
      <vt:lpstr>How is my solution feasible?</vt:lpstr>
      <vt:lpstr>Revise your proposed solution sentences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your solution</dc:title>
  <dc:creator>Microsoft Office User</dc:creator>
  <cp:lastModifiedBy>Laura Westengard</cp:lastModifiedBy>
  <cp:revision>4</cp:revision>
  <dcterms:created xsi:type="dcterms:W3CDTF">2017-11-19T21:28:42Z</dcterms:created>
  <dcterms:modified xsi:type="dcterms:W3CDTF">2019-12-02T17:17:46Z</dcterms:modified>
</cp:coreProperties>
</file>