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7" r:id="rId2"/>
    <p:sldId id="258" r:id="rId3"/>
    <p:sldId id="259" r:id="rId4"/>
    <p:sldId id="262"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622"/>
  </p:normalViewPr>
  <p:slideViewPr>
    <p:cSldViewPr snapToGrid="0" snapToObjects="1">
      <p:cViewPr varScale="1">
        <p:scale>
          <a:sx n="96" d="100"/>
          <a:sy n="96" d="100"/>
        </p:scale>
        <p:origin x="91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ACB6A8-0BFD-344D-A3B8-055BCFB96CDA}" type="datetimeFigureOut">
              <a:rPr lang="en-US" smtClean="0"/>
              <a:t>10/13/19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7D54E7-18D2-454C-8600-39845A92DEF7}" type="slidenum">
              <a:rPr lang="en-US" smtClean="0"/>
              <a:t>‹#›</a:t>
            </a:fld>
            <a:endParaRPr lang="en-US"/>
          </a:p>
        </p:txBody>
      </p:sp>
    </p:spTree>
    <p:extLst>
      <p:ext uri="{BB962C8B-B14F-4D97-AF65-F5344CB8AC3E}">
        <p14:creationId xmlns:p14="http://schemas.microsoft.com/office/powerpoint/2010/main" val="2942649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www.oxygen.com</a:t>
            </a:r>
            <a:r>
              <a:rPr lang="en-US" dirty="0"/>
              <a:t>/snapped/blogs/what-happened-to-notorious-big-5-people-who-knew-him-speak-out-about-the-murder (1:00)</a:t>
            </a:r>
          </a:p>
        </p:txBody>
      </p:sp>
      <p:sp>
        <p:nvSpPr>
          <p:cNvPr id="4" name="Slide Number Placeholder 3"/>
          <p:cNvSpPr>
            <a:spLocks noGrp="1"/>
          </p:cNvSpPr>
          <p:nvPr>
            <p:ph type="sldNum" sz="quarter" idx="5"/>
          </p:nvPr>
        </p:nvSpPr>
        <p:spPr/>
        <p:txBody>
          <a:bodyPr/>
          <a:lstStyle/>
          <a:p>
            <a:fld id="{487D54E7-18D2-454C-8600-39845A92DEF7}" type="slidenum">
              <a:rPr lang="en-US" smtClean="0"/>
              <a:t>1</a:t>
            </a:fld>
            <a:endParaRPr lang="en-US"/>
          </a:p>
        </p:txBody>
      </p:sp>
    </p:spTree>
    <p:extLst>
      <p:ext uri="{BB962C8B-B14F-4D97-AF65-F5344CB8AC3E}">
        <p14:creationId xmlns:p14="http://schemas.microsoft.com/office/powerpoint/2010/main" val="3708260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10/13/19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10/13/19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10/13/19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10/13/19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10/13/19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10/13/19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10/13/19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10/13/19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10/13/19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10/13/19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10/13/19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10/13/19</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oxygen.com/snapped/blogs/what-happened-to-notorious-big-5-people-who-knew-him-speak-out-about-the-murder"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C59A8-7C6B-2D4F-B46B-E28216A855AC}"/>
              </a:ext>
            </a:extLst>
          </p:cNvPr>
          <p:cNvSpPr>
            <a:spLocks noGrp="1"/>
          </p:cNvSpPr>
          <p:nvPr>
            <p:ph type="title"/>
          </p:nvPr>
        </p:nvSpPr>
        <p:spPr>
          <a:xfrm>
            <a:off x="1970322" y="340342"/>
            <a:ext cx="2664361" cy="1903241"/>
          </a:xfrm>
        </p:spPr>
        <p:txBody>
          <a:bodyPr>
            <a:normAutofit/>
          </a:bodyPr>
          <a:lstStyle/>
          <a:p>
            <a:r>
              <a:rPr lang="en-US" sz="4000" dirty="0"/>
              <a:t>Narrative Analysis  </a:t>
            </a:r>
          </a:p>
        </p:txBody>
      </p:sp>
      <p:pic>
        <p:nvPicPr>
          <p:cNvPr id="6" name="Content Placeholder 5">
            <a:hlinkClick r:id="rId3"/>
            <a:extLst>
              <a:ext uri="{FF2B5EF4-FFF2-40B4-BE49-F238E27FC236}">
                <a16:creationId xmlns:a16="http://schemas.microsoft.com/office/drawing/2014/main" id="{3AED5DD4-A52E-8943-8EA5-E18C1F260A0D}"/>
              </a:ext>
            </a:extLst>
          </p:cNvPr>
          <p:cNvPicPr>
            <a:picLocks noGrp="1" noChangeAspect="1"/>
          </p:cNvPicPr>
          <p:nvPr>
            <p:ph idx="1"/>
          </p:nvPr>
        </p:nvPicPr>
        <p:blipFill>
          <a:blip r:embed="rId4"/>
          <a:stretch>
            <a:fillRect/>
          </a:stretch>
        </p:blipFill>
        <p:spPr>
          <a:xfrm>
            <a:off x="5303044" y="888206"/>
            <a:ext cx="5080000" cy="5080000"/>
          </a:xfrm>
        </p:spPr>
      </p:pic>
      <p:sp>
        <p:nvSpPr>
          <p:cNvPr id="4" name="Text Placeholder 3">
            <a:extLst>
              <a:ext uri="{FF2B5EF4-FFF2-40B4-BE49-F238E27FC236}">
                <a16:creationId xmlns:a16="http://schemas.microsoft.com/office/drawing/2014/main" id="{9EBC0B53-19E6-624C-80B4-66B2DD72CD8D}"/>
              </a:ext>
            </a:extLst>
          </p:cNvPr>
          <p:cNvSpPr>
            <a:spLocks noGrp="1"/>
          </p:cNvSpPr>
          <p:nvPr>
            <p:ph type="body" sz="half" idx="2"/>
          </p:nvPr>
        </p:nvSpPr>
        <p:spPr>
          <a:xfrm>
            <a:off x="1823360" y="2986455"/>
            <a:ext cx="2958283" cy="2981751"/>
          </a:xfrm>
        </p:spPr>
        <p:txBody>
          <a:bodyPr>
            <a:normAutofit lnSpcReduction="10000"/>
          </a:bodyPr>
          <a:lstStyle/>
          <a:p>
            <a:r>
              <a:rPr lang="en-US" sz="3200" dirty="0"/>
              <a:t>”Tupac and my Non-Thug Life” by Jenee Desmond-Harris</a:t>
            </a:r>
          </a:p>
          <a:p>
            <a:endParaRPr lang="en-US" dirty="0"/>
          </a:p>
        </p:txBody>
      </p:sp>
    </p:spTree>
    <p:extLst>
      <p:ext uri="{BB962C8B-B14F-4D97-AF65-F5344CB8AC3E}">
        <p14:creationId xmlns:p14="http://schemas.microsoft.com/office/powerpoint/2010/main" val="1299605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9FE438-0C48-D54E-8148-6E0B58D3DA94}"/>
              </a:ext>
            </a:extLst>
          </p:cNvPr>
          <p:cNvSpPr>
            <a:spLocks noGrp="1"/>
          </p:cNvSpPr>
          <p:nvPr>
            <p:ph type="title"/>
          </p:nvPr>
        </p:nvSpPr>
        <p:spPr/>
        <p:txBody>
          <a:bodyPr/>
          <a:lstStyle/>
          <a:p>
            <a:r>
              <a:rPr lang="en-US" dirty="0"/>
              <a:t>Narrative: Basic Features</a:t>
            </a:r>
          </a:p>
        </p:txBody>
      </p:sp>
      <p:sp>
        <p:nvSpPr>
          <p:cNvPr id="6" name="Content Placeholder 5">
            <a:extLst>
              <a:ext uri="{FF2B5EF4-FFF2-40B4-BE49-F238E27FC236}">
                <a16:creationId xmlns:a16="http://schemas.microsoft.com/office/drawing/2014/main" id="{FA0C2AE0-A7F9-4A40-B329-53BE9F600D52}"/>
              </a:ext>
            </a:extLst>
          </p:cNvPr>
          <p:cNvSpPr>
            <a:spLocks noGrp="1"/>
          </p:cNvSpPr>
          <p:nvPr>
            <p:ph idx="1"/>
          </p:nvPr>
        </p:nvSpPr>
        <p:spPr>
          <a:xfrm>
            <a:off x="1554480" y="1417320"/>
            <a:ext cx="9525000" cy="5105400"/>
          </a:xfrm>
        </p:spPr>
        <p:txBody>
          <a:bodyPr/>
          <a:lstStyle/>
          <a:p>
            <a:r>
              <a:rPr lang="en-US" dirty="0"/>
              <a:t>What is the inciting incident?</a:t>
            </a:r>
          </a:p>
          <a:p>
            <a:r>
              <a:rPr lang="en-US" dirty="0"/>
              <a:t>Find the exposition at the beginning of the story. What do we learn about setting, characters, time period?</a:t>
            </a:r>
          </a:p>
          <a:p>
            <a:r>
              <a:rPr lang="en-US" dirty="0"/>
              <a:t>Look at the description of the photograph. Is it vivid? </a:t>
            </a:r>
          </a:p>
          <a:p>
            <a:r>
              <a:rPr lang="en-US" dirty="0"/>
              <a:t>What do you think is the climax of the story? Why?</a:t>
            </a:r>
          </a:p>
          <a:p>
            <a:r>
              <a:rPr lang="en-US" dirty="0"/>
              <a:t>What is the significance? What is the message Desmond-Harris is trying to communicate to readers? </a:t>
            </a:r>
          </a:p>
        </p:txBody>
      </p:sp>
    </p:spTree>
    <p:extLst>
      <p:ext uri="{BB962C8B-B14F-4D97-AF65-F5344CB8AC3E}">
        <p14:creationId xmlns:p14="http://schemas.microsoft.com/office/powerpoint/2010/main" val="338727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7EA26-144B-534B-A325-22F2294359C2}"/>
              </a:ext>
            </a:extLst>
          </p:cNvPr>
          <p:cNvSpPr>
            <a:spLocks noGrp="1"/>
          </p:cNvSpPr>
          <p:nvPr>
            <p:ph type="title"/>
          </p:nvPr>
        </p:nvSpPr>
        <p:spPr/>
        <p:txBody>
          <a:bodyPr/>
          <a:lstStyle/>
          <a:p>
            <a:r>
              <a:rPr lang="en-US" dirty="0"/>
              <a:t>Get out two types/colors of pens… </a:t>
            </a:r>
          </a:p>
        </p:txBody>
      </p:sp>
      <p:sp>
        <p:nvSpPr>
          <p:cNvPr id="3" name="Content Placeholder 2">
            <a:extLst>
              <a:ext uri="{FF2B5EF4-FFF2-40B4-BE49-F238E27FC236}">
                <a16:creationId xmlns:a16="http://schemas.microsoft.com/office/drawing/2014/main" id="{231C7317-A6F7-EA4F-B033-E81275F91EA6}"/>
              </a:ext>
            </a:extLst>
          </p:cNvPr>
          <p:cNvSpPr>
            <a:spLocks noGrp="1"/>
          </p:cNvSpPr>
          <p:nvPr>
            <p:ph idx="1"/>
          </p:nvPr>
        </p:nvSpPr>
        <p:spPr>
          <a:xfrm>
            <a:off x="1188720" y="2118360"/>
            <a:ext cx="10119360" cy="4587240"/>
          </a:xfrm>
        </p:spPr>
        <p:txBody>
          <a:bodyPr>
            <a:normAutofit/>
          </a:bodyPr>
          <a:lstStyle/>
          <a:p>
            <a:r>
              <a:rPr lang="en-US" dirty="0"/>
              <a:t>Color #1: Mark all of the instances in which Desmond-Harris includes direct quotes/dialogue </a:t>
            </a:r>
          </a:p>
          <a:p>
            <a:r>
              <a:rPr lang="en-US" dirty="0"/>
              <a:t>Color #2: Mark all of the instances in which Desmond-Harris summarizes dialogue</a:t>
            </a:r>
          </a:p>
          <a:p>
            <a:r>
              <a:rPr lang="en-US" dirty="0"/>
              <a:t>Find the speaker tags, mark them. Where are they located in relation to the quotation? </a:t>
            </a:r>
          </a:p>
          <a:p>
            <a:r>
              <a:rPr lang="en-US" dirty="0"/>
              <a:t>What does the dialogue DO? Does it tell you something about the speaker or her relationship with another person? Does it convey feelings or attitudes? Does it advance the narrative? Create a dominant impression? </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430474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D5FDB-D750-A346-ABE9-AC0F7077B516}"/>
              </a:ext>
            </a:extLst>
          </p:cNvPr>
          <p:cNvSpPr>
            <a:spLocks noGrp="1"/>
          </p:cNvSpPr>
          <p:nvPr>
            <p:ph type="title"/>
          </p:nvPr>
        </p:nvSpPr>
        <p:spPr>
          <a:xfrm>
            <a:off x="1981200" y="808056"/>
            <a:ext cx="8588939" cy="1077229"/>
          </a:xfrm>
        </p:spPr>
        <p:txBody>
          <a:bodyPr/>
          <a:lstStyle/>
          <a:p>
            <a:r>
              <a:rPr lang="en-US" dirty="0"/>
              <a:t>Create some dialogue </a:t>
            </a:r>
          </a:p>
        </p:txBody>
      </p:sp>
      <p:sp>
        <p:nvSpPr>
          <p:cNvPr id="3" name="Content Placeholder 2">
            <a:extLst>
              <a:ext uri="{FF2B5EF4-FFF2-40B4-BE49-F238E27FC236}">
                <a16:creationId xmlns:a16="http://schemas.microsoft.com/office/drawing/2014/main" id="{EF34AA1E-F128-F44D-88F9-6ED001196FCC}"/>
              </a:ext>
            </a:extLst>
          </p:cNvPr>
          <p:cNvSpPr>
            <a:spLocks noGrp="1"/>
          </p:cNvSpPr>
          <p:nvPr>
            <p:ph idx="1"/>
          </p:nvPr>
        </p:nvSpPr>
        <p:spPr>
          <a:xfrm>
            <a:off x="1981200" y="1524000"/>
            <a:ext cx="8588939" cy="4525944"/>
          </a:xfrm>
        </p:spPr>
        <p:txBody>
          <a:bodyPr>
            <a:normAutofit/>
          </a:bodyPr>
          <a:lstStyle/>
          <a:p>
            <a:pPr lvl="1"/>
            <a:r>
              <a:rPr lang="en-US" sz="2400" dirty="0"/>
              <a:t>Choose two characters from the photo who will play a role in your story </a:t>
            </a:r>
          </a:p>
          <a:p>
            <a:pPr lvl="1"/>
            <a:r>
              <a:rPr lang="en-US" sz="2400" dirty="0"/>
              <a:t>Write out a dialogue between characters that includes:</a:t>
            </a:r>
          </a:p>
          <a:p>
            <a:pPr lvl="2"/>
            <a:r>
              <a:rPr lang="en-US" sz="2400" dirty="0"/>
              <a:t>Direct quotes</a:t>
            </a:r>
          </a:p>
          <a:p>
            <a:pPr lvl="2"/>
            <a:r>
              <a:rPr lang="en-US" sz="2400" dirty="0"/>
              <a:t>Paraphrasing</a:t>
            </a:r>
          </a:p>
          <a:p>
            <a:pPr lvl="2"/>
            <a:r>
              <a:rPr lang="en-US" sz="2400" dirty="0"/>
              <a:t>Speaker tags</a:t>
            </a:r>
          </a:p>
        </p:txBody>
      </p:sp>
    </p:spTree>
    <p:extLst>
      <p:ext uri="{BB962C8B-B14F-4D97-AF65-F5344CB8AC3E}">
        <p14:creationId xmlns:p14="http://schemas.microsoft.com/office/powerpoint/2010/main" val="14521171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Madison</Template>
  <TotalTime>50</TotalTime>
  <Words>231</Words>
  <Application>Microsoft Macintosh PowerPoint</Application>
  <PresentationFormat>Widescreen</PresentationFormat>
  <Paragraphs>22</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MS Shell Dlg 2</vt:lpstr>
      <vt:lpstr>Wingdings</vt:lpstr>
      <vt:lpstr>Wingdings 3</vt:lpstr>
      <vt:lpstr>Madison</vt:lpstr>
      <vt:lpstr>Narrative Analysis  </vt:lpstr>
      <vt:lpstr>Narrative: Basic Features</vt:lpstr>
      <vt:lpstr>Get out two types/colors of pens… </vt:lpstr>
      <vt:lpstr>Create some dialogue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Westengard</dc:creator>
  <cp:lastModifiedBy>Laura Westengard</cp:lastModifiedBy>
  <cp:revision>12</cp:revision>
  <dcterms:created xsi:type="dcterms:W3CDTF">2019-03-10T22:18:06Z</dcterms:created>
  <dcterms:modified xsi:type="dcterms:W3CDTF">2019-10-13T20:18:48Z</dcterms:modified>
</cp:coreProperties>
</file>