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18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21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311A0-134E-4A5F-A7F2-10907DEFE8EC}" type="datetimeFigureOut">
              <a:rPr lang="en-US" smtClean="0"/>
              <a:t>5/25/17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648F7-B783-4F9A-8C2E-6F6E0A46B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64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311A0-134E-4A5F-A7F2-10907DEFE8EC}" type="datetimeFigureOut">
              <a:rPr lang="en-US" smtClean="0"/>
              <a:t>5/25/17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648F7-B783-4F9A-8C2E-6F6E0A46B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322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311A0-134E-4A5F-A7F2-10907DEFE8EC}" type="datetimeFigureOut">
              <a:rPr lang="en-US" smtClean="0"/>
              <a:t>5/25/17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648F7-B783-4F9A-8C2E-6F6E0A46B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50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311A0-134E-4A5F-A7F2-10907DEFE8EC}" type="datetimeFigureOut">
              <a:rPr lang="en-US" smtClean="0"/>
              <a:t>5/25/17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648F7-B783-4F9A-8C2E-6F6E0A46B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727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311A0-134E-4A5F-A7F2-10907DEFE8EC}" type="datetimeFigureOut">
              <a:rPr lang="en-US" smtClean="0"/>
              <a:t>5/25/17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648F7-B783-4F9A-8C2E-6F6E0A46B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05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311A0-134E-4A5F-A7F2-10907DEFE8EC}" type="datetimeFigureOut">
              <a:rPr lang="en-US" smtClean="0"/>
              <a:t>5/25/17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648F7-B783-4F9A-8C2E-6F6E0A46B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659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311A0-134E-4A5F-A7F2-10907DEFE8EC}" type="datetimeFigureOut">
              <a:rPr lang="en-US" smtClean="0"/>
              <a:t>5/25/17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648F7-B783-4F9A-8C2E-6F6E0A46B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92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311A0-134E-4A5F-A7F2-10907DEFE8EC}" type="datetimeFigureOut">
              <a:rPr lang="en-US" smtClean="0"/>
              <a:t>5/25/17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648F7-B783-4F9A-8C2E-6F6E0A46B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73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311A0-134E-4A5F-A7F2-10907DEFE8EC}" type="datetimeFigureOut">
              <a:rPr lang="en-US" smtClean="0"/>
              <a:t>5/25/17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648F7-B783-4F9A-8C2E-6F6E0A46B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1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311A0-134E-4A5F-A7F2-10907DEFE8EC}" type="datetimeFigureOut">
              <a:rPr lang="en-US" smtClean="0"/>
              <a:t>5/25/17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648F7-B783-4F9A-8C2E-6F6E0A46B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335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311A0-134E-4A5F-A7F2-10907DEFE8EC}" type="datetimeFigureOut">
              <a:rPr lang="en-US" smtClean="0"/>
              <a:t>5/25/17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648F7-B783-4F9A-8C2E-6F6E0A46B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091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311A0-134E-4A5F-A7F2-10907DEFE8EC}" type="datetimeFigureOut">
              <a:rPr lang="en-US" smtClean="0"/>
              <a:t>5/25/17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648F7-B783-4F9A-8C2E-6F6E0A46B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24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s://play.google.com/" TargetMode="External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0477" y="206020"/>
            <a:ext cx="9144000" cy="2387600"/>
          </a:xfrm>
        </p:spPr>
        <p:txBody>
          <a:bodyPr/>
          <a:lstStyle/>
          <a:p>
            <a:r>
              <a:rPr lang="en-US" dirty="0">
                <a:latin typeface="Studio Manager Big Font" charset="0"/>
                <a:ea typeface="Studio Manager Big Font" charset="0"/>
                <a:cs typeface="Studio Manager Big Font" charset="0"/>
              </a:rPr>
              <a:t>THE ANIME QUIZ!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0477" y="3589148"/>
            <a:ext cx="9144000" cy="478643"/>
          </a:xfrm>
        </p:spPr>
        <p:txBody>
          <a:bodyPr>
            <a:normAutofit fontScale="62500" lnSpcReduction="20000"/>
          </a:bodyPr>
          <a:lstStyle/>
          <a:p>
            <a:r>
              <a:rPr lang="en-US" sz="5700" dirty="0"/>
              <a:t>William Cantor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60477" y="5063319"/>
            <a:ext cx="25462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MTEC 1101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23834" y="5063319"/>
            <a:ext cx="18806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5/22/17</a:t>
            </a:r>
          </a:p>
        </p:txBody>
      </p:sp>
    </p:spTree>
    <p:extLst>
      <p:ext uri="{BB962C8B-B14F-4D97-AF65-F5344CB8AC3E}">
        <p14:creationId xmlns:p14="http://schemas.microsoft.com/office/powerpoint/2010/main" val="2562980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4519" y="0"/>
            <a:ext cx="10515600" cy="1325563"/>
          </a:xfrm>
        </p:spPr>
        <p:txBody>
          <a:bodyPr/>
          <a:lstStyle/>
          <a:p>
            <a:r>
              <a:rPr lang="en-US" dirty="0">
                <a:latin typeface="Bernard MT Condensed" panose="02050806060905020404" pitchFamily="18" charset="0"/>
              </a:rPr>
              <a:t>Precedents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540" y="962624"/>
            <a:ext cx="1848678" cy="1706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2830979" y="1214178"/>
            <a:ext cx="6096000" cy="123726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altLang="x-none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altLang="x-none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Charades</a:t>
            </a:r>
            <a:r>
              <a:rPr lang="en-US" altLang="x-none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a classic guessing game where players guess a word or phrase based on clues from gestures and such. *</a:t>
            </a:r>
            <a:r>
              <a:rPr lang="en-US" altLang="x-none" sz="20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</a:t>
            </a:r>
            <a:r>
              <a:rPr lang="en-US" altLang="x-none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http://www.charades-ideas.com</a:t>
            </a:r>
          </a:p>
        </p:txBody>
      </p:sp>
      <p:pic>
        <p:nvPicPr>
          <p:cNvPr id="1026" name="Picture 2" descr="Image result for guess the anime character ap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33" y="2941458"/>
            <a:ext cx="1624492" cy="1624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98230" y="2957732"/>
            <a:ext cx="81560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2) </a:t>
            </a:r>
            <a:r>
              <a:rPr lang="en-US" sz="2000" b="1" dirty="0"/>
              <a:t>Guess that Anime character </a:t>
            </a:r>
            <a:r>
              <a:rPr lang="en-US" sz="2000" dirty="0"/>
              <a:t>is a game where players look at a picture </a:t>
            </a:r>
          </a:p>
          <a:p>
            <a:r>
              <a:rPr lang="en-US" sz="2000" dirty="0"/>
              <a:t>of someone and guess who that character is. *</a:t>
            </a:r>
            <a:r>
              <a:rPr lang="en-US" sz="2000" u="sng" dirty="0"/>
              <a:t>Link</a:t>
            </a:r>
            <a:r>
              <a:rPr lang="en-US" sz="2000" dirty="0"/>
              <a:t>: </a:t>
            </a:r>
            <a:r>
              <a:rPr lang="en-US" sz="2000" dirty="0">
                <a:hlinkClick r:id="rId4"/>
              </a:rPr>
              <a:t>https://play.google.com/</a:t>
            </a:r>
            <a:endParaRPr lang="en-US" sz="2000" dirty="0"/>
          </a:p>
          <a:p>
            <a:r>
              <a:rPr lang="en-US" sz="2000" dirty="0"/>
              <a:t>store/apps/</a:t>
            </a:r>
            <a:r>
              <a:rPr lang="en-US" sz="2000" dirty="0" err="1"/>
              <a:t>details?id</a:t>
            </a:r>
            <a:r>
              <a:rPr lang="en-US" sz="2000" dirty="0"/>
              <a:t>=</a:t>
            </a:r>
            <a:r>
              <a:rPr lang="en-US" sz="2000" dirty="0" err="1"/>
              <a:t>com.gibsonrlim.guessanimecharacter&amp;hl</a:t>
            </a:r>
            <a:r>
              <a:rPr lang="en-US" sz="2000" dirty="0"/>
              <a:t>=</a:t>
            </a:r>
            <a:r>
              <a:rPr lang="en-US" sz="2000" dirty="0" err="1"/>
              <a:t>en</a:t>
            </a:r>
            <a:endParaRPr lang="en-US" sz="2000" dirty="0"/>
          </a:p>
        </p:txBody>
      </p:sp>
      <p:pic>
        <p:nvPicPr>
          <p:cNvPr id="1028" name="Picture 4" descr="Image result for trivia crack ap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27" y="4838100"/>
            <a:ext cx="2014904" cy="2014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396264" y="5251621"/>
            <a:ext cx="96765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3) </a:t>
            </a:r>
            <a:r>
              <a:rPr lang="en-US" sz="2000" b="1" dirty="0"/>
              <a:t>Trivia Crack </a:t>
            </a:r>
            <a:r>
              <a:rPr lang="en-US" sz="2000" dirty="0"/>
              <a:t>is a game where you challenge your friends and other people</a:t>
            </a:r>
          </a:p>
          <a:p>
            <a:r>
              <a:rPr lang="en-US" sz="2000" dirty="0"/>
              <a:t> around the world to test your knowledge on anything. *</a:t>
            </a:r>
            <a:r>
              <a:rPr lang="en-US" sz="2000" u="sng" dirty="0"/>
              <a:t>Link</a:t>
            </a:r>
            <a:r>
              <a:rPr lang="en-US" sz="2000" dirty="0"/>
              <a:t>:</a:t>
            </a:r>
            <a:r>
              <a:rPr lang="en-US" sz="2000" u="sng" dirty="0"/>
              <a:t> </a:t>
            </a:r>
            <a:r>
              <a:rPr lang="en-US" sz="2000" dirty="0"/>
              <a:t>https://www.triviacrack.com/</a:t>
            </a:r>
          </a:p>
        </p:txBody>
      </p:sp>
    </p:spTree>
    <p:extLst>
      <p:ext uri="{BB962C8B-B14F-4D97-AF65-F5344CB8AC3E}">
        <p14:creationId xmlns:p14="http://schemas.microsoft.com/office/powerpoint/2010/main" val="1654953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03" y="0"/>
            <a:ext cx="10515600" cy="1325563"/>
          </a:xfrm>
        </p:spPr>
        <p:txBody>
          <a:bodyPr/>
          <a:lstStyle/>
          <a:p>
            <a:r>
              <a:rPr lang="en-US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Precedents</a:t>
            </a:r>
          </a:p>
        </p:txBody>
      </p:sp>
      <p:sp>
        <p:nvSpPr>
          <p:cNvPr id="5" name="Oval 4"/>
          <p:cNvSpPr/>
          <p:nvPr/>
        </p:nvSpPr>
        <p:spPr>
          <a:xfrm>
            <a:off x="2901013" y="2691100"/>
            <a:ext cx="2307036" cy="266574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4288048" y="1620587"/>
            <a:ext cx="2551941" cy="235945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850052" y="2251863"/>
            <a:ext cx="2497540" cy="252483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Trivia on different topics</a:t>
            </a:r>
          </a:p>
        </p:txBody>
      </p:sp>
      <p:sp>
        <p:nvSpPr>
          <p:cNvPr id="8" name="Oval 7"/>
          <p:cNvSpPr/>
          <p:nvPr/>
        </p:nvSpPr>
        <p:spPr>
          <a:xfrm>
            <a:off x="4356080" y="3538425"/>
            <a:ext cx="2698001" cy="273276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Trivia on anime characters</a:t>
            </a:r>
          </a:p>
        </p:txBody>
      </p:sp>
      <p:sp>
        <p:nvSpPr>
          <p:cNvPr id="9" name="TextBox 8"/>
          <p:cNvSpPr txBox="1"/>
          <p:nvPr/>
        </p:nvSpPr>
        <p:spPr>
          <a:xfrm flipH="1">
            <a:off x="4788919" y="3241624"/>
            <a:ext cx="26350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dobe Hebrew" charset="0"/>
                <a:ea typeface="Adobe Hebrew" charset="0"/>
                <a:cs typeface="Adobe Hebrew" charset="0"/>
              </a:rPr>
              <a:t>Trivia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76373" y="3562308"/>
            <a:ext cx="1342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Charades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59089" y="995764"/>
            <a:ext cx="33986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Studio Manager Big Font" charset="0"/>
                <a:ea typeface="Studio Manager Big Font" charset="0"/>
                <a:cs typeface="Studio Manager Big Font" charset="0"/>
              </a:rPr>
              <a:t>The Anime Quiz!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47893" y="1964838"/>
            <a:ext cx="14322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Anime Trivia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65710" y="3283449"/>
            <a:ext cx="174328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Gestured based trivia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44451" y="3514281"/>
            <a:ext cx="1601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Trivia Crack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32562" y="6373001"/>
            <a:ext cx="35477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Guess the Anime character</a:t>
            </a:r>
          </a:p>
        </p:txBody>
      </p:sp>
    </p:spTree>
    <p:extLst>
      <p:ext uri="{BB962C8B-B14F-4D97-AF65-F5344CB8AC3E}">
        <p14:creationId xmlns:p14="http://schemas.microsoft.com/office/powerpoint/2010/main" val="1973002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391" y="235917"/>
            <a:ext cx="10515600" cy="1325563"/>
          </a:xfrm>
        </p:spPr>
        <p:txBody>
          <a:bodyPr/>
          <a:lstStyle/>
          <a:p>
            <a:r>
              <a:rPr lang="en-US" dirty="0">
                <a:latin typeface="Studio Manager Big Font" charset="0"/>
                <a:ea typeface="Studio Manager Big Font" charset="0"/>
                <a:cs typeface="Studio Manager Big Font" charset="0"/>
              </a:rPr>
              <a:t>THE ANIME QUIZ!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866" y="1378425"/>
            <a:ext cx="6496333" cy="495413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59391" y="1780658"/>
            <a:ext cx="460839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altLang="x-none" sz="3600" dirty="0">
                <a:latin typeface="28 Days Later" charset="0"/>
                <a:ea typeface="28 Days Later" charset="0"/>
                <a:cs typeface="28 Days Later" charset="0"/>
              </a:rPr>
              <a:t>This project is an anime based trivia game where it tests your knowledge of anime, and out of the choices listed, you try to guess which is the correct answer.</a:t>
            </a:r>
          </a:p>
        </p:txBody>
      </p:sp>
    </p:spTree>
    <p:extLst>
      <p:ext uri="{BB962C8B-B14F-4D97-AF65-F5344CB8AC3E}">
        <p14:creationId xmlns:p14="http://schemas.microsoft.com/office/powerpoint/2010/main" val="1196309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1700" y="191067"/>
            <a:ext cx="5299364" cy="6428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355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x-none" sz="6600" b="1" dirty="0">
                <a:solidFill>
                  <a:srgbClr val="000000"/>
                </a:solidFill>
                <a:latin typeface="Haettenschweiler" panose="020B0706040902060204" pitchFamily="34" charset="0"/>
                <a:cs typeface="Arial"/>
              </a:rPr>
              <a:t>Project Features</a:t>
            </a:r>
            <a:endParaRPr lang="en-US" sz="6600" dirty="0">
              <a:latin typeface="Haettenschweiler" panose="020B070604090206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defRPr/>
            </a:pPr>
            <a:r>
              <a:rPr lang="en-US" altLang="x-none" sz="4000" dirty="0" smtClean="0">
                <a:solidFill>
                  <a:srgbClr val="000000"/>
                </a:solidFill>
                <a:latin typeface="Times New Roman" charset="0"/>
                <a:cs typeface="Arial" panose="020B0604020202020204" pitchFamily="34" charset="0"/>
              </a:rPr>
              <a:t>All kind of anime from action to hentai</a:t>
            </a:r>
            <a:endParaRPr lang="en-US" altLang="x-none" sz="4000" dirty="0">
              <a:solidFill>
                <a:srgbClr val="000000"/>
              </a:solidFill>
              <a:latin typeface="Times New Roman" charset="0"/>
              <a:cs typeface="Arial" panose="020B0604020202020204" pitchFamily="34" charset="0"/>
            </a:endParaRPr>
          </a:p>
          <a:p>
            <a:pPr lvl="0" algn="ctr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defRPr/>
            </a:pPr>
            <a:endParaRPr lang="en-US" altLang="x-none" sz="4000" dirty="0">
              <a:solidFill>
                <a:srgbClr val="000000"/>
              </a:solidFill>
              <a:latin typeface="Times New Roman" charset="0"/>
              <a:cs typeface="Arial" panose="020B0604020202020204" pitchFamily="34" charset="0"/>
            </a:endParaRPr>
          </a:p>
          <a:p>
            <a:pPr lvl="0" algn="ctr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defRPr/>
            </a:pPr>
            <a:r>
              <a:rPr lang="en-US" altLang="x-none" sz="4000" dirty="0">
                <a:solidFill>
                  <a:srgbClr val="000000"/>
                </a:solidFill>
                <a:latin typeface="Times New Roman" charset="0"/>
                <a:cs typeface="Arial" panose="020B0604020202020204" pitchFamily="34" charset="0"/>
              </a:rPr>
              <a:t>Online leaderboards to compare high scores</a:t>
            </a:r>
          </a:p>
          <a:p>
            <a:pPr lvl="0" algn="ctr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defRPr/>
            </a:pPr>
            <a:endParaRPr lang="en-US" altLang="x-none" sz="4000" dirty="0">
              <a:solidFill>
                <a:srgbClr val="000000"/>
              </a:solidFill>
              <a:latin typeface="Times New Roman" charset="0"/>
              <a:cs typeface="Arial" panose="020B0604020202020204" pitchFamily="34" charset="0"/>
            </a:endParaRPr>
          </a:p>
          <a:p>
            <a:pPr lvl="0" algn="ctr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defRPr/>
            </a:pPr>
            <a:r>
              <a:rPr lang="en-US" altLang="x-none" sz="4000" dirty="0">
                <a:solidFill>
                  <a:srgbClr val="000000"/>
                </a:solidFill>
                <a:latin typeface="Times New Roman" charset="0"/>
                <a:cs typeface="Arial" panose="020B0604020202020204" pitchFamily="34" charset="0"/>
              </a:rPr>
              <a:t>Multiple choice questions accompanied by </a:t>
            </a:r>
            <a:r>
              <a:rPr lang="en-US" altLang="x-none" sz="4000" dirty="0" smtClean="0">
                <a:solidFill>
                  <a:srgbClr val="000000"/>
                </a:solidFill>
                <a:latin typeface="Times New Roman" charset="0"/>
                <a:cs typeface="Arial" panose="020B0604020202020204" pitchFamily="34" charset="0"/>
              </a:rPr>
              <a:t>opening music from different anime</a:t>
            </a:r>
            <a:endParaRPr lang="en-US" altLang="x-none" sz="4000" dirty="0">
              <a:solidFill>
                <a:srgbClr val="000000"/>
              </a:solidFill>
              <a:latin typeface="Times New Roman" charset="0"/>
              <a:cs typeface="Arial" panose="020B0604020202020204" pitchFamily="34" charset="0"/>
            </a:endParaRPr>
          </a:p>
          <a:p>
            <a:pPr lvl="0" algn="ctr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  <a:defRPr/>
            </a:pPr>
            <a:endParaRPr lang="en-US" altLang="x-none" sz="4000" dirty="0">
              <a:solidFill>
                <a:srgbClr val="000000"/>
              </a:solidFill>
              <a:latin typeface="Times New Roman" charset="0"/>
              <a:cs typeface="Arial" panose="020B0604020202020204" pitchFamily="34" charset="0"/>
            </a:endParaRPr>
          </a:p>
          <a:p>
            <a:pPr marL="742950" lvl="0" indent="-742950" algn="ctr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AutoNum type="arabicParenR"/>
              <a:defRPr/>
            </a:pPr>
            <a:endParaRPr lang="en-US" altLang="x-none" sz="4000" dirty="0">
              <a:solidFill>
                <a:srgbClr val="000000"/>
              </a:solidFill>
              <a:latin typeface="Times New Roman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900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defTabSz="457200" fontAlgn="base" hangingPunct="0">
              <a:lnSpc>
                <a:spcPct val="100000"/>
              </a:lnSpc>
              <a:spcAft>
                <a:spcPct val="0"/>
              </a:spcAft>
              <a:defRPr/>
            </a:pPr>
            <a:r>
              <a:rPr lang="en-US" altLang="x-none" sz="5400" dirty="0">
                <a:solidFill>
                  <a:srgbClr val="000000"/>
                </a:solidFill>
                <a:latin typeface="Bernard MT Condensed" charset="0"/>
                <a:ea typeface="Bernard MT Condensed" charset="0"/>
                <a:cs typeface="Bernard MT Condensed" charset="0"/>
              </a:rPr>
              <a:t>Learning Experience</a:t>
            </a:r>
            <a:r>
              <a:rPr lang="en-US" altLang="x-none" sz="5400" dirty="0">
                <a:solidFill>
                  <a:srgbClr val="000000"/>
                </a:solidFill>
                <a:latin typeface="Arial" panose="020B0604020202020204" pitchFamily="34" charset="0"/>
                <a:ea typeface="Arial" charset="0"/>
                <a:cs typeface="Arial" charset="0"/>
              </a:rPr>
              <a:t/>
            </a:r>
            <a:br>
              <a:rPr lang="en-US" altLang="x-none" sz="5400" dirty="0">
                <a:solidFill>
                  <a:srgbClr val="000000"/>
                </a:solidFill>
                <a:latin typeface="Arial" panose="020B0604020202020204" pitchFamily="34" charset="0"/>
                <a:ea typeface="Arial" charset="0"/>
                <a:cs typeface="Arial" charset="0"/>
              </a:rPr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890713"/>
            <a:ext cx="1222071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Challenges and Experience</a:t>
            </a:r>
          </a:p>
          <a:p>
            <a:endParaRPr lang="en-US" sz="2400" dirty="0"/>
          </a:p>
          <a:p>
            <a:r>
              <a:rPr lang="en-US" sz="2400" dirty="0"/>
              <a:t>1) Finding enough </a:t>
            </a:r>
            <a:r>
              <a:rPr lang="en-US" sz="2400" dirty="0" smtClean="0"/>
              <a:t>info on all anime to fit in the game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2) In doing this project, I learned more about different </a:t>
            </a:r>
            <a:r>
              <a:rPr lang="en-US" sz="2400" dirty="0" smtClean="0"/>
              <a:t>kinds of anime, especially really old ones, </a:t>
            </a:r>
            <a:endParaRPr lang="en-US" sz="2400" dirty="0"/>
          </a:p>
          <a:p>
            <a:r>
              <a:rPr lang="en-US" sz="2400" dirty="0"/>
              <a:t>as well as how to implement them into a game like this.</a:t>
            </a:r>
          </a:p>
          <a:p>
            <a:endParaRPr lang="en-US" sz="2400" dirty="0"/>
          </a:p>
          <a:p>
            <a:r>
              <a:rPr lang="en-US" sz="2400" dirty="0"/>
              <a:t>3) Doing this project has taught me the true importance of brainstorming. Learning how to </a:t>
            </a:r>
          </a:p>
          <a:p>
            <a:r>
              <a:rPr lang="en-US" sz="2400" dirty="0"/>
              <a:t>Organize my ideas and how to use them to develop this and other projects in general is my </a:t>
            </a:r>
          </a:p>
          <a:p>
            <a:r>
              <a:rPr lang="en-US" sz="2400" dirty="0"/>
              <a:t>biggest take away from this whole process. </a:t>
            </a:r>
          </a:p>
        </p:txBody>
      </p:sp>
    </p:spTree>
    <p:extLst>
      <p:ext uri="{BB962C8B-B14F-4D97-AF65-F5344CB8AC3E}">
        <p14:creationId xmlns:p14="http://schemas.microsoft.com/office/powerpoint/2010/main" val="1623413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sz="5400" dirty="0">
                <a:solidFill>
                  <a:srgbClr val="000000"/>
                </a:solidFill>
                <a:latin typeface="Bauhaus 93" charset="0"/>
                <a:ea typeface="Bauhaus 93" charset="0"/>
                <a:cs typeface="Bauhaus 93" charset="0"/>
              </a:rPr>
              <a:t>Future Iterations</a:t>
            </a:r>
            <a:endParaRPr lang="en-US" dirty="0">
              <a:latin typeface="Bauhaus 93" charset="0"/>
              <a:ea typeface="Bauhaus 93" charset="0"/>
              <a:cs typeface="Bauhaus 93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One change I would like to implement is to add more </a:t>
            </a:r>
            <a:r>
              <a:rPr lang="en-US" sz="4800" dirty="0" smtClean="0"/>
              <a:t>questions and challenges </a:t>
            </a:r>
            <a:r>
              <a:rPr lang="en-US" sz="4800" dirty="0"/>
              <a:t>to my game.</a:t>
            </a:r>
          </a:p>
          <a:p>
            <a:r>
              <a:rPr lang="en-US" sz="4800" dirty="0"/>
              <a:t>Another change I would like to do would be to add different game modes to encourage more </a:t>
            </a:r>
            <a:r>
              <a:rPr lang="en-US" sz="4800" dirty="0" err="1"/>
              <a:t>replayability</a:t>
            </a:r>
            <a:r>
              <a:rPr lang="en-US" sz="4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7813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327</Words>
  <Application>Microsoft Macintosh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20" baseType="lpstr">
      <vt:lpstr>28 Days Later</vt:lpstr>
      <vt:lpstr>Abadi MT Condensed Extra Bold</vt:lpstr>
      <vt:lpstr>Adobe Hebrew</vt:lpstr>
      <vt:lpstr>Bauhaus 93</vt:lpstr>
      <vt:lpstr>Bernard MT Condensed</vt:lpstr>
      <vt:lpstr>Calibri</vt:lpstr>
      <vt:lpstr>Calibri Light</vt:lpstr>
      <vt:lpstr>Haettenschweiler</vt:lpstr>
      <vt:lpstr>Studio Manager Big Font</vt:lpstr>
      <vt:lpstr>Arial</vt:lpstr>
      <vt:lpstr>Times New Roman</vt:lpstr>
      <vt:lpstr>Office Theme</vt:lpstr>
      <vt:lpstr>THE ANIME QUIZ!</vt:lpstr>
      <vt:lpstr>Precedents</vt:lpstr>
      <vt:lpstr>Precedents</vt:lpstr>
      <vt:lpstr>THE ANIME QUIZ!</vt:lpstr>
      <vt:lpstr>PowerPoint Presentation</vt:lpstr>
      <vt:lpstr>Project Features</vt:lpstr>
      <vt:lpstr>Learning Experience </vt:lpstr>
      <vt:lpstr>Future Iterations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ANIME QUIZ!</dc:title>
  <dc:creator>William Cantor</dc:creator>
  <cp:lastModifiedBy>Microsoft Office User</cp:lastModifiedBy>
  <cp:revision>19</cp:revision>
  <dcterms:created xsi:type="dcterms:W3CDTF">2017-05-23T21:08:13Z</dcterms:created>
  <dcterms:modified xsi:type="dcterms:W3CDTF">2017-05-25T12:55:50Z</dcterms:modified>
</cp:coreProperties>
</file>