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83C1-02B6-4A1A-9B5B-E12B72BCBB57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DBE11-F0D5-43D8-8B3F-25014932D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Making the home</a:t>
            </a:r>
            <a:r>
              <a:rPr lang="en-US" baseline="0" dirty="0" smtClean="0"/>
              <a:t> environment safe for the elderly</a:t>
            </a:r>
            <a:r>
              <a:rPr lang="en-US" dirty="0" smtClean="0"/>
              <a:t>          Modified Kitchen for the elderly Figure 4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DBE11-F0D5-43D8-8B3F-25014932D3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98328-DF7A-43DA-8EA8-A425A3100345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B1438-F983-4521-ACA3-0ED552E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ing in place kitchen id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8382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Bathroom for the elderly</a:t>
            </a:r>
            <a:endParaRPr lang="en-US" dirty="0"/>
          </a:p>
        </p:txBody>
      </p:sp>
      <p:pic>
        <p:nvPicPr>
          <p:cNvPr id="15362" name="Picture 2" descr="http://media-cache-ec0.pinimg.com/736x/20/56/d3/2056d33bcda9084c6bc9aef383982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382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0" y="0"/>
            <a:ext cx="8684081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Modified bedroom and bedroom </a:t>
            </a:r>
            <a:endParaRPr lang="en-US" dirty="0"/>
          </a:p>
        </p:txBody>
      </p:sp>
      <p:pic>
        <p:nvPicPr>
          <p:cNvPr id="18434" name="Picture 2" descr="https://tse3.mm.bing.net/th?id=OIP.Oc1ZXy1oj6-bXpOnxEVr_gDaEs&amp;pid=15.1&amp;P=0&amp;w=300&amp;h=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82296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Bathroom for the elderly</a:t>
            </a:r>
            <a:endParaRPr lang="en-US" dirty="0"/>
          </a:p>
        </p:txBody>
      </p:sp>
      <p:pic>
        <p:nvPicPr>
          <p:cNvPr id="20482" name="Picture 2" descr="https://tse4.mm.bing.net/th?id=OIP.ubx0evAJE-IXE17fUH1SjAEsDH&amp;pid=15.1&amp;P=0&amp;w=263&amp;h=1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534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Bathroom for showering</a:t>
            </a:r>
            <a:endParaRPr lang="en-US" dirty="0"/>
          </a:p>
        </p:txBody>
      </p:sp>
      <p:pic>
        <p:nvPicPr>
          <p:cNvPr id="21506" name="Picture 2" descr="https://tse3.mm.bing.net/th?id=OIP.szWi2NY06EDrANq01LNLmwDHEs&amp;pid=15.1&amp;P=0&amp;w=300&amp;h=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458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Hallway with ample space </a:t>
            </a:r>
            <a:endParaRPr lang="en-US" dirty="0"/>
          </a:p>
        </p:txBody>
      </p:sp>
      <p:pic>
        <p:nvPicPr>
          <p:cNvPr id="19458" name="Picture 2" descr="https://tse4.mm.bing.net/th?id=OIP.G0IioSLA4sfUkY4TH3ND9gEsDI&amp;pid=15.1&amp;P=0&amp;w=233&amp;h=1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5344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bedroom for safety</a:t>
            </a:r>
            <a:endParaRPr lang="en-US" dirty="0"/>
          </a:p>
        </p:txBody>
      </p:sp>
      <p:pic>
        <p:nvPicPr>
          <p:cNvPr id="22530" name="Picture 2" descr="https://tse1.mm.bing.net/th?id=OIP.EqsW2SPrX5GwMbQ-3soFqgEsDh&amp;pid=15.1&amp;P=0&amp;w=221&amp;h=1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Modified </a:t>
            </a:r>
            <a:r>
              <a:rPr lang="en-US" dirty="0" smtClean="0"/>
              <a:t>kitchen Area</a:t>
            </a:r>
            <a:endParaRPr lang="en-US" dirty="0"/>
          </a:p>
        </p:txBody>
      </p:sp>
      <p:pic>
        <p:nvPicPr>
          <p:cNvPr id="23556" name="Picture 4" descr="https://tse4.mm.bing.net/th?id=OIP.srkQdyA0mEwv96dvPDmOtQDgEs&amp;pid=15.1&amp;P=0&amp;w=300&amp;h=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</Words>
  <Application>Microsoft Office PowerPoint</Application>
  <PresentationFormat>On-screen Show (4:3)</PresentationFormat>
  <Paragraphs>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Modified Bathroom for the elderly</vt:lpstr>
      <vt:lpstr>Modified bedroom and bedroom </vt:lpstr>
      <vt:lpstr>Modified Bathroom for the elderly</vt:lpstr>
      <vt:lpstr>Modified Bathroom for showering</vt:lpstr>
      <vt:lpstr>Safe Hallway with ample space </vt:lpstr>
      <vt:lpstr>Modified bedroom for safety</vt:lpstr>
      <vt:lpstr>Modified kitchen 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Student</cp:lastModifiedBy>
  <cp:revision>11</cp:revision>
  <dcterms:created xsi:type="dcterms:W3CDTF">2017-03-24T18:54:04Z</dcterms:created>
  <dcterms:modified xsi:type="dcterms:W3CDTF">2017-03-24T21:45:51Z</dcterms:modified>
</cp:coreProperties>
</file>