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62" r:id="rId2"/>
    <p:sldId id="258" r:id="rId3"/>
    <p:sldId id="259" r:id="rId4"/>
    <p:sldId id="260" r:id="rId5"/>
    <p:sldId id="261" r:id="rId6"/>
    <p:sldId id="263" r:id="rId7"/>
    <p:sldId id="264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howGuides="1">
      <p:cViewPr varScale="1">
        <p:scale>
          <a:sx n="77" d="100"/>
          <a:sy n="77" d="100"/>
        </p:scale>
        <p:origin x="684" y="78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75C8C5-A9A9-4B3A-B134-0E3A713D185C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428669" y="838200"/>
            <a:ext cx="8329031" cy="3442127"/>
          </a:xfrm>
        </p:spPr>
        <p:txBody>
          <a:bodyPr/>
          <a:lstStyle/>
          <a:p>
            <a:r>
              <a:rPr lang="en-US" dirty="0"/>
              <a:t>Ankylosis &amp; Hypercementosis</a:t>
            </a:r>
            <a:br>
              <a:rPr lang="en-US" dirty="0"/>
            </a:b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370085"/>
          </a:xfrm>
        </p:spPr>
        <p:txBody>
          <a:bodyPr/>
          <a:lstStyle/>
          <a:p>
            <a:r>
              <a:rPr lang="en-US" dirty="0"/>
              <a:t>Victoria Protopopova</a:t>
            </a:r>
          </a:p>
          <a:p>
            <a:r>
              <a:rPr lang="en-US" dirty="0"/>
              <a:t>Den 1218 E612</a:t>
            </a:r>
          </a:p>
        </p:txBody>
      </p:sp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Ankylosis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CB5EB32-887D-4DBE-9E35-4CEE04CD629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812" y="1448952"/>
            <a:ext cx="443865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28EEE223-5864-4BD5-81C0-8A519AFB2361}"/>
              </a:ext>
            </a:extLst>
          </p:cNvPr>
          <p:cNvSpPr/>
          <p:nvPr/>
        </p:nvSpPr>
        <p:spPr>
          <a:xfrm rot="19941470">
            <a:off x="6508885" y="3646747"/>
            <a:ext cx="912808" cy="328235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2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Chart</a:t>
            </a:r>
            <a:endParaRPr lang="en-US" dirty="0"/>
          </a:p>
        </p:txBody>
      </p:sp>
      <p:pic>
        <p:nvPicPr>
          <p:cNvPr id="5" name="Content Placeholder 4" descr="Image result for ankylosis teeth x- ray">
            <a:extLst>
              <a:ext uri="{FF2B5EF4-FFF2-40B4-BE49-F238E27FC236}">
                <a16:creationId xmlns:a16="http://schemas.microsoft.com/office/drawing/2014/main" id="{19AFAC36-DCB9-4942-BB6F-C7342B641774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0" t="4585" r="3599" b="4585"/>
          <a:stretch/>
        </p:blipFill>
        <p:spPr bwMode="auto">
          <a:xfrm>
            <a:off x="6856413" y="2491461"/>
            <a:ext cx="4419600" cy="283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B72933-30F0-45C3-8AAF-781B14996D0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436" y="2491461"/>
            <a:ext cx="4653376" cy="28376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C7DFE3F3-2141-41EB-A5A3-89E28CE3375D}"/>
              </a:ext>
            </a:extLst>
          </p:cNvPr>
          <p:cNvSpPr/>
          <p:nvPr/>
        </p:nvSpPr>
        <p:spPr>
          <a:xfrm rot="14330259">
            <a:off x="10423397" y="4439874"/>
            <a:ext cx="745149" cy="302451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2EF0487-9BF2-43D9-BDFD-8554D2B474EC}"/>
              </a:ext>
            </a:extLst>
          </p:cNvPr>
          <p:cNvSpPr/>
          <p:nvPr/>
        </p:nvSpPr>
        <p:spPr>
          <a:xfrm rot="15675819">
            <a:off x="2662314" y="4664412"/>
            <a:ext cx="572251" cy="330575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5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Table</a:t>
            </a:r>
          </a:p>
        </p:txBody>
      </p:sp>
      <p:pic>
        <p:nvPicPr>
          <p:cNvPr id="7" name="Picture 6" descr="Image result for ankylosis teeth">
            <a:extLst>
              <a:ext uri="{FF2B5EF4-FFF2-40B4-BE49-F238E27FC236}">
                <a16:creationId xmlns:a16="http://schemas.microsoft.com/office/drawing/2014/main" id="{DE1EA877-958D-4F9A-B2FF-6E9EDB29834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10638" r="3333" b="13697"/>
          <a:stretch/>
        </p:blipFill>
        <p:spPr bwMode="auto">
          <a:xfrm>
            <a:off x="1903412" y="2209801"/>
            <a:ext cx="4648200" cy="2819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Figure 4: Radiograph showing over retained 75 along with congenitally missing 36">
            <a:extLst>
              <a:ext uri="{FF2B5EF4-FFF2-40B4-BE49-F238E27FC236}">
                <a16:creationId xmlns:a16="http://schemas.microsoft.com/office/drawing/2014/main" id="{99C59E8D-E08B-4679-8059-960000E7CDF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1" b="8537"/>
          <a:stretch/>
        </p:blipFill>
        <p:spPr bwMode="auto">
          <a:xfrm>
            <a:off x="7008812" y="2209801"/>
            <a:ext cx="4343400" cy="28193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559C9089-FFBD-436E-99AC-08163D1A0F87}"/>
              </a:ext>
            </a:extLst>
          </p:cNvPr>
          <p:cNvSpPr/>
          <p:nvPr/>
        </p:nvSpPr>
        <p:spPr>
          <a:xfrm rot="13110031">
            <a:off x="4062846" y="4552749"/>
            <a:ext cx="590101" cy="262158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1157042-4EE1-475D-AE6C-71BAD0E32D9A}"/>
              </a:ext>
            </a:extLst>
          </p:cNvPr>
          <p:cNvSpPr/>
          <p:nvPr/>
        </p:nvSpPr>
        <p:spPr>
          <a:xfrm rot="17181665">
            <a:off x="8092259" y="4523833"/>
            <a:ext cx="609600" cy="332232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Hypercementosis</a:t>
            </a:r>
          </a:p>
        </p:txBody>
      </p:sp>
      <p:pic>
        <p:nvPicPr>
          <p:cNvPr id="5" name="Picture 4" descr="Image result for hypercementosis x ray">
            <a:extLst>
              <a:ext uri="{FF2B5EF4-FFF2-40B4-BE49-F238E27FC236}">
                <a16:creationId xmlns:a16="http://schemas.microsoft.com/office/drawing/2014/main" id="{876290FE-E6D0-42B0-9FB9-0FDAB7AEF87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7" r="3143" b="4887"/>
          <a:stretch/>
        </p:blipFill>
        <p:spPr bwMode="auto">
          <a:xfrm>
            <a:off x="6399212" y="1676400"/>
            <a:ext cx="4826634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BA70A7D9-2C5B-471F-81B4-DF6E2253B839}"/>
              </a:ext>
            </a:extLst>
          </p:cNvPr>
          <p:cNvSpPr/>
          <p:nvPr/>
        </p:nvSpPr>
        <p:spPr>
          <a:xfrm>
            <a:off x="8075612" y="4114799"/>
            <a:ext cx="445008" cy="278373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BAF8141-48F0-40E1-B1B5-B38B65AD4232}"/>
              </a:ext>
            </a:extLst>
          </p:cNvPr>
          <p:cNvSpPr/>
          <p:nvPr/>
        </p:nvSpPr>
        <p:spPr>
          <a:xfrm rot="275640">
            <a:off x="10063969" y="2941724"/>
            <a:ext cx="304800" cy="190932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0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367F-01CB-4589-8204-E84E53D60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BB43E0-8EF8-409D-A9F8-35F5F2E6D55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2" y="2209800"/>
            <a:ext cx="47244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hypercementosis">
            <a:extLst>
              <a:ext uri="{FF2B5EF4-FFF2-40B4-BE49-F238E27FC236}">
                <a16:creationId xmlns:a16="http://schemas.microsoft.com/office/drawing/2014/main" id="{55659A28-319A-42F0-B15D-1A387DABC81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8" t="3312" r="5696" b="4777"/>
          <a:stretch/>
        </p:blipFill>
        <p:spPr bwMode="auto">
          <a:xfrm>
            <a:off x="1751012" y="2209800"/>
            <a:ext cx="46482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3CE090C6-8137-4642-BC91-7E2115E29F8F}"/>
              </a:ext>
            </a:extLst>
          </p:cNvPr>
          <p:cNvSpPr/>
          <p:nvPr/>
        </p:nvSpPr>
        <p:spPr>
          <a:xfrm rot="12331037">
            <a:off x="5202709" y="4583628"/>
            <a:ext cx="624773" cy="246840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6C00874-35B1-4C9F-AED5-E6F7958328E2}"/>
              </a:ext>
            </a:extLst>
          </p:cNvPr>
          <p:cNvSpPr/>
          <p:nvPr/>
        </p:nvSpPr>
        <p:spPr>
          <a:xfrm rot="12021706">
            <a:off x="10324155" y="2771229"/>
            <a:ext cx="497467" cy="312031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5682F16-CBA7-4528-96BB-A2A51223ACD8}"/>
              </a:ext>
            </a:extLst>
          </p:cNvPr>
          <p:cNvSpPr/>
          <p:nvPr/>
        </p:nvSpPr>
        <p:spPr>
          <a:xfrm>
            <a:off x="7694612" y="2438400"/>
            <a:ext cx="445008" cy="256032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1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5C11C-6F87-4097-A644-73D0B4B22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Image result for hypercementosis x ray">
            <a:extLst>
              <a:ext uri="{FF2B5EF4-FFF2-40B4-BE49-F238E27FC236}">
                <a16:creationId xmlns:a16="http://schemas.microsoft.com/office/drawing/2014/main" id="{9CEAE794-339C-49CF-885C-611361AB754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39"/>
          <a:stretch/>
        </p:blipFill>
        <p:spPr bwMode="auto">
          <a:xfrm>
            <a:off x="2665412" y="2085780"/>
            <a:ext cx="2895600" cy="3302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hypercementosis x ray">
            <a:extLst>
              <a:ext uri="{FF2B5EF4-FFF2-40B4-BE49-F238E27FC236}">
                <a16:creationId xmlns:a16="http://schemas.microsoft.com/office/drawing/2014/main" id="{1A36E005-DFEB-4223-806C-0A4787CCD8D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2"/>
          <a:stretch/>
        </p:blipFill>
        <p:spPr bwMode="auto">
          <a:xfrm>
            <a:off x="6627814" y="2335875"/>
            <a:ext cx="4519825" cy="305263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315D481C-1D77-48DB-A0F1-449A5C764894}"/>
              </a:ext>
            </a:extLst>
          </p:cNvPr>
          <p:cNvSpPr/>
          <p:nvPr/>
        </p:nvSpPr>
        <p:spPr>
          <a:xfrm rot="492354">
            <a:off x="7108405" y="3460393"/>
            <a:ext cx="601529" cy="350585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05425F9-4FDE-4805-BCDC-C082BC65E7D3}"/>
              </a:ext>
            </a:extLst>
          </p:cNvPr>
          <p:cNvSpPr/>
          <p:nvPr/>
        </p:nvSpPr>
        <p:spPr>
          <a:xfrm>
            <a:off x="8837612" y="4191000"/>
            <a:ext cx="609601" cy="381000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E24DBA1-F4A9-481E-B382-B652AB2C6019}"/>
              </a:ext>
            </a:extLst>
          </p:cNvPr>
          <p:cNvSpPr/>
          <p:nvPr/>
        </p:nvSpPr>
        <p:spPr>
          <a:xfrm rot="13417020">
            <a:off x="5070938" y="5025599"/>
            <a:ext cx="400944" cy="243924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A2BA075-3270-41D8-8CD5-CE2A58C8F001}"/>
              </a:ext>
            </a:extLst>
          </p:cNvPr>
          <p:cNvSpPr/>
          <p:nvPr/>
        </p:nvSpPr>
        <p:spPr>
          <a:xfrm rot="13448711">
            <a:off x="4024360" y="4974606"/>
            <a:ext cx="472618" cy="273594"/>
          </a:xfrm>
          <a:prstGeom prst="righ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0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Jigsaw design slides.potx" id="{263AEB51-B942-4F3D-9A9B-204C75197456}" vid="{3DA53443-4228-4E41-8F09-CB346F47C076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234</TotalTime>
  <Words>22</Words>
  <Application>Microsoft Office PowerPoint</Application>
  <PresentationFormat>Custom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Euphemia</vt:lpstr>
      <vt:lpstr>Jigsaw design template</vt:lpstr>
      <vt:lpstr>Ankylosis &amp; Hypercementosis </vt:lpstr>
      <vt:lpstr>Ankylosis</vt:lpstr>
      <vt:lpstr>Title and Content Layout with Chart</vt:lpstr>
      <vt:lpstr>Two Content Layout with Table</vt:lpstr>
      <vt:lpstr>Hypercementosis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Ankylosis &amp; Hypercementosis</dc:title>
  <dc:creator>qualitydental</dc:creator>
  <cp:lastModifiedBy>qualitydental</cp:lastModifiedBy>
  <cp:revision>7</cp:revision>
  <dcterms:created xsi:type="dcterms:W3CDTF">2020-03-06T18:21:16Z</dcterms:created>
  <dcterms:modified xsi:type="dcterms:W3CDTF">2020-03-17T18:33:13Z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