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7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6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1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1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73AF5-C68A-4175-8E1F-B6B807DDE01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2BF3-D0C0-4E92-8682-709A4729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mailto:mberger@citytech.cuny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cademicworks.cuny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step-by-step guide to submitting to Academic Works: student posters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605" y="3935506"/>
            <a:ext cx="2993395" cy="29933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106" y="4148885"/>
            <a:ext cx="6858000" cy="1655762"/>
          </a:xfrm>
        </p:spPr>
        <p:txBody>
          <a:bodyPr/>
          <a:lstStyle/>
          <a:p>
            <a:r>
              <a:rPr lang="en-US" dirty="0" smtClean="0"/>
              <a:t>Prof. Monica Berger</a:t>
            </a:r>
            <a:br>
              <a:rPr lang="en-US" dirty="0" smtClean="0"/>
            </a:br>
            <a:r>
              <a:rPr lang="en-US" dirty="0" smtClean="0"/>
              <a:t>NYCCT Library</a:t>
            </a:r>
            <a:br>
              <a:rPr lang="en-US" dirty="0" smtClean="0"/>
            </a:br>
            <a:r>
              <a:rPr lang="en-US" dirty="0" smtClean="0"/>
              <a:t>May 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4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8 </a:t>
            </a:r>
            <a:r>
              <a:rPr lang="en-US" sz="2800" dirty="0" smtClean="0"/>
              <a:t>document type. Select POSTER from the dropdown menu</a:t>
            </a: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75" y="2824956"/>
            <a:ext cx="68008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9</a:t>
            </a:r>
            <a:r>
              <a:rPr lang="en-US" sz="2800" dirty="0" smtClean="0"/>
              <a:t> publication date: the year is required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43" y="2753564"/>
            <a:ext cx="56292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7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10</a:t>
            </a:r>
            <a:r>
              <a:rPr lang="en-US" sz="2800" dirty="0" smtClean="0"/>
              <a:t> embargo period: not needed for posters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495550"/>
            <a:ext cx="61436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11</a:t>
            </a:r>
            <a:r>
              <a:rPr lang="en-US" sz="2800" dirty="0" smtClean="0"/>
              <a:t> keywords: copy and paste from your article </a:t>
            </a:r>
            <a:r>
              <a:rPr lang="en-US" sz="2800" b="1" dirty="0"/>
              <a:t>(OPTIONAL)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2514600"/>
            <a:ext cx="51530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9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12</a:t>
            </a:r>
            <a:r>
              <a:rPr lang="en-US" sz="2800" dirty="0" smtClean="0"/>
              <a:t> disciplines. Add as many as appropriate </a:t>
            </a:r>
            <a:r>
              <a:rPr lang="en-US" sz="2800" b="1" dirty="0"/>
              <a:t>(OPTIONAL)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9"/>
            <a:ext cx="74676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3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13</a:t>
            </a:r>
            <a:r>
              <a:rPr lang="en-US" sz="2800" dirty="0" smtClean="0"/>
              <a:t> language. Select from the dropdown menu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486" y="3263153"/>
            <a:ext cx="3826196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14</a:t>
            </a:r>
            <a:r>
              <a:rPr lang="en-US" sz="2800" dirty="0" smtClean="0"/>
              <a:t> abstract. Copy and paste your abstract. Helps boost your article in Google Scholar </a:t>
            </a:r>
            <a:r>
              <a:rPr lang="en-US" sz="2800" b="1" dirty="0"/>
              <a:t>(OPTIONAL)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504" y="2297487"/>
            <a:ext cx="61436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4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15</a:t>
            </a:r>
            <a:r>
              <a:rPr lang="en-US" sz="2800" dirty="0" smtClean="0"/>
              <a:t> comments. Add a note so we know your work is part of the poster session as follows below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01" y="2355756"/>
            <a:ext cx="6353175" cy="4333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6047" y="4840941"/>
            <a:ext cx="551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poster was presented as the 28th Semi-Annual Honors and Undergraduate Research Scholars Poster Presentation at New York City College of Technology, May 2, </a:t>
            </a:r>
            <a:r>
              <a:rPr lang="en-US" dirty="0" smtClean="0"/>
              <a:t>2018.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4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16</a:t>
            </a:r>
            <a:r>
              <a:rPr lang="en-US" sz="2800" dirty="0" smtClean="0"/>
              <a:t> citation. </a:t>
            </a:r>
            <a:r>
              <a:rPr lang="en-US" sz="2800" b="1" dirty="0" smtClean="0"/>
              <a:t>(</a:t>
            </a:r>
            <a:r>
              <a:rPr lang="en-US" sz="2800" b="1" dirty="0"/>
              <a:t>OPTIONAL)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04" y="2793345"/>
            <a:ext cx="58864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7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18</a:t>
            </a:r>
            <a:r>
              <a:rPr lang="en-US" sz="2800" dirty="0" smtClean="0"/>
              <a:t> upload your poster as a PPT or PDF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38" y="3486710"/>
            <a:ext cx="7381875" cy="230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3" y="4722234"/>
            <a:ext cx="1572904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ready to submit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your poster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in with your mentor about sharing your poster in Academic Works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05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19</a:t>
            </a:r>
            <a:r>
              <a:rPr lang="en-US" sz="2800" dirty="0" smtClean="0"/>
              <a:t> additional files: upload supplemental material including images, handouts, etc. </a:t>
            </a:r>
            <a:r>
              <a:rPr lang="en-US" sz="2800" b="1" dirty="0" smtClean="0"/>
              <a:t>(OPTIONAL)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27" y="4050721"/>
            <a:ext cx="45339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2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20</a:t>
            </a:r>
            <a:r>
              <a:rPr lang="en-US" sz="2800" dirty="0" smtClean="0"/>
              <a:t> SUBMIT. Now your submission will go to an administrator for approval. If no changes are needed, it will go live after a brief delay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528887"/>
            <a:ext cx="39814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22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it. Hurrah!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404597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Need help? </a:t>
            </a:r>
            <a:r>
              <a:rPr lang="en-US" dirty="0" smtClean="0"/>
              <a:t>Call Prof. Monica Berger at 260-5488 or </a:t>
            </a:r>
            <a:r>
              <a:rPr lang="en-US" dirty="0" smtClean="0">
                <a:hlinkClick r:id="rId2"/>
              </a:rPr>
              <a:t>mberger@citytech.cuny.edu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23" y="80682"/>
            <a:ext cx="2994211" cy="29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1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 </a:t>
            </a:r>
            <a:r>
              <a:rPr lang="en-US" sz="3100" dirty="0"/>
              <a:t>Go to CUNY Academic Works </a:t>
            </a:r>
            <a:r>
              <a:rPr lang="en-US" sz="3100" u="sng" dirty="0">
                <a:hlinkClick r:id="rId2"/>
              </a:rPr>
              <a:t>https://</a:t>
            </a:r>
            <a:r>
              <a:rPr lang="en-US" sz="3100" u="sng" dirty="0" smtClean="0">
                <a:hlinkClick r:id="rId2"/>
              </a:rPr>
              <a:t>academicworks.cuny.edu/</a:t>
            </a:r>
            <a:r>
              <a:rPr lang="en-US" sz="3100" u="sng" dirty="0"/>
              <a:t/>
            </a:r>
            <a:br>
              <a:rPr lang="en-US" sz="3100" u="sng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2435"/>
            <a:ext cx="7437765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8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 </a:t>
            </a:r>
            <a:r>
              <a:rPr lang="en-US" sz="3100" dirty="0"/>
              <a:t>Under AUTHOR CORNER, select SUBMIT RESEARCH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27" y="1690689"/>
            <a:ext cx="7433788" cy="493529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2837" y="6365688"/>
            <a:ext cx="1380565" cy="8964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56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 </a:t>
            </a:r>
            <a:r>
              <a:rPr lang="en-US" sz="3100" dirty="0"/>
              <a:t>Browse to NYCCT and select PUBLICATIONS AND RESEARCH for scholarship and OER for OER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117" y="2277035"/>
            <a:ext cx="5889140" cy="41327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82662" y="3983365"/>
            <a:ext cx="1380565" cy="8964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1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</a:t>
            </a:r>
            <a:r>
              <a:rPr lang="en-US" sz="2800" dirty="0" smtClean="0"/>
              <a:t>create new account: use your City Tech email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951" y="1825625"/>
            <a:ext cx="5630098" cy="43513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903134" y="4527177"/>
            <a:ext cx="1380565" cy="8964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4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</a:t>
            </a:r>
            <a:r>
              <a:rPr lang="en-US" sz="2800" dirty="0" smtClean="0"/>
              <a:t>fill out the form: title. Use standard capitalization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60051" y="3845859"/>
            <a:ext cx="1380565" cy="8964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838123"/>
            <a:ext cx="62293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9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6 </a:t>
            </a:r>
            <a:r>
              <a:rPr lang="en-US" sz="2800" dirty="0" smtClean="0"/>
              <a:t>fill out the form: authors. If you have a co-author, asking their permission to add to Academic Works is a courtesy but not a requirement.  Click the green button to add an author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36" y="1963254"/>
            <a:ext cx="7481327" cy="4894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60" y="6311899"/>
            <a:ext cx="1572904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7 </a:t>
            </a:r>
            <a:r>
              <a:rPr lang="en-US" sz="2800" dirty="0" smtClean="0"/>
              <a:t>affiliations at CUNY. Click on NYCCT to expand and then select your major and, if different, the department of your mentor. Add to the right hand box</a:t>
            </a: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700" y="1825625"/>
            <a:ext cx="7264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8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378</Words>
  <Application>Microsoft Office PowerPoint</Application>
  <PresentationFormat>On-screen Show (4:3)</PresentationFormat>
  <Paragraphs>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 step-by-step guide to submitting to Academic Works: student posters</vt:lpstr>
      <vt:lpstr>Get ready to submit</vt:lpstr>
      <vt:lpstr>Step 1 Go to CUNY Academic Works https://academicworks.cuny.edu/ </vt:lpstr>
      <vt:lpstr>Step 2 Under AUTHOR CORNER, select SUBMIT RESEARCH </vt:lpstr>
      <vt:lpstr>Step 3 Browse to NYCCT and select PUBLICATIONS AND RESEARCH for scholarship and OER for OER </vt:lpstr>
      <vt:lpstr>Step 4 create new account: use your City Tech email</vt:lpstr>
      <vt:lpstr>Step 5 fill out the form: title. Use standard capitalization</vt:lpstr>
      <vt:lpstr>Step 6 fill out the form: authors. If you have a co-author, asking their permission to add to Academic Works is a courtesy but not a requirement.  Click the green button to add an author</vt:lpstr>
      <vt:lpstr>Step 7 affiliations at CUNY. Click on NYCCT to expand and then select your major and, if different, the department of your mentor. Add to the right hand box</vt:lpstr>
      <vt:lpstr>Step 8 document type. Select POSTER from the dropdown menu</vt:lpstr>
      <vt:lpstr>Step 9 publication date: the year is required</vt:lpstr>
      <vt:lpstr>Step 10 embargo period: not needed for posters</vt:lpstr>
      <vt:lpstr>Step 11 keywords: copy and paste from your article (OPTIONAL)</vt:lpstr>
      <vt:lpstr>Step 12 disciplines. Add as many as appropriate (OPTIONAL)</vt:lpstr>
      <vt:lpstr>Step 13 language. Select from the dropdown menu</vt:lpstr>
      <vt:lpstr>Step 14 abstract. Copy and paste your abstract. Helps boost your article in Google Scholar (OPTIONAL)</vt:lpstr>
      <vt:lpstr>Step 15 comments. Add a note so we know your work is part of the poster session as follows below  </vt:lpstr>
      <vt:lpstr>Step 16 citation. (OPTIONAL)</vt:lpstr>
      <vt:lpstr>Step 18 upload your poster as a PPT or PDF</vt:lpstr>
      <vt:lpstr>Step 19 additional files: upload supplemental material including images, handouts, etc. (OPTIONAL)</vt:lpstr>
      <vt:lpstr>Step 20 SUBMIT. Now your submission will go to an administrator for approval. If no changes are needed, it will go live after a brief delay</vt:lpstr>
      <vt:lpstr>That’s it. Hurrah! </vt:lpstr>
    </vt:vector>
  </TitlesOfParts>
  <Company>NYCCT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step-by-step guide to submitting to Academic Works</dc:title>
  <dc:creator>Monica berger</dc:creator>
  <cp:lastModifiedBy>Monica berger</cp:lastModifiedBy>
  <cp:revision>12</cp:revision>
  <dcterms:created xsi:type="dcterms:W3CDTF">2018-05-01T21:32:36Z</dcterms:created>
  <dcterms:modified xsi:type="dcterms:W3CDTF">2018-05-02T17:48:28Z</dcterms:modified>
</cp:coreProperties>
</file>