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5" autoAdjust="0"/>
    <p:restoredTop sz="94660"/>
  </p:normalViewPr>
  <p:slideViewPr>
    <p:cSldViewPr snapToGrid="0">
      <p:cViewPr>
        <p:scale>
          <a:sx n="63" d="100"/>
          <a:sy n="63" d="100"/>
        </p:scale>
        <p:origin x="10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Microdontia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 in Dente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Ugiloy Hamrayeva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9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tooth or multiple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(partial) 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dentition (complete) to be larger or smaller than usual.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Abnormally large teeth result in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macrodontia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abnormally small teeth result in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microdontia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28963"/>
            <a:ext cx="4183444" cy="27728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03" y="2828963"/>
            <a:ext cx="4929495" cy="2772841"/>
          </a:xfrm>
        </p:spPr>
      </p:pic>
    </p:spTree>
    <p:extLst>
      <p:ext uri="{BB962C8B-B14F-4D97-AF65-F5344CB8AC3E}">
        <p14:creationId xmlns:p14="http://schemas.microsoft.com/office/powerpoint/2010/main" val="47991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1" y="822960"/>
            <a:ext cx="4128346" cy="17373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of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Macrodontia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1" y="3031064"/>
            <a:ext cx="4534747" cy="3110655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splitting of the enamel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fusion of two adjacent tooth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-childhood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hyperpituitarism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(gigantism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-Inuit people from North America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91640"/>
            <a:ext cx="5200830" cy="4053840"/>
          </a:xfrm>
        </p:spPr>
      </p:pic>
    </p:spTree>
    <p:extLst>
      <p:ext uri="{BB962C8B-B14F-4D97-AF65-F5344CB8AC3E}">
        <p14:creationId xmlns:p14="http://schemas.microsoft.com/office/powerpoint/2010/main" val="353506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of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Microdontia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3049695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-Hereditary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ypopituitarism 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4" y="1787843"/>
            <a:ext cx="4364276" cy="3942396"/>
          </a:xfrm>
        </p:spPr>
      </p:pic>
    </p:spTree>
    <p:extLst>
      <p:ext uri="{BB962C8B-B14F-4D97-AF65-F5344CB8AC3E}">
        <p14:creationId xmlns:p14="http://schemas.microsoft.com/office/powerpoint/2010/main" val="17992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93232"/>
            <a:ext cx="6241816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Hygenist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468880"/>
            <a:ext cx="6241816" cy="33477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Our role is </a:t>
            </a:r>
            <a:r>
              <a:rPr lang="en-US" sz="2000" dirty="0"/>
              <a:t>to </a:t>
            </a:r>
            <a:r>
              <a:rPr lang="en-US" sz="2000" dirty="0" smtClean="0"/>
              <a:t>explain that there are teeth that are </a:t>
            </a:r>
            <a:r>
              <a:rPr lang="en-US" sz="2000" dirty="0"/>
              <a:t>commonly affected </a:t>
            </a:r>
            <a:r>
              <a:rPr lang="en-US" sz="2000" dirty="0" smtClean="0"/>
              <a:t>by </a:t>
            </a:r>
            <a:r>
              <a:rPr lang="en-US" sz="2000" dirty="0" err="1" smtClean="0"/>
              <a:t>microdontia</a:t>
            </a:r>
            <a:r>
              <a:rPr lang="en-US" sz="2000" dirty="0" smtClean="0"/>
              <a:t>, which are </a:t>
            </a:r>
            <a:r>
              <a:rPr lang="en-US" sz="2000" dirty="0"/>
              <a:t>the permanent maxillary lateral incisor and permanent third </a:t>
            </a:r>
            <a:r>
              <a:rPr lang="en-US" sz="2000" dirty="0" smtClean="0"/>
              <a:t>molar (which </a:t>
            </a:r>
            <a:r>
              <a:rPr lang="en-US" sz="2000" dirty="0"/>
              <a:t>are known as peg </a:t>
            </a:r>
            <a:r>
              <a:rPr lang="en-US" sz="2000" dirty="0" smtClean="0"/>
              <a:t>molar) </a:t>
            </a:r>
          </a:p>
          <a:p>
            <a:r>
              <a:rPr lang="en-US" sz="2000" dirty="0" smtClean="0"/>
              <a:t> Also to be aware that this condition </a:t>
            </a:r>
            <a:r>
              <a:rPr lang="en-US" sz="2000" dirty="0"/>
              <a:t>can lead to esthetic and spacing </a:t>
            </a:r>
            <a:r>
              <a:rPr lang="en-US" sz="2000" dirty="0" smtClean="0"/>
              <a:t>complications, and explain that it can be corrected by  </a:t>
            </a:r>
            <a:r>
              <a:rPr lang="en-US" sz="2000" dirty="0"/>
              <a:t>full restorative crowns on partial </a:t>
            </a:r>
            <a:r>
              <a:rPr lang="en-US" sz="2000" dirty="0" err="1"/>
              <a:t>microdontic</a:t>
            </a:r>
            <a:r>
              <a:rPr lang="en-US" sz="2000" dirty="0"/>
              <a:t> teeth (lateral </a:t>
            </a:r>
            <a:r>
              <a:rPr lang="en-US" sz="2000" dirty="0" smtClean="0"/>
              <a:t>incisor) and/or </a:t>
            </a:r>
            <a:r>
              <a:rPr lang="en-US" sz="2000" dirty="0"/>
              <a:t>possibly extraction (third molar).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8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Dens in dente </a:t>
            </a:r>
            <a:r>
              <a:rPr lang="en-US" sz="2200" dirty="0" smtClean="0"/>
              <a:t>results from </a:t>
            </a:r>
            <a:r>
              <a:rPr lang="en-US" sz="2200" dirty="0"/>
              <a:t>an </a:t>
            </a:r>
            <a:r>
              <a:rPr lang="en-US" sz="2200" dirty="0" err="1"/>
              <a:t>infolding</a:t>
            </a:r>
            <a:r>
              <a:rPr lang="en-US" sz="2200" dirty="0"/>
              <a:t> of </a:t>
            </a:r>
            <a:r>
              <a:rPr lang="en-US" sz="2200" dirty="0" smtClean="0"/>
              <a:t>the dental </a:t>
            </a:r>
            <a:r>
              <a:rPr lang="en-US" sz="2200" dirty="0"/>
              <a:t>papilla during tooth development. Affected </a:t>
            </a:r>
            <a:r>
              <a:rPr lang="en-US" sz="2200" dirty="0" smtClean="0"/>
              <a:t>teeth show </a:t>
            </a:r>
            <a:r>
              <a:rPr lang="en-US" sz="2200" dirty="0"/>
              <a:t>a deep </a:t>
            </a:r>
            <a:r>
              <a:rPr lang="en-US" sz="2200" dirty="0" err="1"/>
              <a:t>infolding</a:t>
            </a:r>
            <a:r>
              <a:rPr lang="en-US" sz="2200" dirty="0"/>
              <a:t> </a:t>
            </a:r>
            <a:r>
              <a:rPr lang="en-US" sz="2200" dirty="0" smtClean="0"/>
              <a:t>of enamel </a:t>
            </a:r>
            <a:r>
              <a:rPr lang="en-US" sz="2200" dirty="0"/>
              <a:t>and dentine </a:t>
            </a:r>
            <a:r>
              <a:rPr lang="en-US" sz="2200" dirty="0" smtClean="0"/>
              <a:t>starting from the </a:t>
            </a:r>
            <a:r>
              <a:rPr lang="en-US" sz="2200" dirty="0"/>
              <a:t>tip of the cusps </a:t>
            </a:r>
            <a:r>
              <a:rPr lang="en-US" sz="2200" dirty="0" smtClean="0"/>
              <a:t>and which </a:t>
            </a:r>
            <a:r>
              <a:rPr lang="en-US" sz="2200" dirty="0"/>
              <a:t>may extend deep </a:t>
            </a:r>
            <a:r>
              <a:rPr lang="en-US" sz="2200" dirty="0" smtClean="0"/>
              <a:t>into the </a:t>
            </a:r>
            <a:r>
              <a:rPr lang="en-US" sz="2200" dirty="0"/>
              <a:t>root.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65773"/>
            <a:ext cx="4718050" cy="30996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35" y="2560638"/>
            <a:ext cx="1865230" cy="3309937"/>
          </a:xfrm>
        </p:spPr>
      </p:pic>
    </p:spTree>
    <p:extLst>
      <p:ext uri="{BB962C8B-B14F-4D97-AF65-F5344CB8AC3E}">
        <p14:creationId xmlns:p14="http://schemas.microsoft.com/office/powerpoint/2010/main" val="18299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Etiology</a:t>
            </a:r>
            <a:r>
              <a:rPr lang="en-US" sz="3600" dirty="0"/>
              <a:t>: </a:t>
            </a:r>
            <a:r>
              <a:rPr lang="en-US" sz="3600" dirty="0" err="1"/>
              <a:t>Hereditory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Affected tooth Maxillary Lateral Incisors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658533"/>
            <a:ext cx="4718304" cy="358986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658532"/>
            <a:ext cx="4319690" cy="3589867"/>
          </a:xfrm>
        </p:spPr>
      </p:pic>
    </p:spTree>
    <p:extLst>
      <p:ext uri="{BB962C8B-B14F-4D97-AF65-F5344CB8AC3E}">
        <p14:creationId xmlns:p14="http://schemas.microsoft.com/office/powerpoint/2010/main" val="27821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Hygenists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37186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condition, explain it to the patient (tooth within tooth)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 with the dentist, who can either do root canal therapy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reimplantation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affected tooth.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86319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1563</TotalTime>
  <Words>197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Macro &amp; Microdontia Dens in Dente</vt:lpstr>
      <vt:lpstr>A single tooth or multiple teeth (partial) or an entire dentition (complete) to be larger or smaller than usual. Abnormally large teeth result in macrodontia  abnormally small teeth result in microdontia</vt:lpstr>
      <vt:lpstr>Etiology of Macrodontia:</vt:lpstr>
      <vt:lpstr>Etiology of Microdontia </vt:lpstr>
      <vt:lpstr>Role of the Hygenist</vt:lpstr>
      <vt:lpstr>Dens in dente results from an infolding of the dental papilla during tooth development. Affected teeth show a deep infolding of enamel and dentine starting from the tip of the cusps and which may extend deep into the root.</vt:lpstr>
      <vt:lpstr>Etiology: Hereditory  Affected tooth Maxillary Lateral Incisors </vt:lpstr>
      <vt:lpstr>Role of the Hygenists 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&amp; Microdontia Dens in Dente</dc:title>
  <dc:creator>Edris Falana</dc:creator>
  <cp:lastModifiedBy>Edris Falana</cp:lastModifiedBy>
  <cp:revision>10</cp:revision>
  <dcterms:created xsi:type="dcterms:W3CDTF">2020-01-10T19:51:47Z</dcterms:created>
  <dcterms:modified xsi:type="dcterms:W3CDTF">2020-01-11T21:55:19Z</dcterms:modified>
</cp:coreProperties>
</file>