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4" r:id="rId8"/>
    <p:sldId id="263" r:id="rId9"/>
    <p:sldId id="260" r:id="rId10"/>
    <p:sldId id="261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1" y="802300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6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2ECB-8DAA-49A4-9790-97891239573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09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8"/>
          </a:xfrm>
        </p:spPr>
        <p:txBody>
          <a:bodyPr/>
          <a:lstStyle/>
          <a:p>
            <a:fld id="{964AA85B-2BB8-4ECA-9ED2-30EDC5671C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7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2ECB-8DAA-49A4-9790-97891239573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85B-2BB8-4ECA-9ED2-30EDC5671C5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5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3" y="798975"/>
            <a:ext cx="7828831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2ECB-8DAA-49A4-9790-97891239573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85B-2BB8-4ECA-9ED2-30EDC5671C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30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2ECB-8DAA-49A4-9790-97891239573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85B-2BB8-4ECA-9ED2-30EDC5671C5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3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5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7"/>
            <a:ext cx="863044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2ECB-8DAA-49A4-9790-97891239573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85B-2BB8-4ECA-9ED2-30EDC5671C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7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1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2ECB-8DAA-49A4-9790-97891239573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85B-2BB8-4ECA-9ED2-30EDC5671C5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95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5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1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1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5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2ECB-8DAA-49A4-9790-97891239573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85B-2BB8-4ECA-9ED2-30EDC5671C5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57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2ECB-8DAA-49A4-9790-97891239573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85B-2BB8-4ECA-9ED2-30EDC5671C5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0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2ECB-8DAA-49A4-9790-97891239573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85B-2BB8-4ECA-9ED2-30EDC5671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6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2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1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3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2ECB-8DAA-49A4-9790-97891239573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85B-2BB8-4ECA-9ED2-30EDC5671C5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67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2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7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0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3" y="5469858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B5E2ECB-8DAA-49A4-9790-97891239573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A85B-2BB8-4ECA-9ED2-30EDC5671C5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3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4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E2ECB-8DAA-49A4-9790-978912395735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64AA85B-2BB8-4ECA-9ED2-30EDC5671C5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10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group of people putting their hands together&#10;&#10;Description automatically generated with medium confidence">
            <a:extLst>
              <a:ext uri="{FF2B5EF4-FFF2-40B4-BE49-F238E27FC236}">
                <a16:creationId xmlns:a16="http://schemas.microsoft.com/office/drawing/2014/main" id="{35670E3B-2203-8BC0-100F-56FF217E6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0AC952-2200-0AD4-689B-730077CF5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7" y="992222"/>
            <a:ext cx="6247308" cy="4873559"/>
          </a:xfrm>
        </p:spPr>
        <p:txBody>
          <a:bodyPr anchor="ctr">
            <a:normAutofit/>
          </a:bodyPr>
          <a:lstStyle/>
          <a:p>
            <a:r>
              <a:rPr lang="en-US" sz="4800" dirty="0"/>
              <a:t>Set Design For CUNY Around the World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E9F78-2146-639E-40FB-F71EA513E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1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en-US" sz="2000"/>
              <a:t>By: Tristen Weber</a:t>
            </a:r>
          </a:p>
          <a:p>
            <a:pPr algn="r"/>
            <a:r>
              <a:rPr lang="en-US" sz="2000"/>
              <a:t>Faculty Advisor: Jen Varbalow  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877CD5-DDB0-E1CA-F740-E5F2B45B8FBB}"/>
              </a:ext>
            </a:extLst>
          </p:cNvPr>
          <p:cNvSpPr txBox="1"/>
          <p:nvPr/>
        </p:nvSpPr>
        <p:spPr>
          <a:xfrm>
            <a:off x="3050005" y="3248344"/>
            <a:ext cx="6100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CFEE7-2564-AF2A-0AA0-4A3F6180C2BF}"/>
              </a:ext>
            </a:extLst>
          </p:cNvPr>
          <p:cNvSpPr txBox="1"/>
          <p:nvPr/>
        </p:nvSpPr>
        <p:spPr>
          <a:xfrm>
            <a:off x="3050005" y="3248344"/>
            <a:ext cx="6100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5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1E27-0FCE-7EBB-41FC-C48B23A5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30" y="1329137"/>
            <a:ext cx="9603275" cy="1049235"/>
          </a:xfrm>
        </p:spPr>
        <p:txBody>
          <a:bodyPr/>
          <a:lstStyle/>
          <a:p>
            <a:r>
              <a:rPr lang="en-US" dirty="0"/>
              <a:t>Floor Canvas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EA6F2-DC1F-1D42-8383-261FC4CB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56" y="1853756"/>
            <a:ext cx="6139842" cy="414318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this purpose of the load-in, I decided to use two 6’x9’ Duck Cloth that’s stress free. Stretch cloth is recommended – better wear resistance and breathability for painting. </a:t>
            </a:r>
          </a:p>
          <a:p>
            <a:r>
              <a:rPr lang="en-US" dirty="0"/>
              <a:t>Stress free Duck Cloth has good water-absorbing functions (Great for Regal Interior Select Paint) but stretch cloth has the better absorption.</a:t>
            </a:r>
          </a:p>
          <a:p>
            <a:r>
              <a:rPr lang="en-US" dirty="0"/>
              <a:t>If painting floor canvas, use a floor protection material that’s easy to take off after drying. </a:t>
            </a:r>
          </a:p>
          <a:p>
            <a:r>
              <a:rPr lang="en-US" dirty="0"/>
              <a:t>Paint rollers is highly recommended for better time management (especially with less extra hands).  </a:t>
            </a:r>
          </a:p>
          <a:p>
            <a:r>
              <a:rPr lang="en-US" dirty="0"/>
              <a:t>Paint Process: Mix Rosco </a:t>
            </a:r>
            <a:r>
              <a:rPr lang="en-US" dirty="0" err="1"/>
              <a:t>Flamex</a:t>
            </a:r>
            <a:r>
              <a:rPr lang="en-US" dirty="0"/>
              <a:t> with Regal Select Interior Paint</a:t>
            </a:r>
          </a:p>
          <a:p>
            <a:r>
              <a:rPr lang="en-US" dirty="0"/>
              <a:t>To attach the floor canvas to the stage floor, use a staple gun with narrow crown staples.  A multitool is recommended for removal.  Floor </a:t>
            </a:r>
            <a:r>
              <a:rPr lang="en-US" dirty="0" err="1"/>
              <a:t>tacts</a:t>
            </a:r>
            <a:r>
              <a:rPr lang="en-US" dirty="0"/>
              <a:t> are a good alternative.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7A89F7B-ABB1-2E26-3996-9840799E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1853754"/>
            <a:ext cx="2248579" cy="181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12' x 15' Beige Heavyweight Canvas Drop Cloth">
            <a:extLst>
              <a:ext uri="{FF2B5EF4-FFF2-40B4-BE49-F238E27FC236}">
                <a16:creationId xmlns:a16="http://schemas.microsoft.com/office/drawing/2014/main" id="{1F8B3C62-FDA7-7983-5E91-095A9195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080" y="1853754"/>
            <a:ext cx="2119725" cy="181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Office Depot">
            <a:extLst>
              <a:ext uri="{FF2B5EF4-FFF2-40B4-BE49-F238E27FC236}">
                <a16:creationId xmlns:a16="http://schemas.microsoft.com/office/drawing/2014/main" id="{7C190B41-0513-2CC6-56E0-5C7FF5E28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667125"/>
            <a:ext cx="22485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EWALT DNS18125-2 Narrow Crown Staple - - Amazon.com">
            <a:extLst>
              <a:ext uri="{FF2B5EF4-FFF2-40B4-BE49-F238E27FC236}">
                <a16:creationId xmlns:a16="http://schemas.microsoft.com/office/drawing/2014/main" id="{023ACFBC-4913-2E13-C25D-4FEE87D1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078" y="3667125"/>
            <a:ext cx="2119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1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E46C-6E4B-9D22-90A4-2F57217C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1238861"/>
            <a:ext cx="9603275" cy="1049235"/>
          </a:xfrm>
        </p:spPr>
        <p:txBody>
          <a:bodyPr/>
          <a:lstStyle/>
          <a:p>
            <a:r>
              <a:rPr lang="en-US" dirty="0"/>
              <a:t>Trial load in/Load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8C634-E634-6979-8883-19F3C6FE2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81" y="1985254"/>
            <a:ext cx="6861839" cy="3699266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For the trial-load in, I was dealt with a couple of issues during the process.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Because of the fake proscenium installed for Bindlestiff, installing curtain was impossible.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Material of floor canvas is stress free, causing the floor canvas to not lay completely flat on the theatre as I would like. (Even with stapling both pieces)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dimensions of the floor canvas is way too small than advertised.  (One important tip is to carefully look at the dimensions of the material you’re working with.)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Visually, you can’t work around with the Bindlestiff Scenery being used on stage. (This includes the backdrop and paint surface centerstage)</a:t>
            </a:r>
          </a:p>
          <a:p>
            <a:pPr marL="0" indent="0">
              <a:buNone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8194" name="Picture 2" descr="Image preview">
            <a:extLst>
              <a:ext uri="{FF2B5EF4-FFF2-40B4-BE49-F238E27FC236}">
                <a16:creationId xmlns:a16="http://schemas.microsoft.com/office/drawing/2014/main" id="{D7E12A75-6D0F-DEED-893D-CE27E955B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10" y="731520"/>
            <a:ext cx="3863340" cy="50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3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9C09-DC9C-B7C5-D170-1EFB9C43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55041"/>
            <a:ext cx="9603275" cy="1049235"/>
          </a:xfrm>
        </p:spPr>
        <p:txBody>
          <a:bodyPr/>
          <a:lstStyle/>
          <a:p>
            <a:r>
              <a:rPr lang="en-US" dirty="0"/>
              <a:t>Trial Load In/Load 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F8402-8B88-4F88-3FD5-05074683F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01" y="1977634"/>
            <a:ext cx="6953280" cy="3450613"/>
          </a:xfrm>
        </p:spPr>
        <p:txBody>
          <a:bodyPr>
            <a:normAutofit/>
          </a:bodyPr>
          <a:lstStyle/>
          <a:p>
            <a:r>
              <a:rPr lang="en-US" sz="1600" dirty="0"/>
              <a:t>To solve this issue at hand, I decided to use Adobe Photoshop to get rid of the previous elements from Bindlestiff. For the process itself: </a:t>
            </a:r>
          </a:p>
          <a:p>
            <a:pPr marL="342900" indent="-342900">
              <a:buAutoNum type="arabicPeriod"/>
            </a:pPr>
            <a:r>
              <a:rPr lang="en-US" sz="1600" dirty="0"/>
              <a:t>Replaced the fake proscenium with large curtains that mask within the flats. </a:t>
            </a:r>
          </a:p>
          <a:p>
            <a:pPr marL="342900" indent="-342900">
              <a:buAutoNum type="arabicPeriod"/>
            </a:pPr>
            <a:r>
              <a:rPr lang="en-US" sz="1600" dirty="0"/>
              <a:t>Took out the backdrop upstage and replaced it with a large curtain to fit onto the traveler track. </a:t>
            </a:r>
          </a:p>
          <a:p>
            <a:pPr marL="342900" indent="-342900">
              <a:buAutoNum type="arabicPeriod"/>
            </a:pPr>
            <a:r>
              <a:rPr lang="en-US" sz="1600" dirty="0"/>
              <a:t>Cropped out the floor painting and used the stage floor as texture. </a:t>
            </a:r>
          </a:p>
          <a:p>
            <a:pPr marL="342900" indent="-342900">
              <a:buAutoNum type="arabicPeriod"/>
            </a:pPr>
            <a:r>
              <a:rPr lang="en-US" sz="1600" dirty="0"/>
              <a:t>Enlarged the floor canvas to the similar dimensions based on the groundplan. 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6EEEEDB-31FE-BD21-4ECD-8E2109BF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468" y="395860"/>
            <a:ext cx="3865731" cy="515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7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2047-EEB0-7F51-EC7C-58E09573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1127760"/>
            <a:ext cx="9603275" cy="573596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2126-315C-E41C-1435-9FEB86B8E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4"/>
            <a:ext cx="9871740" cy="376784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If you’re going to order materials for an upcoming show, don’t place an order directly from the Bursar’s office. Put in a quote directly to the vendors. Delivering straight to the Voorhees Theatre is much easier. Because our money directly came from SGA &amp; Stagecraft, processing the orders from Bursar was guaranteed. Setbacks include,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Longer delivery dates. (Caused me to buy my own floor canvas)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Uncertainties with orders being processed on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Spending extra money on materials. (ex: Extra paint, tools)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Change </a:t>
            </a:r>
            <a:r>
              <a:rPr lang="en-US"/>
              <a:t>of deadlines</a:t>
            </a:r>
            <a:endParaRPr lang="en-US" dirty="0"/>
          </a:p>
          <a:p>
            <a:r>
              <a:rPr lang="en-US" dirty="0"/>
              <a:t>Know what the dimensions of the materials you’re working with before doing anything else. The less mistakes, the better your results will turn out. </a:t>
            </a:r>
          </a:p>
          <a:p>
            <a:r>
              <a:rPr lang="en-US" dirty="0"/>
              <a:t>Use your time wisely. Using resources in the shop can be beneficial as long it’s approved. </a:t>
            </a:r>
          </a:p>
          <a:p>
            <a:r>
              <a:rPr lang="en-US" dirty="0"/>
              <a:t>For lab hours, working with crew members is super helpful. Example: Having students from the Stagecraft Club help me paint the flats. 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3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4ACC6-4532-5621-169F-85F6778B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1227231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812C-96D3-21E0-38AC-1DBD7C1E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6962748" cy="34506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CUNY Around the World is a multicultural show presented in the Voorhees Theatre led by the leading members from the Stagecraft Club. The show itself will compromise many different performances from different countries.  Participants/performers are only recruited within the CUNY schools. </a:t>
            </a:r>
          </a:p>
          <a:p>
            <a:pPr marL="0" indent="0">
              <a:buNone/>
            </a:pPr>
            <a:r>
              <a:rPr lang="en-US" dirty="0"/>
              <a:t>For my culmination project, the main objective was to plan/execute a complete set design for CUNY Around the World by creating scenic elements and performing a trial load-in/out before the upcoming show. Deliverables also include paint elevations, a groundplan and a section view of the theatre. </a:t>
            </a:r>
          </a:p>
          <a:p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19ED39E-9D18-9A64-AAF3-E36DA74AC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9" y="-511842"/>
            <a:ext cx="2788307" cy="27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6294CB-BB00-1AE1-FE87-AC8EF773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7" y="2015733"/>
            <a:ext cx="2686049" cy="38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22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F1CD-A125-0E16-590C-0873BDC8D5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" y="257175"/>
            <a:ext cx="9604375" cy="1930400"/>
          </a:xfrm>
        </p:spPr>
        <p:txBody>
          <a:bodyPr>
            <a:normAutofit/>
          </a:bodyPr>
          <a:lstStyle/>
          <a:p>
            <a:r>
              <a:rPr lang="en-US" dirty="0"/>
              <a:t>Calendar/Process 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0462AE5-82C5-BE9E-CD75-7B72407FD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849649"/>
            <a:ext cx="10982325" cy="3484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BD57C8-DF2E-7D18-A955-6E222C63E055}"/>
              </a:ext>
            </a:extLst>
          </p:cNvPr>
          <p:cNvSpPr txBox="1"/>
          <p:nvPr/>
        </p:nvSpPr>
        <p:spPr>
          <a:xfrm>
            <a:off x="495300" y="4435934"/>
            <a:ext cx="6100763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to February – Research/Order Materials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– Drafting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– Scenic Build/Painting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– Trial Load-In &amp; Load Out </a:t>
            </a:r>
          </a:p>
        </p:txBody>
      </p:sp>
    </p:spTree>
    <p:extLst>
      <p:ext uri="{BB962C8B-B14F-4D97-AF65-F5344CB8AC3E}">
        <p14:creationId xmlns:p14="http://schemas.microsoft.com/office/powerpoint/2010/main" val="3041096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960A-3D0C-98F0-D970-795E379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480" y="1233146"/>
            <a:ext cx="9603275" cy="1049235"/>
          </a:xfrm>
        </p:spPr>
        <p:txBody>
          <a:bodyPr/>
          <a:lstStyle/>
          <a:p>
            <a:r>
              <a:rPr lang="en-US" dirty="0"/>
              <a:t>Budget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E8AFF-E9A3-FAE8-7154-599094699532}"/>
              </a:ext>
            </a:extLst>
          </p:cNvPr>
          <p:cNvSpPr txBox="1"/>
          <p:nvPr/>
        </p:nvSpPr>
        <p:spPr>
          <a:xfrm>
            <a:off x="1413480" y="1924050"/>
            <a:ext cx="7882920" cy="4402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Materials/Cost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128” Canvas, 10.5 oz., Natural NFR 9 Yds - $228.00 (Originally)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Canvas Drop Cloth (6’ x 9’ – Pack of 2) - $22.99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Quart Benjamin Moore Regal Select Interior Athens Blue 797 - $29.99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Quart Benjamin Moore Regal Select Interior Peppermint 2033-20 - $29.99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Quart Benjamin Moore Regal Select Interior Bold Yellow 336 - $29.99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Gallons Benjamin Moore Regal Select Interior Black HC-190 - $145.98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Gallon Benjamin Moore Regal Select Ultra White CC-10 - $79.99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Gallons Benjamin Moore Regal Select Sandalwood 273 - $ 145.98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8 oz. Fluid of Rosco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Flamex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 - $97.00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Gallon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Minwax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Polycrilic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Satin Crystal Clear Water-Based Polyurethane - $69.99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5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B4B50-CDBC-BDF0-5DED-64AFEAA8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23621"/>
            <a:ext cx="9603275" cy="1049235"/>
          </a:xfrm>
        </p:spPr>
        <p:txBody>
          <a:bodyPr/>
          <a:lstStyle/>
          <a:p>
            <a:r>
              <a:rPr lang="en-US" dirty="0"/>
              <a:t>Scenic Elements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EB97-F5E1-6FEE-07AF-8C995580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4"/>
            <a:ext cx="9603275" cy="3985016"/>
          </a:xfrm>
        </p:spPr>
        <p:txBody>
          <a:bodyPr/>
          <a:lstStyle/>
          <a:p>
            <a:r>
              <a:rPr lang="en-US" dirty="0"/>
              <a:t>Because you’re dealing with multiple performances on stage, much floor space is needed. </a:t>
            </a:r>
          </a:p>
          <a:p>
            <a:r>
              <a:rPr lang="en-US" dirty="0"/>
              <a:t>The main visuals are the performers, the scenery serves secondary for this project. Minimal scenic elements serves best for this project.</a:t>
            </a:r>
          </a:p>
          <a:p>
            <a:r>
              <a:rPr lang="en-US" dirty="0"/>
              <a:t>Scenic elements include: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2 4x8 stock Flats fully painted and flameproofed (From Room V-102)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Large Duck Cloth NFR (Floor) Canvas painted and flameproofed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Two 6’ black curtain hung near Catwalk 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Two 15’ black curtain hung on the traveler track upstage.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3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1EC9-DDBA-C81D-16F5-F39A1115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312" y="1331737"/>
            <a:ext cx="4539143" cy="464869"/>
          </a:xfrm>
        </p:spPr>
        <p:txBody>
          <a:bodyPr>
            <a:normAutofit fontScale="90000"/>
          </a:bodyPr>
          <a:lstStyle/>
          <a:p>
            <a:r>
              <a:rPr lang="en-US" dirty="0"/>
              <a:t>Paint Elevations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F6477FF-0C68-00E8-45E0-A1AFAAF7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1" y="2455307"/>
            <a:ext cx="2768235" cy="176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20E12-E918-D8E9-1B7A-861839D94079}"/>
              </a:ext>
            </a:extLst>
          </p:cNvPr>
          <p:cNvSpPr txBox="1"/>
          <p:nvPr/>
        </p:nvSpPr>
        <p:spPr>
          <a:xfrm>
            <a:off x="191941" y="2085975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Floor Canvas V1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66358-D797-8125-095B-831BC7442CE2}"/>
              </a:ext>
            </a:extLst>
          </p:cNvPr>
          <p:cNvSpPr txBox="1"/>
          <p:nvPr/>
        </p:nvSpPr>
        <p:spPr>
          <a:xfrm>
            <a:off x="6583682" y="2099776"/>
            <a:ext cx="102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Flats V1  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962D9551-F0FA-F2A3-FE9E-A0D33C4B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2" y="2467655"/>
            <a:ext cx="2547405" cy="176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3D706DA3-163D-64E3-C716-A3209BCA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237" y="2455307"/>
            <a:ext cx="2373772" cy="178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255B36-4F0D-1CC8-FA1B-EA986D41EE4F}"/>
              </a:ext>
            </a:extLst>
          </p:cNvPr>
          <p:cNvSpPr txBox="1"/>
          <p:nvPr/>
        </p:nvSpPr>
        <p:spPr>
          <a:xfrm>
            <a:off x="9260237" y="2085975"/>
            <a:ext cx="102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Flats V2  </a:t>
            </a:r>
          </a:p>
        </p:txBody>
      </p:sp>
      <p:pic>
        <p:nvPicPr>
          <p:cNvPr id="7" name="Picture 6" descr="A yellow rectangle on a white paper&#10;&#10;Description automatically generated with low confidence">
            <a:extLst>
              <a:ext uri="{FF2B5EF4-FFF2-40B4-BE49-F238E27FC236}">
                <a16:creationId xmlns:a16="http://schemas.microsoft.com/office/drawing/2014/main" id="{765EEF5F-7DC2-6682-B678-73A3D468D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86" y="2467655"/>
            <a:ext cx="2768235" cy="1780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FFF47E-02C2-3A75-D57E-865A938CA9E4}"/>
              </a:ext>
            </a:extLst>
          </p:cNvPr>
          <p:cNvSpPr txBox="1"/>
          <p:nvPr/>
        </p:nvSpPr>
        <p:spPr>
          <a:xfrm>
            <a:off x="3023686" y="2098323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Floor Canvas V2 </a:t>
            </a:r>
          </a:p>
        </p:txBody>
      </p:sp>
    </p:spTree>
    <p:extLst>
      <p:ext uri="{BB962C8B-B14F-4D97-AF65-F5344CB8AC3E}">
        <p14:creationId xmlns:p14="http://schemas.microsoft.com/office/powerpoint/2010/main" val="309030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246B-CDD9-7F57-F010-2A781273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screenshot, diagram, rectangle&#10;&#10;Description automatically generated">
            <a:extLst>
              <a:ext uri="{FF2B5EF4-FFF2-40B4-BE49-F238E27FC236}">
                <a16:creationId xmlns:a16="http://schemas.microsoft.com/office/drawing/2014/main" id="{0CA52B7A-38A7-1279-96AF-8DC5276DD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363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diagram, line, parallel&#10;&#10;Description automatically generated">
            <a:extLst>
              <a:ext uri="{FF2B5EF4-FFF2-40B4-BE49-F238E27FC236}">
                <a16:creationId xmlns:a16="http://schemas.microsoft.com/office/drawing/2014/main" id="{5DDD932C-E4E9-0259-C282-D431ADBD0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3907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BAF6-D49A-81A5-13D4-D859DAA9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1330365"/>
            <a:ext cx="9603275" cy="1049235"/>
          </a:xfrm>
        </p:spPr>
        <p:txBody>
          <a:bodyPr/>
          <a:lstStyle/>
          <a:p>
            <a:r>
              <a:rPr lang="en-US" dirty="0"/>
              <a:t>4x8 Flats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622A5-07B8-9753-B024-78835ACD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943099"/>
            <a:ext cx="6267450" cy="41433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my main scenic elements, I decided to use 2 4x8 Theatrical Flats in stock from V-102. </a:t>
            </a:r>
          </a:p>
          <a:p>
            <a:r>
              <a:rPr lang="en-US" dirty="0"/>
              <a:t>Before painting, staples should be flushed. Then use a mixture of spackle/water with a trowel. Then scrape it with a sander. </a:t>
            </a:r>
          </a:p>
          <a:p>
            <a:r>
              <a:rPr lang="en-US" dirty="0"/>
              <a:t>Paint Process: Mix Rosco </a:t>
            </a:r>
            <a:r>
              <a:rPr lang="en-US" dirty="0" err="1"/>
              <a:t>Flamex</a:t>
            </a:r>
            <a:r>
              <a:rPr lang="en-US" dirty="0"/>
              <a:t> PA with Regal Select Interior Paint. 1 Quart = 4 oz </a:t>
            </a:r>
            <a:r>
              <a:rPr lang="en-US" dirty="0" err="1"/>
              <a:t>Flamex</a:t>
            </a:r>
            <a:r>
              <a:rPr lang="en-US" dirty="0"/>
              <a:t>. 1 Gallon = 8 oz. </a:t>
            </a:r>
          </a:p>
          <a:p>
            <a:r>
              <a:rPr lang="en-US" dirty="0"/>
              <a:t>In terms of design, I decided to choose a map that fits into the theme of the show. </a:t>
            </a:r>
          </a:p>
          <a:p>
            <a:r>
              <a:rPr lang="en-US" dirty="0"/>
              <a:t>For full color saturation, add on another paint layer. </a:t>
            </a:r>
          </a:p>
          <a:p>
            <a:r>
              <a:rPr lang="en-US" dirty="0"/>
              <a:t>For the load-in, I used 8’ jacks in house for the flats to stand. Recommend using 1-1/4” Drywall screws</a:t>
            </a:r>
          </a:p>
          <a:p>
            <a:r>
              <a:rPr lang="en-US" dirty="0"/>
              <a:t>For extra stability, sandbags should be used for added weight.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14662DB-113F-4F4A-A70D-50C66242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633432"/>
            <a:ext cx="1790699" cy="24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A1B61D7-2949-D896-B8BF-DBFDBE3C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29" y="628650"/>
            <a:ext cx="1790700" cy="245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4AA3D33F-2723-9F60-0E8C-170E9C94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559" y="628650"/>
            <a:ext cx="1897441" cy="245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324F9BE8-F7E8-63A8-97DD-9460F2EA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261170"/>
            <a:ext cx="1790699" cy="26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B866FC07-A1F5-A92A-B374-70D36D5E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30" y="3261170"/>
            <a:ext cx="1790700" cy="26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46BAAB76-BB3A-EE4D-B392-7196738B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559" y="3261170"/>
            <a:ext cx="1897441" cy="26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9131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2768</TotalTime>
  <Words>1050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Gallery</vt:lpstr>
      <vt:lpstr>Set Design For CUNY Around the World </vt:lpstr>
      <vt:lpstr>Introduction </vt:lpstr>
      <vt:lpstr>Calendar/Process </vt:lpstr>
      <vt:lpstr>Budget </vt:lpstr>
      <vt:lpstr>Scenic Elements </vt:lpstr>
      <vt:lpstr>Paint Elevations</vt:lpstr>
      <vt:lpstr>PowerPoint Presentation</vt:lpstr>
      <vt:lpstr>PowerPoint Presentation</vt:lpstr>
      <vt:lpstr>4x8 Flats </vt:lpstr>
      <vt:lpstr>Floor Canvas </vt:lpstr>
      <vt:lpstr>Trial load in/Load out</vt:lpstr>
      <vt:lpstr>Trial Load In/Load Out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Design For CUNY Around the World</dc:title>
  <dc:creator>tristen weber</dc:creator>
  <cp:lastModifiedBy>tristen weber</cp:lastModifiedBy>
  <cp:revision>3</cp:revision>
  <dcterms:created xsi:type="dcterms:W3CDTF">2023-05-07T20:29:01Z</dcterms:created>
  <dcterms:modified xsi:type="dcterms:W3CDTF">2023-05-18T22:46:06Z</dcterms:modified>
</cp:coreProperties>
</file>