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3D1E9-DFE7-42E1-B6DD-6B892046C78E}" v="2" dt="2020-12-16T14:53:48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ena.Mincey@mail.citytech.cuny.edu" userId="9f02a99a-2fec-455a-9021-30688480801f" providerId="ADAL" clId="{0023D1E9-DFE7-42E1-B6DD-6B892046C78E}"/>
    <pc:docChg chg="undo custSel modSld">
      <pc:chgData name="Serena.Mincey@mail.citytech.cuny.edu" userId="9f02a99a-2fec-455a-9021-30688480801f" providerId="ADAL" clId="{0023D1E9-DFE7-42E1-B6DD-6B892046C78E}" dt="2020-12-16T15:00:40.328" v="48" actId="1076"/>
      <pc:docMkLst>
        <pc:docMk/>
      </pc:docMkLst>
      <pc:sldChg chg="addSp delSp modSp mod">
        <pc:chgData name="Serena.Mincey@mail.citytech.cuny.edu" userId="9f02a99a-2fec-455a-9021-30688480801f" providerId="ADAL" clId="{0023D1E9-DFE7-42E1-B6DD-6B892046C78E}" dt="2020-12-16T15:00:40.328" v="48" actId="1076"/>
        <pc:sldMkLst>
          <pc:docMk/>
          <pc:sldMk cId="1862120228" sldId="258"/>
        </pc:sldMkLst>
        <pc:spChg chg="add del mod">
          <ac:chgData name="Serena.Mincey@mail.citytech.cuny.edu" userId="9f02a99a-2fec-455a-9021-30688480801f" providerId="ADAL" clId="{0023D1E9-DFE7-42E1-B6DD-6B892046C78E}" dt="2020-12-16T15:00:40.328" v="48" actId="1076"/>
          <ac:spMkLst>
            <pc:docMk/>
            <pc:sldMk cId="1862120228" sldId="258"/>
            <ac:spMk id="9" creationId="{6BE0DDE1-E962-42FA-B300-FD95B3803D63}"/>
          </ac:spMkLst>
        </pc:spChg>
        <pc:spChg chg="add del mod">
          <ac:chgData name="Serena.Mincey@mail.citytech.cuny.edu" userId="9f02a99a-2fec-455a-9021-30688480801f" providerId="ADAL" clId="{0023D1E9-DFE7-42E1-B6DD-6B892046C78E}" dt="2020-12-16T14:56:18.329" v="43" actId="1076"/>
          <ac:spMkLst>
            <pc:docMk/>
            <pc:sldMk cId="1862120228" sldId="258"/>
            <ac:spMk id="11" creationId="{D2DD6356-361E-4805-B33D-9C1B159347AA}"/>
          </ac:spMkLst>
        </pc:spChg>
        <pc:picChg chg="mod">
          <ac:chgData name="Serena.Mincey@mail.citytech.cuny.edu" userId="9f02a99a-2fec-455a-9021-30688480801f" providerId="ADAL" clId="{0023D1E9-DFE7-42E1-B6DD-6B892046C78E}" dt="2020-12-16T14:52:28.825" v="1" actId="1076"/>
          <ac:picMkLst>
            <pc:docMk/>
            <pc:sldMk cId="1862120228" sldId="258"/>
            <ac:picMk id="5" creationId="{753CB9EC-1036-4294-89FD-44112C5EF2FB}"/>
          </ac:picMkLst>
        </pc:picChg>
        <pc:picChg chg="mod">
          <ac:chgData name="Serena.Mincey@mail.citytech.cuny.edu" userId="9f02a99a-2fec-455a-9021-30688480801f" providerId="ADAL" clId="{0023D1E9-DFE7-42E1-B6DD-6B892046C78E}" dt="2020-12-16T14:52:26.065" v="0" actId="1076"/>
          <ac:picMkLst>
            <pc:docMk/>
            <pc:sldMk cId="1862120228" sldId="258"/>
            <ac:picMk id="7" creationId="{54AA83B9-592D-41D1-82A8-5B3B49D254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8547-1255-4706-98C0-D34B09217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38E1D-4E2F-4CD5-B657-0C7CF4EB5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76B73-E66F-4DEE-980D-FD8908C1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3A07-13DC-4DA8-A276-8E69593E2A0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D3392-2074-4552-9C21-AA04D13E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A3666-A6E9-425B-8E93-ABF2027D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4D13-67E1-48A6-8D8F-D6A2C613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1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710E-5E75-4153-B773-9AC2F631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4F3CB-A032-40F5-B577-E701A6C12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661DE-8531-438F-A885-D06CE0B7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3A07-13DC-4DA8-A276-8E69593E2A0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B8424-6521-4703-B390-7E0ADF31A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3286F-DF96-4052-9FDF-2E6EA14F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4D13-67E1-48A6-8D8F-D6A2C613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933DC-A3F7-4B86-BF0B-39C964C15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4F864-3B57-4AAD-AB4A-D9DD20441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46A04-CF84-430B-99B5-FCB5E654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3A07-13DC-4DA8-A276-8E69593E2A0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4258-F406-4D11-8C9C-752E5C06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8F313-F18B-4404-8D2F-DF86E9DE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4D13-67E1-48A6-8D8F-D6A2C613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EBD2-9376-4986-8D70-886BC34D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4392-A7F6-4C79-A9F9-E62DB7241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CF821-2FD7-4625-B801-71C0D1E4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3A07-13DC-4DA8-A276-8E69593E2A0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2F2F3-18A8-499E-AB2A-2FA3CF42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2A566-B9A2-40E3-95D2-D09D0D31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4D13-67E1-48A6-8D8F-D6A2C613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3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928B-DF83-4150-9922-77373629C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65852-A903-4A39-9AE2-BEB11C2B0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2B5C5-DCAE-4560-BF7E-D013E61D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3A07-13DC-4DA8-A276-8E69593E2A0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BE6AA-7876-448F-9791-DD0E2962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21E1D-027D-4FB0-BEB8-CB3B50EA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4D13-67E1-48A6-8D8F-D6A2C613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7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8CF7-28D6-4FB8-B2C9-69E12EF2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03A40-7DCA-4841-B740-17143E10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9F01B-8CFB-43C0-AA1F-D63114EB8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75A20-9401-46B4-BA07-144381A6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3A07-13DC-4DA8-A276-8E69593E2A0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A0DED-F726-437A-B032-2806100B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1B6B2-DD65-4FA8-8039-183DA764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4D13-67E1-48A6-8D8F-D6A2C613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DC0F-1962-46F4-A8F8-43207318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B12E9-DA5A-4D80-99B9-BFDA84C82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75D3C-6A2B-48D2-A808-A2E56CE99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9906A-1C9E-4079-90E4-A9EFBCD40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DB34F-EE2E-48F3-8628-4A5499C78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A8235-FF43-428B-AC95-AEF34B67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3A07-13DC-4DA8-A276-8E69593E2A0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93448-8851-4400-8A8E-B59FA2EF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07722-4C40-4940-9158-1B30233F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4D13-67E1-48A6-8D8F-D6A2C613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CCC9-4E78-4F61-B698-7A728BD3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A0108-BA62-4B08-9C1B-34E61631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3A07-13DC-4DA8-A276-8E69593E2A0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B3575-415F-4CD4-B792-498F5A4A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99756-A4F8-46D9-8F23-A0141473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4D13-67E1-48A6-8D8F-D6A2C613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3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BB0FE-E102-4FA5-92CE-C701FF7A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3A07-13DC-4DA8-A276-8E69593E2A0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3F071-7684-4209-A47E-67659204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7C3E3-D8D9-4342-9974-6AAE5815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4D13-67E1-48A6-8D8F-D6A2C613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3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C8B9-F591-45F0-B0F3-0909BCBD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3A63-C37D-4959-9663-80DEF476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CFEB7-19E3-4DCD-A2AE-753586857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A1E42-21A2-4B09-B51C-0A1AF6DC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3A07-13DC-4DA8-A276-8E69593E2A0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792C6-C72B-4BCC-9D57-56AB8DC9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A6E08-4C80-4489-ABA9-1B8F6D65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4D13-67E1-48A6-8D8F-D6A2C613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9470-6D57-4490-B11C-EC0C8A4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45E707-FF4F-40A9-BE6F-A92B8DF10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479DE-F6AC-4101-A666-3AA2FF3B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171EF-4494-45C6-9E37-203B0DB7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3A07-13DC-4DA8-A276-8E69593E2A0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F9068-0330-492E-8EC0-CFB50B0E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6E56B-CD2D-4C92-BD2D-FB721608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4D13-67E1-48A6-8D8F-D6A2C613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74791-FEE0-4581-B4CD-B93B26AB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D228A-D5D6-482A-B44F-13A9B716A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0D67A-7DFB-4FBA-AF8A-075761DF3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3A07-13DC-4DA8-A276-8E69593E2A0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DB338-F6C4-4421-895A-D1B5B0CBA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BFB22-68AE-44E4-AEAE-CD4571D40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4D13-67E1-48A6-8D8F-D6A2C6136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2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2E648F10-6FBE-4E3B-BC9B-E12695A390D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9733CD2E-984A-43DF-8D3D-90ECB46E066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9EB3D77A-B246-4A63-BC53-26DE595FFFD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200A-C426-4127-880B-A3C18E07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3775" y="4014787"/>
            <a:ext cx="4208145" cy="6582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Serena Mincey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201F64A1-F428-43A1-9716-6068F81BA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r="1" b="2015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6552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753CB9EC-1036-4294-89FD-44112C5EF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5" y="469371"/>
            <a:ext cx="3005460" cy="4024312"/>
          </a:xfr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AA83B9-592D-41D1-82A8-5B3B49D25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05" y="469371"/>
            <a:ext cx="4035781" cy="40845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E0DDE1-E962-42FA-B300-FD95B3803D63}"/>
              </a:ext>
            </a:extLst>
          </p:cNvPr>
          <p:cNvSpPr txBox="1"/>
          <p:nvPr/>
        </p:nvSpPr>
        <p:spPr>
          <a:xfrm>
            <a:off x="2962172" y="5559553"/>
            <a:ext cx="697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Zodiac captures the viewers’ attention by having the lady be the main focal point of the piece especially with the jewelry on her head.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DD6356-361E-4805-B33D-9C1B159347AA}"/>
              </a:ext>
            </a:extLst>
          </p:cNvPr>
          <p:cNvSpPr txBox="1"/>
          <p:nvPr/>
        </p:nvSpPr>
        <p:spPr>
          <a:xfrm>
            <a:off x="2962172" y="4706345"/>
            <a:ext cx="26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Zodiac by Alphonse </a:t>
            </a:r>
            <a:r>
              <a:rPr lang="en-US" dirty="0" err="1"/>
              <a:t>Mucha</a:t>
            </a:r>
            <a:r>
              <a:rPr lang="en-US" dirty="0"/>
              <a:t> 1896</a:t>
            </a:r>
          </a:p>
        </p:txBody>
      </p:sp>
    </p:spTree>
    <p:extLst>
      <p:ext uri="{BB962C8B-B14F-4D97-AF65-F5344CB8AC3E}">
        <p14:creationId xmlns:p14="http://schemas.microsoft.com/office/powerpoint/2010/main" val="1862120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d-2E648F10-6FBE-4E3B-BC9B-E12695A390D7">
            <a:extLst>
              <a:ext uri="{FF2B5EF4-FFF2-40B4-BE49-F238E27FC236}">
                <a16:creationId xmlns:a16="http://schemas.microsoft.com/office/drawing/2014/main" id="{0E0DBB43-09C0-40F3-98E2-DB2FD702FDB8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1057276"/>
            <a:ext cx="6505575" cy="4529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51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d-9733CD2E-984A-43DF-8D3D-90ECB46E0669">
            <a:extLst>
              <a:ext uri="{FF2B5EF4-FFF2-40B4-BE49-F238E27FC236}">
                <a16:creationId xmlns:a16="http://schemas.microsoft.com/office/drawing/2014/main" id="{BE65D2DC-6664-4888-A0C5-4FF584B74C42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09" y="378619"/>
            <a:ext cx="3964782" cy="6100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77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d-9EB3D77A-B246-4A63-BC53-26DE595FFFDC">
            <a:extLst>
              <a:ext uri="{FF2B5EF4-FFF2-40B4-BE49-F238E27FC236}">
                <a16:creationId xmlns:a16="http://schemas.microsoft.com/office/drawing/2014/main" id="{DB5C5511-0AC7-464A-AC12-C791C72D925D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53" y="357188"/>
            <a:ext cx="4864894" cy="582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144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33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Serena Mincey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Serena Mincey</dc:title>
  <dc:creator>Serena.Mincey@mail.citytech.cuny.edu</dc:creator>
  <cp:lastModifiedBy>Serena.Mincey@mail.citytech.cuny.edu</cp:lastModifiedBy>
  <cp:revision>1</cp:revision>
  <dcterms:created xsi:type="dcterms:W3CDTF">2020-12-16T14:41:25Z</dcterms:created>
  <dcterms:modified xsi:type="dcterms:W3CDTF">2020-12-16T15:01:08Z</dcterms:modified>
</cp:coreProperties>
</file>