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0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7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4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B37C14-4DFB-40C8-804B-68A2761DAAB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A2A39F9-7A4D-4A20-83E1-17E33303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7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Figure/Ground and Repetition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5: Andres, Davis, Serena, </a:t>
            </a:r>
            <a:r>
              <a:rPr lang="en-US" dirty="0" err="1" smtClean="0"/>
              <a:t>Akeela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2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Figure/Ground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8" y="0"/>
            <a:ext cx="5016136" cy="6423178"/>
          </a:xfrm>
        </p:spPr>
      </p:pic>
    </p:spTree>
    <p:extLst>
      <p:ext uri="{BB962C8B-B14F-4D97-AF65-F5344CB8AC3E}">
        <p14:creationId xmlns:p14="http://schemas.microsoft.com/office/powerpoint/2010/main" val="61865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r="10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88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59260" cy="5851080"/>
          </a:xfrm>
        </p:spPr>
      </p:pic>
      <p:sp>
        <p:nvSpPr>
          <p:cNvPr id="7" name="TextBox 6"/>
          <p:cNvSpPr txBox="1"/>
          <p:nvPr/>
        </p:nvSpPr>
        <p:spPr>
          <a:xfrm>
            <a:off x="8549640" y="862147"/>
            <a:ext cx="302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Repetition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5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179487"/>
            <a:ext cx="5973097" cy="5973097"/>
          </a:xfrm>
        </p:spPr>
      </p:pic>
      <p:sp>
        <p:nvSpPr>
          <p:cNvPr id="3" name="TextBox 2"/>
          <p:cNvSpPr txBox="1"/>
          <p:nvPr/>
        </p:nvSpPr>
        <p:spPr>
          <a:xfrm>
            <a:off x="8830491" y="391886"/>
            <a:ext cx="291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Repetition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713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with Variation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0"/>
            <a:ext cx="7667897" cy="65186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Repetition with Variation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b="8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609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with Variation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b="8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609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Figure/Ground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61208"/>
            <a:ext cx="6301486" cy="5053792"/>
          </a:xfr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25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Figure/ Ground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3" y="1254033"/>
            <a:ext cx="7533351" cy="3814355"/>
          </a:xfrm>
        </p:spPr>
      </p:pic>
    </p:spTree>
    <p:extLst>
      <p:ext uri="{BB962C8B-B14F-4D97-AF65-F5344CB8AC3E}">
        <p14:creationId xmlns:p14="http://schemas.microsoft.com/office/powerpoint/2010/main" val="61810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101</TotalTime>
  <Words>30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Figure/Ground and Repetition</vt:lpstr>
      <vt:lpstr>Repetition </vt:lpstr>
      <vt:lpstr>PowerPoint Presentation</vt:lpstr>
      <vt:lpstr>PowerPoint Presentation</vt:lpstr>
      <vt:lpstr>Repetition with Variation</vt:lpstr>
      <vt:lpstr>Repetition with Variation</vt:lpstr>
      <vt:lpstr>Repetition with Variation</vt:lpstr>
      <vt:lpstr>Figure/Ground</vt:lpstr>
      <vt:lpstr>Figure/ Ground</vt:lpstr>
      <vt:lpstr>Figure/Ground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Figure/Ground and Repitition</dc:title>
  <dc:creator>keelaweela</dc:creator>
  <cp:lastModifiedBy>keelaweela</cp:lastModifiedBy>
  <cp:revision>8</cp:revision>
  <dcterms:created xsi:type="dcterms:W3CDTF">2020-09-09T13:28:26Z</dcterms:created>
  <dcterms:modified xsi:type="dcterms:W3CDTF">2020-09-09T15:13:08Z</dcterms:modified>
</cp:coreProperties>
</file>