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Economica" panose="020B0604020202020204" charset="0"/>
      <p:regular r:id="rId11"/>
      <p:bold r:id="rId12"/>
      <p:italic r:id="rId13"/>
      <p:boldItalic r:id="rId14"/>
    </p:embeddedFont>
    <p:embeddedFont>
      <p:font typeface="Georgia" panose="02040502050405020303" pitchFamily="18" charset="0"/>
      <p:regular r:id="rId15"/>
      <p:bold r:id="rId16"/>
      <p:italic r:id="rId17"/>
      <p:boldItalic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449d911f6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449d911f6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449d911f6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449d911f6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449d911f6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449d911f6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449d911f6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449d911f6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449d911f6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449d911f6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449d911f6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449d911f6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449d911f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449d911f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703875" y="2190550"/>
            <a:ext cx="3933000" cy="10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FF0000"/>
                </a:solidFill>
              </a:rPr>
              <a:t>Design Principles</a:t>
            </a:r>
            <a:r>
              <a:rPr lang="en" sz="5200">
                <a:solidFill>
                  <a:srgbClr val="FF0000"/>
                </a:solidFill>
              </a:rPr>
              <a:t> </a:t>
            </a:r>
            <a:endParaRPr sz="5200">
              <a:solidFill>
                <a:srgbClr val="FF0000"/>
              </a:solidFill>
            </a:endParaRP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F9900"/>
                </a:solidFill>
              </a:rPr>
              <a:t>G</a:t>
            </a:r>
            <a:r>
              <a:rPr lang="en" sz="3400">
                <a:solidFill>
                  <a:srgbClr val="00FF00"/>
                </a:solidFill>
              </a:rPr>
              <a:t>r</a:t>
            </a:r>
            <a:r>
              <a:rPr lang="en" sz="3400">
                <a:solidFill>
                  <a:srgbClr val="4A86E8"/>
                </a:solidFill>
              </a:rPr>
              <a:t>o</a:t>
            </a:r>
            <a:r>
              <a:rPr lang="en" sz="3400">
                <a:solidFill>
                  <a:srgbClr val="0000FF"/>
                </a:solidFill>
              </a:rPr>
              <a:t>u</a:t>
            </a:r>
            <a:r>
              <a:rPr lang="en" sz="3400">
                <a:solidFill>
                  <a:srgbClr val="9900FF"/>
                </a:solidFill>
              </a:rPr>
              <a:t>p</a:t>
            </a:r>
            <a:r>
              <a:rPr lang="en" sz="3400">
                <a:solidFill>
                  <a:srgbClr val="000000"/>
                </a:solidFill>
              </a:rPr>
              <a:t> </a:t>
            </a:r>
            <a:r>
              <a:rPr lang="en" sz="3400">
                <a:solidFill>
                  <a:srgbClr val="FF0000"/>
                </a:solidFill>
              </a:rPr>
              <a:t>2 </a:t>
            </a:r>
            <a:endParaRPr sz="3400">
              <a:solidFill>
                <a:srgbClr val="FF0000"/>
              </a:solidFill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3875" y="166324"/>
            <a:ext cx="3882876" cy="193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825" y="3116575"/>
            <a:ext cx="3199025" cy="184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of Figure/Ground Relations </a:t>
            </a: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5225"/>
            <a:ext cx="3018975" cy="33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0675" y="1225225"/>
            <a:ext cx="2580975" cy="33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7675" y="1225225"/>
            <a:ext cx="2834625" cy="33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Explanation 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E7CC3"/>
                </a:solidFill>
              </a:rPr>
              <a:t>The first image of figure ground relation(left) is an image of a bird and a polar bear. When i first saw this image i immediately saw the bird before i notice the bear. For me i thought the bird was the figure and the bear was the ground.</a:t>
            </a:r>
            <a:endParaRPr>
              <a:solidFill>
                <a:srgbClr val="8E7CC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E7CC3"/>
                </a:solidFill>
              </a:rPr>
              <a:t>The second image of figure ground relation(middle) is an image of a person’s whole hand and an image of a person’s legs. My best guess was the image could be either figure or ground cause I saw both of them at the same time.</a:t>
            </a:r>
            <a:endParaRPr>
              <a:solidFill>
                <a:srgbClr val="8E7CC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3D85C6"/>
                </a:solidFill>
              </a:rPr>
              <a:t>The third image of figure ground relation(right) is an image of a butterfly and an image of 2 people doing thumbs up. This image could also be either  but for me I saw the butterfly first before i saw the 2 people.</a:t>
            </a:r>
            <a:r>
              <a:rPr lang="en">
                <a:solidFill>
                  <a:srgbClr val="38761D"/>
                </a:solidFill>
              </a:rPr>
              <a:t> </a:t>
            </a:r>
            <a:endParaRPr>
              <a:solidFill>
                <a:srgbClr val="38761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of Repetition 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5225"/>
            <a:ext cx="2724000" cy="33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5700" y="1225225"/>
            <a:ext cx="2789925" cy="33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5625" y="1225225"/>
            <a:ext cx="3006675" cy="33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236225" y="315925"/>
            <a:ext cx="85962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Explanation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171800" y="1147225"/>
            <a:ext cx="8805300" cy="3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</a:rPr>
              <a:t>To begin, the image to the left is portraying repetition where you can see a repeated figure of a man and the word obey repeated horizontally and vertically to create emphasis of the image of a person and the word obey.</a:t>
            </a:r>
            <a:r>
              <a:rPr lang="en">
                <a:solidFill>
                  <a:srgbClr val="FF0000"/>
                </a:solidFill>
              </a:rPr>
              <a:t> 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Additionally, the middle image is demonstrating repetition with the same designs of triangles forming a rectangle, in which later on the triangles are being repeated to create a rectangular border that zooms in to even reveal a pattern within this example.</a:t>
            </a:r>
            <a:endParaRPr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E69138"/>
                </a:solidFill>
              </a:rPr>
              <a:t>Lastly, the last image shows repetition by showing a yellow background and black colored circles being repeated constantly to create the impression of unity between all the sides of the image.</a:t>
            </a:r>
            <a:r>
              <a:rPr lang="en">
                <a:solidFill>
                  <a:srgbClr val="6AA84F"/>
                </a:solidFill>
              </a:rPr>
              <a:t>  </a:t>
            </a:r>
            <a:endParaRPr>
              <a:solidFill>
                <a:srgbClr val="6AA84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of Repetition with Variation</a:t>
            </a:r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5225"/>
            <a:ext cx="2711725" cy="33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3425" y="1225225"/>
            <a:ext cx="2802200" cy="33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5625" y="1225225"/>
            <a:ext cx="3006675" cy="33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311700" y="481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Explanation</a:t>
            </a: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11700" y="784325"/>
            <a:ext cx="8520600" cy="41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The image on the far left consists of multiple padlocks from different angles and color. Although you can barely tell what the item is in some of the more close-up sections, the artist uses variation of color yet repetition of the same item over and over again to give off a separate yet complete view of the item.</a:t>
            </a:r>
            <a:r>
              <a:rPr lang="en">
                <a:solidFill>
                  <a:srgbClr val="FF0000"/>
                </a:solidFill>
              </a:rPr>
              <a:t> 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The image in the middle consists of multiple cans of Campbell's chicken noodle soup, but with a large variation strictly on the colors of each individual can. Campbells was a prevalent item within pop art in the 50’s and 60’s and this particular image shows off repetition with variation in a simple yet effective way..</a:t>
            </a:r>
            <a:endParaRPr sz="16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E69138"/>
                </a:solidFill>
              </a:rPr>
              <a:t>The image on the far right is layout of what seems to be a suburb style neighborhood or building based layout in a city. It shows that repetition with variation is even used in things like common architecture. The houses/ buildings are put together in a way that shows order and structure, and in the overall layout, there’s repetition of shapes and the angles in which everything is organized.</a:t>
            </a:r>
            <a:endParaRPr sz="1600">
              <a:solidFill>
                <a:srgbClr val="E6913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2 Names </a:t>
            </a: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311700" y="1236300"/>
            <a:ext cx="4209000" cy="267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Alex Veras</a:t>
            </a:r>
            <a:r>
              <a:rPr lang="en" sz="2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2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E69138"/>
                </a:solidFill>
                <a:latin typeface="Georgia"/>
                <a:ea typeface="Georgia"/>
                <a:cs typeface="Georgia"/>
                <a:sym typeface="Georgia"/>
              </a:rPr>
              <a:t>Michael Garcia </a:t>
            </a:r>
            <a:endParaRPr sz="2200">
              <a:solidFill>
                <a:srgbClr val="E6913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3D85C6"/>
                </a:solidFill>
                <a:latin typeface="Georgia"/>
                <a:ea typeface="Georgia"/>
                <a:cs typeface="Georgia"/>
                <a:sym typeface="Georgia"/>
              </a:rPr>
              <a:t>Yamileth Hernandez- Garcia </a:t>
            </a:r>
            <a:endParaRPr sz="2200">
              <a:solidFill>
                <a:srgbClr val="3D85C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8E7CC3"/>
                </a:solidFill>
                <a:latin typeface="Georgia"/>
                <a:ea typeface="Georgia"/>
                <a:cs typeface="Georgia"/>
                <a:sym typeface="Georgia"/>
              </a:rPr>
              <a:t>Stevette Marrast</a:t>
            </a:r>
            <a:endParaRPr sz="2200">
              <a:solidFill>
                <a:srgbClr val="8E7CC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1700" y="225503"/>
            <a:ext cx="3614825" cy="191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1700" y="2437750"/>
            <a:ext cx="3672975" cy="191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On-screen Show (16:9)</PresentationFormat>
  <Paragraphs>25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Georgia</vt:lpstr>
      <vt:lpstr>Economica</vt:lpstr>
      <vt:lpstr>Open Sans</vt:lpstr>
      <vt:lpstr>Luxe</vt:lpstr>
      <vt:lpstr>Design Principles </vt:lpstr>
      <vt:lpstr>Images of Figure/Ground Relations </vt:lpstr>
      <vt:lpstr>Explanation </vt:lpstr>
      <vt:lpstr>Images of Repetition </vt:lpstr>
      <vt:lpstr>Explanation</vt:lpstr>
      <vt:lpstr>Images of Repetition with Variation</vt:lpstr>
      <vt:lpstr>Explanation</vt:lpstr>
      <vt:lpstr>Group 2 Names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Principles </dc:title>
  <cp:lastModifiedBy>Stevette.Marrast@mail.citytech.cuny.edu</cp:lastModifiedBy>
  <cp:revision>1</cp:revision>
  <dcterms:modified xsi:type="dcterms:W3CDTF">2020-09-09T13:07:28Z</dcterms:modified>
</cp:coreProperties>
</file>