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88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5/9/21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5/9/21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5/9/21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://www.colgate.com/en/us/oc/oral-health/life-stages/childrens-oral-care/article/understanding-hutchinson-teeth-01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Macro and </a:t>
            </a:r>
            <a:r>
              <a:rPr lang="en-US" dirty="0" err="1"/>
              <a:t>microdontia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" y="4468031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8" y="4468031"/>
            <a:ext cx="3492500" cy="209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8530" y="2719294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Tatsiana Maloila</a:t>
            </a:r>
          </a:p>
        </p:txBody>
      </p:sp>
    </p:spTree>
    <p:extLst>
      <p:ext uri="{BB962C8B-B14F-4D97-AF65-F5344CB8AC3E}">
        <p14:creationId xmlns:p14="http://schemas.microsoft.com/office/powerpoint/2010/main" val="194797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Macrodontia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02677"/>
            <a:ext cx="5864312" cy="491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is a condition where one or more teeth grow at a different rate from the others and exceed the average size and appear to be larger in size.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3 types:</a:t>
            </a:r>
          </a:p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Isolated </a:t>
            </a:r>
            <a:r>
              <a:rPr lang="en-US" sz="1600" b="1" dirty="0" err="1">
                <a:solidFill>
                  <a:schemeClr val="accent1"/>
                </a:solidFill>
              </a:rPr>
              <a:t>macrodontia</a:t>
            </a:r>
            <a:r>
              <a:rPr lang="en-US" sz="1600" b="1" dirty="0"/>
              <a:t>. </a:t>
            </a:r>
            <a:r>
              <a:rPr lang="en-US" sz="1600" dirty="0"/>
              <a:t>Only one tooth grows larger than the others. </a:t>
            </a:r>
          </a:p>
          <a:p>
            <a:pPr marL="0" indent="0" fontAlgn="base">
              <a:buNone/>
            </a:pPr>
            <a:r>
              <a:rPr lang="en-US" sz="1600" dirty="0"/>
              <a:t>Extremely rare, but is slightly more common in men than in women. </a:t>
            </a:r>
            <a:endParaRPr lang="en-US" sz="1600" b="1" dirty="0">
              <a:solidFill>
                <a:schemeClr val="accent1"/>
              </a:solidFill>
            </a:endParaRPr>
          </a:p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True generalized </a:t>
            </a:r>
            <a:r>
              <a:rPr lang="en-US" sz="1600" b="1" dirty="0" err="1">
                <a:solidFill>
                  <a:schemeClr val="accent1"/>
                </a:solidFill>
              </a:rPr>
              <a:t>macrodontia</a:t>
            </a:r>
            <a:r>
              <a:rPr lang="en-US" sz="1600" b="1" dirty="0"/>
              <a:t>. </a:t>
            </a:r>
            <a:r>
              <a:rPr lang="en-US" sz="1600" dirty="0"/>
              <a:t>All teeth grow larger than normal. </a:t>
            </a:r>
          </a:p>
          <a:p>
            <a:pPr marL="0" indent="0" fontAlgn="base">
              <a:buNone/>
            </a:pPr>
            <a:r>
              <a:rPr lang="en-US" sz="1600" dirty="0"/>
              <a:t>This is usually a symptom of a rare disorder called pituitary gigantism.</a:t>
            </a:r>
            <a:endParaRPr lang="en-US" sz="1600" b="1" dirty="0">
              <a:solidFill>
                <a:schemeClr val="accent1"/>
              </a:solidFill>
            </a:endParaRPr>
          </a:p>
          <a:p>
            <a:pPr fontAlgn="base"/>
            <a:r>
              <a:rPr lang="en-US" sz="1600" b="1" dirty="0">
                <a:solidFill>
                  <a:schemeClr val="accent1"/>
                </a:solidFill>
              </a:rPr>
              <a:t>Relative generalized </a:t>
            </a:r>
            <a:r>
              <a:rPr lang="en-US" sz="1600" b="1" dirty="0" err="1">
                <a:solidFill>
                  <a:schemeClr val="accent1"/>
                </a:solidFill>
              </a:rPr>
              <a:t>macrodontia</a:t>
            </a:r>
            <a:r>
              <a:rPr lang="en-US" sz="1600" b="1" dirty="0"/>
              <a:t>. </a:t>
            </a:r>
            <a:r>
              <a:rPr lang="en-US" sz="1600" dirty="0"/>
              <a:t>This form usually happens when</a:t>
            </a:r>
          </a:p>
          <a:p>
            <a:pPr marL="0" indent="0" fontAlgn="base">
              <a:buNone/>
            </a:pPr>
            <a:r>
              <a:rPr lang="en-US" sz="1600" dirty="0"/>
              <a:t> a patient has an undersized jaw but normal or slightly enlarged teeth.</a:t>
            </a:r>
          </a:p>
          <a:p>
            <a:pPr marL="0" indent="0" fontAlgn="base">
              <a:buNone/>
            </a:pPr>
            <a:r>
              <a:rPr lang="en-US" sz="1600" dirty="0"/>
              <a:t> The teeth appear larger in relation to the small jaw.</a:t>
            </a:r>
          </a:p>
          <a:p>
            <a:pPr fontAlgn="base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26" y="1347885"/>
            <a:ext cx="3413800" cy="2090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669"/>
          <a:stretch/>
        </p:blipFill>
        <p:spPr>
          <a:xfrm>
            <a:off x="8930640" y="3535366"/>
            <a:ext cx="2606040" cy="125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1109" b="9315"/>
          <a:stretch/>
        </p:blipFill>
        <p:spPr>
          <a:xfrm>
            <a:off x="6745240" y="4378291"/>
            <a:ext cx="2031786" cy="22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genetic and environmental causes</a:t>
            </a:r>
          </a:p>
          <a:p>
            <a:r>
              <a:rPr lang="en-US" dirty="0"/>
              <a:t>Insulin-resistant diabetes</a:t>
            </a:r>
          </a:p>
          <a:p>
            <a:r>
              <a:rPr lang="en-US" dirty="0" err="1"/>
              <a:t>Otodental</a:t>
            </a:r>
            <a:r>
              <a:rPr lang="en-US" dirty="0"/>
              <a:t> dysplasia</a:t>
            </a:r>
          </a:p>
          <a:p>
            <a:r>
              <a:rPr lang="en-US" dirty="0"/>
              <a:t>Pituitary gigantism</a:t>
            </a:r>
          </a:p>
          <a:p>
            <a:r>
              <a:rPr lang="en-US" dirty="0"/>
              <a:t>Pineal hyperplasia </a:t>
            </a:r>
          </a:p>
          <a:p>
            <a:r>
              <a:rPr lang="en-US" dirty="0"/>
              <a:t>Unilateral facial hypoplasia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289304"/>
            <a:ext cx="4968240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5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02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microdontia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371600"/>
            <a:ext cx="1005840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is a condition in which one or more teeth appear smaller than normal. 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2 types: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</a:rPr>
              <a:t>Localized </a:t>
            </a:r>
            <a:r>
              <a:rPr lang="en-US" sz="1600" dirty="0"/>
              <a:t>form, only a few teeth are involved.  </a:t>
            </a:r>
            <a:r>
              <a:rPr lang="en-US" sz="1600" b="1" dirty="0">
                <a:solidFill>
                  <a:schemeClr val="accent1"/>
                </a:solidFill>
              </a:rPr>
              <a:t>Generalized </a:t>
            </a:r>
            <a:r>
              <a:rPr lang="en-US" sz="1600" dirty="0"/>
              <a:t>form, all teeth are involved. 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The most common teeth affected are the upper lateral incisors and third molars.</a:t>
            </a:r>
          </a:p>
          <a:p>
            <a:pPr marL="0" indent="0">
              <a:buNone/>
            </a:pPr>
            <a:r>
              <a:rPr lang="en-US" b="1" dirty="0"/>
              <a:t>Etiology: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indication of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hutchinson teeth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600" dirty="0"/>
              <a:t>which is a result of congenital syphilis when the baby is in utero.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Pituitary dwarfism or Down's syndrome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Chemotherapeutic and radiation treatment during the tooth development age</a:t>
            </a:r>
          </a:p>
          <a:p>
            <a:r>
              <a:rPr lang="en-US" sz="1600" u="sng" dirty="0">
                <a:solidFill>
                  <a:srgbClr val="FFC000"/>
                </a:solidFill>
              </a:rPr>
              <a:t>Ectodermal dysplasia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49" y="2546944"/>
            <a:ext cx="2923032" cy="133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378" y="2410492"/>
            <a:ext cx="2700502" cy="14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6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661160"/>
            <a:ext cx="10058400" cy="451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No treatment is required unless chosen by the patient for cosmetic reasons.</a:t>
            </a:r>
          </a:p>
          <a:p>
            <a:pPr marL="0" indent="0">
              <a:buNone/>
            </a:pPr>
            <a:r>
              <a:rPr lang="en-US" sz="1800" dirty="0"/>
              <a:t>Modern dentistry offers many techniques that can help restore teeth and improve smiles. Depending on the severity of </a:t>
            </a:r>
            <a:r>
              <a:rPr lang="en-US" sz="1800" dirty="0" err="1"/>
              <a:t>microdontia</a:t>
            </a:r>
            <a:r>
              <a:rPr lang="en-US" sz="1800" dirty="0"/>
              <a:t>, patients can choose composite bonding, veneers or crowns that can change both the size and shape of the teeth to provide a more “adult” appearance.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260" y="3175254"/>
            <a:ext cx="4025900" cy="299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54" y="2827019"/>
            <a:ext cx="43561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54" y="4693919"/>
            <a:ext cx="3810000" cy="188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5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3624072" cy="1609344"/>
          </a:xfrm>
        </p:spPr>
        <p:txBody>
          <a:bodyPr/>
          <a:lstStyle/>
          <a:p>
            <a:r>
              <a:rPr lang="en-US"/>
              <a:t>Dental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21408"/>
            <a:ext cx="6995160" cy="4050792"/>
          </a:xfrm>
        </p:spPr>
        <p:txBody>
          <a:bodyPr/>
          <a:lstStyle/>
          <a:p>
            <a:r>
              <a:rPr lang="en-US" sz="2400" dirty="0"/>
              <a:t>As a dental hygienist we can inform patients of their condition, provide them with possible treatment  information and write a referral if such a treatment desired.</a:t>
            </a:r>
          </a:p>
          <a:p>
            <a:endParaRPr lang="en-US" sz="2400" dirty="0"/>
          </a:p>
          <a:p>
            <a:r>
              <a:rPr lang="en-US" sz="2400" dirty="0"/>
              <a:t>We can also teach tooth brushing techniques and mention the importance of flossing especially if macro or </a:t>
            </a:r>
            <a:r>
              <a:rPr lang="en-US" sz="2400" dirty="0" err="1"/>
              <a:t>microdonts</a:t>
            </a:r>
            <a:r>
              <a:rPr lang="en-US" sz="2400" dirty="0"/>
              <a:t> cause teeth crowding.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299" y="346964"/>
            <a:ext cx="2196423" cy="188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1632204"/>
            <a:ext cx="3337560" cy="2665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280" y="4511294"/>
            <a:ext cx="4861560" cy="21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100</TotalTime>
  <Words>347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Wood Type</vt:lpstr>
      <vt:lpstr>Macro and microdontia</vt:lpstr>
      <vt:lpstr>Macrodontia</vt:lpstr>
      <vt:lpstr>Etiology</vt:lpstr>
      <vt:lpstr>microdontia</vt:lpstr>
      <vt:lpstr>treatment</vt:lpstr>
      <vt:lpstr>Dental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and microdontia</dc:title>
  <dc:creator>tatsianamaloila@outlook.com</dc:creator>
  <cp:lastModifiedBy>Tatsiana Maloila</cp:lastModifiedBy>
  <cp:revision>12</cp:revision>
  <dcterms:created xsi:type="dcterms:W3CDTF">2019-11-11T16:29:35Z</dcterms:created>
  <dcterms:modified xsi:type="dcterms:W3CDTF">2021-05-09T11:54:06Z</dcterms:modified>
</cp:coreProperties>
</file>