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88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F465-D099-CE4B-8E0B-7943D3E5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2E7D8-8854-E741-A31E-2CF201D8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D05EB-563E-D94C-B2BD-D0AA2D01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A9CD3-68F1-C94F-9327-C20117A2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E3AE-4C49-3640-AE89-38896D84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4AFE-9D62-0847-BFDB-AA70900A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C12B6-FC10-6443-A186-829DBECF8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78BA-A6E8-7548-A34F-732215D6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468D-21F6-9B40-9FB9-54F72E98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1C5E-6C9E-354D-AFEB-C98E1049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3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27EA2-4F8A-7E44-AB1A-DCD253F19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688EF-799A-9A49-8008-B2503F767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B3F9-81AC-FE40-9EC8-68CC1BAB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50A5-A88E-4D4C-BDB0-81329FA4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425C-0A23-EE4C-BC26-868768E6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8B88-9273-1C43-B884-642B7880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88D2-A200-0446-8976-5D05C0EB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6A66B-EE47-4C4E-873A-DCE701E8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CDD-17AE-934C-B64C-2F1ED97C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B5CE-72AE-6F43-9754-EA39BAE0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87A9-51E9-9D48-932C-C5C7441E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41A3-30EC-6E4A-8652-8ECE8F2A1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821F-01FA-7840-A11C-E467939C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BB30F-F53C-024E-998D-E829EC6B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D6FA-41C3-1643-AB7D-A61228C6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EFD8-6EEE-4946-B6D0-C1579D3D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B77D-BDBC-C043-801D-401ED9D0D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6945-320A-1F40-B413-CEB6A6F35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40238-94FA-CC41-A477-DB6E3B11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61192-70F7-3648-AF65-84EFE1CB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55900-A53B-B34D-9261-73EFD261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15E9-AA12-7143-B313-B23BE262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FDD9B-9A37-6248-A647-0711D621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73186-FEC2-084A-9050-78C484EBC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B7D61-7B4E-E54E-ACB7-AA5AE0E06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2D138-43D2-0E49-9DE8-5685EFE47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05015-CA70-4D48-9EFA-D1A99B20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2948B-888B-9A45-8A41-B1782CFA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D02C2-FD00-FA46-8529-04094E8F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E885-0A16-694D-BA06-9483245E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A34B2-84E8-924B-8AA1-07F61A6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1D34C-1887-7A46-A45B-CD674FE9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27E5-6FA4-F344-9FFA-D936E7BD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68CF5-76E5-784F-A98A-12F00D30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E9F73-60C4-0D49-AE86-5CF9D09B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8C71C-9D4E-594E-BCC7-A6F4535F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10D7-B048-7C4D-86D8-1E481CE1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E53A-1AF7-5448-B06F-FABA56D4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B3C2-DB70-C747-A5D3-25FE3B36A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53F64-E912-2B4D-9C1D-78BF5BE4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3D266-0096-5A4F-851E-6DC49EE1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356C3-4410-BA48-A17D-CF955ECB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FB5A-10D7-6C43-9393-98D7A027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9C2FA-2F34-174B-94FB-9E86DB6C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205C3-F2A5-DD49-9DE6-A73774090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C8A2F-C16C-2143-BA53-8D168E29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8510-A2C5-764F-B9B2-D8F37BCC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60332-5EB2-5640-B50D-2C7D638F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046B1-1330-6F40-A638-6C5FEFED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7EF9-C47A-2D4B-8957-73AB76734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6C4AC-566B-7043-95AB-46954297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5B8F-4AB7-464C-8D51-0CD02C02DD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EB789-9E45-E647-ABE0-93FD7E1C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AF3DA-55AF-174E-B513-EAD418AED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B7F7-1782-5840-BA1A-6E25357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704EFE-42E8-4C4D-AF32-312001F7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indoor, person, baby&#10;&#10;Description automatically generated">
            <a:extLst>
              <a:ext uri="{FF2B5EF4-FFF2-40B4-BE49-F238E27FC236}">
                <a16:creationId xmlns:a16="http://schemas.microsoft.com/office/drawing/2014/main" id="{1BB23D4E-74F3-8848-A263-284A3C420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1" r="3" b="14629"/>
          <a:stretch/>
        </p:blipFill>
        <p:spPr>
          <a:xfrm>
            <a:off x="20" y="10"/>
            <a:ext cx="4063977" cy="3428990"/>
          </a:xfrm>
          <a:prstGeom prst="rect">
            <a:avLst/>
          </a:prstGeom>
        </p:spPr>
      </p:pic>
      <p:pic>
        <p:nvPicPr>
          <p:cNvPr id="7" name="Picture 6" descr="A close 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F9E261BE-2533-2547-A1F9-FFBD3FFF7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39" r="3" b="2984"/>
          <a:stretch/>
        </p:blipFill>
        <p:spPr>
          <a:xfrm>
            <a:off x="4044529" y="10"/>
            <a:ext cx="4083465" cy="3428990"/>
          </a:xfrm>
          <a:prstGeom prst="rect">
            <a:avLst/>
          </a:prstGeom>
        </p:spPr>
      </p:pic>
      <p:pic>
        <p:nvPicPr>
          <p:cNvPr id="9" name="Picture 8" descr="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7E6E60C7-D751-124B-8B77-ABB0D6F12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718" r="2" b="2"/>
          <a:stretch/>
        </p:blipFill>
        <p:spPr>
          <a:xfrm>
            <a:off x="8127994" y="10"/>
            <a:ext cx="4064005" cy="3428990"/>
          </a:xfrm>
          <a:prstGeom prst="rect">
            <a:avLst/>
          </a:prstGeom>
        </p:spPr>
      </p:pic>
      <p:pic>
        <p:nvPicPr>
          <p:cNvPr id="13" name="Picture 12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B3BC153D-2A4D-8F4D-9F97-B9E83FE36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022" b="9633"/>
          <a:stretch/>
        </p:blipFill>
        <p:spPr>
          <a:xfrm>
            <a:off x="20" y="3429000"/>
            <a:ext cx="4059916" cy="3429000"/>
          </a:xfrm>
          <a:prstGeom prst="rect">
            <a:avLst/>
          </a:prstGeom>
        </p:spPr>
      </p:pic>
      <p:pic>
        <p:nvPicPr>
          <p:cNvPr id="5" name="Picture 4" descr="A close-up of a baby&#10;&#10;Description automatically generated with low confidence">
            <a:extLst>
              <a:ext uri="{FF2B5EF4-FFF2-40B4-BE49-F238E27FC236}">
                <a16:creationId xmlns:a16="http://schemas.microsoft.com/office/drawing/2014/main" id="{029833EC-2148-B64F-8F43-7F2A2A9CDB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079" r="3" b="3"/>
          <a:stretch/>
        </p:blipFill>
        <p:spPr>
          <a:xfrm>
            <a:off x="4052316" y="3429000"/>
            <a:ext cx="4087368" cy="3429000"/>
          </a:xfrm>
          <a:prstGeom prst="rect">
            <a:avLst/>
          </a:prstGeom>
        </p:spPr>
      </p:pic>
      <p:pic>
        <p:nvPicPr>
          <p:cNvPr id="11" name="Picture 10" descr="A 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1A0129B2-26EA-E442-9A06-60B2BA36CE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097" r="-1" b="4557"/>
          <a:stretch/>
        </p:blipFill>
        <p:spPr>
          <a:xfrm>
            <a:off x="8132064" y="3429000"/>
            <a:ext cx="40599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Tatsiana Maloila</dc:creator>
  <cp:lastModifiedBy>Tatsiana Maloila</cp:lastModifiedBy>
  <cp:revision>1</cp:revision>
  <dcterms:created xsi:type="dcterms:W3CDTF">2021-05-09T23:19:00Z</dcterms:created>
  <dcterms:modified xsi:type="dcterms:W3CDTF">2021-05-09T23:23:34Z</dcterms:modified>
</cp:coreProperties>
</file>