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18"/>
  </p:notesMasterIdLst>
  <p:sldIdLst>
    <p:sldId id="256" r:id="rId2"/>
    <p:sldId id="270" r:id="rId3"/>
    <p:sldId id="257" r:id="rId4"/>
    <p:sldId id="260" r:id="rId5"/>
    <p:sldId id="266" r:id="rId6"/>
    <p:sldId id="258" r:id="rId7"/>
    <p:sldId id="259" r:id="rId8"/>
    <p:sldId id="261" r:id="rId9"/>
    <p:sldId id="268" r:id="rId10"/>
    <p:sldId id="262" r:id="rId11"/>
    <p:sldId id="263" r:id="rId12"/>
    <p:sldId id="267" r:id="rId13"/>
    <p:sldId id="271" r:id="rId14"/>
    <p:sldId id="269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0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A2822-F246-4F1A-A835-434F61D4EBF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2B018A-A682-46D9-886E-C139263EF54A}">
      <dgm:prSet/>
      <dgm:spPr/>
      <dgm:t>
        <a:bodyPr/>
        <a:lstStyle/>
        <a:p>
          <a:r>
            <a:rPr lang="en-US"/>
            <a:t>1. Which of these is a healthy snack choice and will make your teeth happy?  A) Yogurt B) A cupcake C) Doritos</a:t>
          </a:r>
        </a:p>
      </dgm:t>
    </dgm:pt>
    <dgm:pt modelId="{0BCAE58E-D3B5-4FD8-A536-3D2A0C05A415}" type="parTrans" cxnId="{81F64195-080B-4814-B6F1-128B82FDC7F6}">
      <dgm:prSet/>
      <dgm:spPr/>
      <dgm:t>
        <a:bodyPr/>
        <a:lstStyle/>
        <a:p>
          <a:endParaRPr lang="en-US"/>
        </a:p>
      </dgm:t>
    </dgm:pt>
    <dgm:pt modelId="{1F3CE39F-7A39-49B0-87CE-404E3F145804}" type="sibTrans" cxnId="{81F64195-080B-4814-B6F1-128B82FDC7F6}">
      <dgm:prSet/>
      <dgm:spPr/>
      <dgm:t>
        <a:bodyPr/>
        <a:lstStyle/>
        <a:p>
          <a:endParaRPr lang="en-US"/>
        </a:p>
      </dgm:t>
    </dgm:pt>
    <dgm:pt modelId="{1D59175A-3AA2-414C-B5E4-1A57E8327D04}">
      <dgm:prSet/>
      <dgm:spPr/>
      <dgm:t>
        <a:bodyPr/>
        <a:lstStyle/>
        <a:p>
          <a:r>
            <a:rPr lang="en-US"/>
            <a:t>2. How many times a day should you brush your teeth? A) In the morning B) Before bedtime C) In the morning and before bedtime D) When you feel like it</a:t>
          </a:r>
        </a:p>
      </dgm:t>
    </dgm:pt>
    <dgm:pt modelId="{6E107965-6818-4C41-B60F-5D802D94F026}" type="parTrans" cxnId="{645D6ACD-E5A5-4F75-8A4C-CC5AA7BC3432}">
      <dgm:prSet/>
      <dgm:spPr/>
      <dgm:t>
        <a:bodyPr/>
        <a:lstStyle/>
        <a:p>
          <a:endParaRPr lang="en-US"/>
        </a:p>
      </dgm:t>
    </dgm:pt>
    <dgm:pt modelId="{2C172170-E377-4195-BE89-77F111EE35B1}" type="sibTrans" cxnId="{645D6ACD-E5A5-4F75-8A4C-CC5AA7BC3432}">
      <dgm:prSet/>
      <dgm:spPr/>
      <dgm:t>
        <a:bodyPr/>
        <a:lstStyle/>
        <a:p>
          <a:endParaRPr lang="en-US"/>
        </a:p>
      </dgm:t>
    </dgm:pt>
    <dgm:pt modelId="{B0A6E586-0DBC-40CF-A96D-C2FCE93B1F94}">
      <dgm:prSet/>
      <dgm:spPr/>
      <dgm:t>
        <a:bodyPr/>
        <a:lstStyle/>
        <a:p>
          <a:r>
            <a:rPr lang="en-US"/>
            <a:t>3.  What causes cavities and toothache? A) Not brushing your teeth twice a day B) Eating sweets C) Drinking soda C) Skipping dental visits D) All of the above</a:t>
          </a:r>
        </a:p>
      </dgm:t>
    </dgm:pt>
    <dgm:pt modelId="{9BB46CB4-9689-4EAA-818F-B5C0FA9970C4}" type="parTrans" cxnId="{98115984-5340-46B8-9805-71509A15C800}">
      <dgm:prSet/>
      <dgm:spPr/>
      <dgm:t>
        <a:bodyPr/>
        <a:lstStyle/>
        <a:p>
          <a:endParaRPr lang="en-US"/>
        </a:p>
      </dgm:t>
    </dgm:pt>
    <dgm:pt modelId="{89C2EFE8-575C-474E-99F0-86BD501480ED}" type="sibTrans" cxnId="{98115984-5340-46B8-9805-71509A15C800}">
      <dgm:prSet/>
      <dgm:spPr/>
      <dgm:t>
        <a:bodyPr/>
        <a:lstStyle/>
        <a:p>
          <a:endParaRPr lang="en-US"/>
        </a:p>
      </dgm:t>
    </dgm:pt>
    <dgm:pt modelId="{E850E868-7439-4C11-A383-65B10FF1BBFC}">
      <dgm:prSet/>
      <dgm:spPr/>
      <dgm:t>
        <a:bodyPr/>
        <a:lstStyle/>
        <a:p>
          <a:r>
            <a:rPr lang="en-US"/>
            <a:t>4. How much toothpaste should you use while brushing? A) The whole tube B) A size of a pea C) As much as you want </a:t>
          </a:r>
        </a:p>
      </dgm:t>
    </dgm:pt>
    <dgm:pt modelId="{358F23CE-45D2-41BA-9E42-725AFBA2613D}" type="parTrans" cxnId="{15B9E507-C0D2-4ACC-88EF-533979E351C0}">
      <dgm:prSet/>
      <dgm:spPr/>
      <dgm:t>
        <a:bodyPr/>
        <a:lstStyle/>
        <a:p>
          <a:endParaRPr lang="en-US"/>
        </a:p>
      </dgm:t>
    </dgm:pt>
    <dgm:pt modelId="{43EDDD5C-C290-4270-8A83-5FDD34375FE0}" type="sibTrans" cxnId="{15B9E507-C0D2-4ACC-88EF-533979E351C0}">
      <dgm:prSet/>
      <dgm:spPr/>
      <dgm:t>
        <a:bodyPr/>
        <a:lstStyle/>
        <a:p>
          <a:endParaRPr lang="en-US"/>
        </a:p>
      </dgm:t>
    </dgm:pt>
    <dgm:pt modelId="{543FD1BD-F8D3-41AE-8154-72C8E9D1570F}" type="pres">
      <dgm:prSet presAssocID="{AFCA2822-F246-4F1A-A835-434F61D4EBF4}" presName="vert0" presStyleCnt="0">
        <dgm:presLayoutVars>
          <dgm:dir/>
          <dgm:animOne val="branch"/>
          <dgm:animLvl val="lvl"/>
        </dgm:presLayoutVars>
      </dgm:prSet>
      <dgm:spPr/>
    </dgm:pt>
    <dgm:pt modelId="{C0B7310C-DB98-4DAD-8AD2-38CC6E551BA8}" type="pres">
      <dgm:prSet presAssocID="{592B018A-A682-46D9-886E-C139263EF54A}" presName="thickLine" presStyleLbl="alignNode1" presStyleIdx="0" presStyleCnt="4"/>
      <dgm:spPr/>
    </dgm:pt>
    <dgm:pt modelId="{138EAEF2-01FA-4201-9B94-EBBD51C266D5}" type="pres">
      <dgm:prSet presAssocID="{592B018A-A682-46D9-886E-C139263EF54A}" presName="horz1" presStyleCnt="0"/>
      <dgm:spPr/>
    </dgm:pt>
    <dgm:pt modelId="{B95CAE0F-F77B-4FB4-8F8B-3407632B650F}" type="pres">
      <dgm:prSet presAssocID="{592B018A-A682-46D9-886E-C139263EF54A}" presName="tx1" presStyleLbl="revTx" presStyleIdx="0" presStyleCnt="4"/>
      <dgm:spPr/>
    </dgm:pt>
    <dgm:pt modelId="{D2300C31-1A91-4676-8A9C-C33DB2991C74}" type="pres">
      <dgm:prSet presAssocID="{592B018A-A682-46D9-886E-C139263EF54A}" presName="vert1" presStyleCnt="0"/>
      <dgm:spPr/>
    </dgm:pt>
    <dgm:pt modelId="{97C990AE-430B-4D44-B3ED-41DB613DEB0D}" type="pres">
      <dgm:prSet presAssocID="{1D59175A-3AA2-414C-B5E4-1A57E8327D04}" presName="thickLine" presStyleLbl="alignNode1" presStyleIdx="1" presStyleCnt="4"/>
      <dgm:spPr/>
    </dgm:pt>
    <dgm:pt modelId="{8B9001A9-4E7B-48AC-9C74-44B5FE21D5F9}" type="pres">
      <dgm:prSet presAssocID="{1D59175A-3AA2-414C-B5E4-1A57E8327D04}" presName="horz1" presStyleCnt="0"/>
      <dgm:spPr/>
    </dgm:pt>
    <dgm:pt modelId="{325D2B0D-FBE2-4076-A645-B9518F0C48F7}" type="pres">
      <dgm:prSet presAssocID="{1D59175A-3AA2-414C-B5E4-1A57E8327D04}" presName="tx1" presStyleLbl="revTx" presStyleIdx="1" presStyleCnt="4"/>
      <dgm:spPr/>
    </dgm:pt>
    <dgm:pt modelId="{FA8AE7E7-7009-4B54-BFD0-E564D7CB51E5}" type="pres">
      <dgm:prSet presAssocID="{1D59175A-3AA2-414C-B5E4-1A57E8327D04}" presName="vert1" presStyleCnt="0"/>
      <dgm:spPr/>
    </dgm:pt>
    <dgm:pt modelId="{CA424045-5A80-4D30-B9A3-367D89E6E954}" type="pres">
      <dgm:prSet presAssocID="{B0A6E586-0DBC-40CF-A96D-C2FCE93B1F94}" presName="thickLine" presStyleLbl="alignNode1" presStyleIdx="2" presStyleCnt="4"/>
      <dgm:spPr/>
    </dgm:pt>
    <dgm:pt modelId="{E51DB10A-414B-4616-93C9-C06D1EAED012}" type="pres">
      <dgm:prSet presAssocID="{B0A6E586-0DBC-40CF-A96D-C2FCE93B1F94}" presName="horz1" presStyleCnt="0"/>
      <dgm:spPr/>
    </dgm:pt>
    <dgm:pt modelId="{257D9E5B-38F9-4837-821B-9176CD5C7CE4}" type="pres">
      <dgm:prSet presAssocID="{B0A6E586-0DBC-40CF-A96D-C2FCE93B1F94}" presName="tx1" presStyleLbl="revTx" presStyleIdx="2" presStyleCnt="4"/>
      <dgm:spPr/>
    </dgm:pt>
    <dgm:pt modelId="{6B4CA1F5-5C56-4EE5-A11C-C2CA42FB8BAB}" type="pres">
      <dgm:prSet presAssocID="{B0A6E586-0DBC-40CF-A96D-C2FCE93B1F94}" presName="vert1" presStyleCnt="0"/>
      <dgm:spPr/>
    </dgm:pt>
    <dgm:pt modelId="{710BF977-F1CE-4D25-8A1E-498943775732}" type="pres">
      <dgm:prSet presAssocID="{E850E868-7439-4C11-A383-65B10FF1BBFC}" presName="thickLine" presStyleLbl="alignNode1" presStyleIdx="3" presStyleCnt="4"/>
      <dgm:spPr/>
    </dgm:pt>
    <dgm:pt modelId="{1CDAEA15-A27F-4070-B8FE-CD9CD8813ABB}" type="pres">
      <dgm:prSet presAssocID="{E850E868-7439-4C11-A383-65B10FF1BBFC}" presName="horz1" presStyleCnt="0"/>
      <dgm:spPr/>
    </dgm:pt>
    <dgm:pt modelId="{62874544-9D54-4EEC-A28E-A1260670AE48}" type="pres">
      <dgm:prSet presAssocID="{E850E868-7439-4C11-A383-65B10FF1BBFC}" presName="tx1" presStyleLbl="revTx" presStyleIdx="3" presStyleCnt="4"/>
      <dgm:spPr/>
    </dgm:pt>
    <dgm:pt modelId="{4CA1C963-6C55-4DD6-9BCD-F1938845142D}" type="pres">
      <dgm:prSet presAssocID="{E850E868-7439-4C11-A383-65B10FF1BBFC}" presName="vert1" presStyleCnt="0"/>
      <dgm:spPr/>
    </dgm:pt>
  </dgm:ptLst>
  <dgm:cxnLst>
    <dgm:cxn modelId="{15B9E507-C0D2-4ACC-88EF-533979E351C0}" srcId="{AFCA2822-F246-4F1A-A835-434F61D4EBF4}" destId="{E850E868-7439-4C11-A383-65B10FF1BBFC}" srcOrd="3" destOrd="0" parTransId="{358F23CE-45D2-41BA-9E42-725AFBA2613D}" sibTransId="{43EDDD5C-C290-4270-8A83-5FDD34375FE0}"/>
    <dgm:cxn modelId="{E3373F21-FD97-41FF-AE25-8D03D1363807}" type="presOf" srcId="{E850E868-7439-4C11-A383-65B10FF1BBFC}" destId="{62874544-9D54-4EEC-A28E-A1260670AE48}" srcOrd="0" destOrd="0" presId="urn:microsoft.com/office/officeart/2008/layout/LinedList"/>
    <dgm:cxn modelId="{98115984-5340-46B8-9805-71509A15C800}" srcId="{AFCA2822-F246-4F1A-A835-434F61D4EBF4}" destId="{B0A6E586-0DBC-40CF-A96D-C2FCE93B1F94}" srcOrd="2" destOrd="0" parTransId="{9BB46CB4-9689-4EAA-818F-B5C0FA9970C4}" sibTransId="{89C2EFE8-575C-474E-99F0-86BD501480ED}"/>
    <dgm:cxn modelId="{81F64195-080B-4814-B6F1-128B82FDC7F6}" srcId="{AFCA2822-F246-4F1A-A835-434F61D4EBF4}" destId="{592B018A-A682-46D9-886E-C139263EF54A}" srcOrd="0" destOrd="0" parTransId="{0BCAE58E-D3B5-4FD8-A536-3D2A0C05A415}" sibTransId="{1F3CE39F-7A39-49B0-87CE-404E3F145804}"/>
    <dgm:cxn modelId="{40A13999-4CCB-48A1-9C1B-53E60E9648D8}" type="presOf" srcId="{592B018A-A682-46D9-886E-C139263EF54A}" destId="{B95CAE0F-F77B-4FB4-8F8B-3407632B650F}" srcOrd="0" destOrd="0" presId="urn:microsoft.com/office/officeart/2008/layout/LinedList"/>
    <dgm:cxn modelId="{030B55AA-EF64-41F6-A809-C93451D1ECEB}" type="presOf" srcId="{B0A6E586-0DBC-40CF-A96D-C2FCE93B1F94}" destId="{257D9E5B-38F9-4837-821B-9176CD5C7CE4}" srcOrd="0" destOrd="0" presId="urn:microsoft.com/office/officeart/2008/layout/LinedList"/>
    <dgm:cxn modelId="{645D6ACD-E5A5-4F75-8A4C-CC5AA7BC3432}" srcId="{AFCA2822-F246-4F1A-A835-434F61D4EBF4}" destId="{1D59175A-3AA2-414C-B5E4-1A57E8327D04}" srcOrd="1" destOrd="0" parTransId="{6E107965-6818-4C41-B60F-5D802D94F026}" sibTransId="{2C172170-E377-4195-BE89-77F111EE35B1}"/>
    <dgm:cxn modelId="{47FE42E4-0D9D-4AA0-BA8C-D28BCF307A4A}" type="presOf" srcId="{AFCA2822-F246-4F1A-A835-434F61D4EBF4}" destId="{543FD1BD-F8D3-41AE-8154-72C8E9D1570F}" srcOrd="0" destOrd="0" presId="urn:microsoft.com/office/officeart/2008/layout/LinedList"/>
    <dgm:cxn modelId="{E4E9D2FF-ACEE-4E4A-94CC-664DF8ECFF02}" type="presOf" srcId="{1D59175A-3AA2-414C-B5E4-1A57E8327D04}" destId="{325D2B0D-FBE2-4076-A645-B9518F0C48F7}" srcOrd="0" destOrd="0" presId="urn:microsoft.com/office/officeart/2008/layout/LinedList"/>
    <dgm:cxn modelId="{91A54E59-87BB-4C69-B38E-7086F74FC689}" type="presParOf" srcId="{543FD1BD-F8D3-41AE-8154-72C8E9D1570F}" destId="{C0B7310C-DB98-4DAD-8AD2-38CC6E551BA8}" srcOrd="0" destOrd="0" presId="urn:microsoft.com/office/officeart/2008/layout/LinedList"/>
    <dgm:cxn modelId="{27478FBF-F335-4890-8B0B-3887FA288283}" type="presParOf" srcId="{543FD1BD-F8D3-41AE-8154-72C8E9D1570F}" destId="{138EAEF2-01FA-4201-9B94-EBBD51C266D5}" srcOrd="1" destOrd="0" presId="urn:microsoft.com/office/officeart/2008/layout/LinedList"/>
    <dgm:cxn modelId="{7B0455ED-A1F3-493F-8D48-DC731B82526C}" type="presParOf" srcId="{138EAEF2-01FA-4201-9B94-EBBD51C266D5}" destId="{B95CAE0F-F77B-4FB4-8F8B-3407632B650F}" srcOrd="0" destOrd="0" presId="urn:microsoft.com/office/officeart/2008/layout/LinedList"/>
    <dgm:cxn modelId="{ADCC9065-4F45-4F43-B072-1C4CB1D9D2BF}" type="presParOf" srcId="{138EAEF2-01FA-4201-9B94-EBBD51C266D5}" destId="{D2300C31-1A91-4676-8A9C-C33DB2991C74}" srcOrd="1" destOrd="0" presId="urn:microsoft.com/office/officeart/2008/layout/LinedList"/>
    <dgm:cxn modelId="{F87DB78C-45B3-43E3-8268-E89768B2EB35}" type="presParOf" srcId="{543FD1BD-F8D3-41AE-8154-72C8E9D1570F}" destId="{97C990AE-430B-4D44-B3ED-41DB613DEB0D}" srcOrd="2" destOrd="0" presId="urn:microsoft.com/office/officeart/2008/layout/LinedList"/>
    <dgm:cxn modelId="{C2E2D0E4-BF42-4928-B4FF-C1231592DD89}" type="presParOf" srcId="{543FD1BD-F8D3-41AE-8154-72C8E9D1570F}" destId="{8B9001A9-4E7B-48AC-9C74-44B5FE21D5F9}" srcOrd="3" destOrd="0" presId="urn:microsoft.com/office/officeart/2008/layout/LinedList"/>
    <dgm:cxn modelId="{9CF77937-BA68-494C-9640-3020DCF0EBE3}" type="presParOf" srcId="{8B9001A9-4E7B-48AC-9C74-44B5FE21D5F9}" destId="{325D2B0D-FBE2-4076-A645-B9518F0C48F7}" srcOrd="0" destOrd="0" presId="urn:microsoft.com/office/officeart/2008/layout/LinedList"/>
    <dgm:cxn modelId="{7E9EF608-D296-4235-9B5D-C78D27824CE5}" type="presParOf" srcId="{8B9001A9-4E7B-48AC-9C74-44B5FE21D5F9}" destId="{FA8AE7E7-7009-4B54-BFD0-E564D7CB51E5}" srcOrd="1" destOrd="0" presId="urn:microsoft.com/office/officeart/2008/layout/LinedList"/>
    <dgm:cxn modelId="{D24E6490-56FA-4DA7-9126-1092A5EF520F}" type="presParOf" srcId="{543FD1BD-F8D3-41AE-8154-72C8E9D1570F}" destId="{CA424045-5A80-4D30-B9A3-367D89E6E954}" srcOrd="4" destOrd="0" presId="urn:microsoft.com/office/officeart/2008/layout/LinedList"/>
    <dgm:cxn modelId="{5D9BAD29-3033-44DF-9154-31997393CF76}" type="presParOf" srcId="{543FD1BD-F8D3-41AE-8154-72C8E9D1570F}" destId="{E51DB10A-414B-4616-93C9-C06D1EAED012}" srcOrd="5" destOrd="0" presId="urn:microsoft.com/office/officeart/2008/layout/LinedList"/>
    <dgm:cxn modelId="{2BACB4DA-88FC-4910-8FB5-B50EC3DA8CF2}" type="presParOf" srcId="{E51DB10A-414B-4616-93C9-C06D1EAED012}" destId="{257D9E5B-38F9-4837-821B-9176CD5C7CE4}" srcOrd="0" destOrd="0" presId="urn:microsoft.com/office/officeart/2008/layout/LinedList"/>
    <dgm:cxn modelId="{113F5588-8E5C-44EB-81DC-75D99BEBE651}" type="presParOf" srcId="{E51DB10A-414B-4616-93C9-C06D1EAED012}" destId="{6B4CA1F5-5C56-4EE5-A11C-C2CA42FB8BAB}" srcOrd="1" destOrd="0" presId="urn:microsoft.com/office/officeart/2008/layout/LinedList"/>
    <dgm:cxn modelId="{696C7769-7E4A-4A2E-8A63-5BD3D0DE449F}" type="presParOf" srcId="{543FD1BD-F8D3-41AE-8154-72C8E9D1570F}" destId="{710BF977-F1CE-4D25-8A1E-498943775732}" srcOrd="6" destOrd="0" presId="urn:microsoft.com/office/officeart/2008/layout/LinedList"/>
    <dgm:cxn modelId="{86D33CCF-EE75-4405-BC52-7966A406FDB7}" type="presParOf" srcId="{543FD1BD-F8D3-41AE-8154-72C8E9D1570F}" destId="{1CDAEA15-A27F-4070-B8FE-CD9CD8813ABB}" srcOrd="7" destOrd="0" presId="urn:microsoft.com/office/officeart/2008/layout/LinedList"/>
    <dgm:cxn modelId="{2D3C781A-CE07-450B-91B7-2A5438EBBC4F}" type="presParOf" srcId="{1CDAEA15-A27F-4070-B8FE-CD9CD8813ABB}" destId="{62874544-9D54-4EEC-A28E-A1260670AE48}" srcOrd="0" destOrd="0" presId="urn:microsoft.com/office/officeart/2008/layout/LinedList"/>
    <dgm:cxn modelId="{B5812026-12E1-46DA-9EF4-FBF3D1FAE8C8}" type="presParOf" srcId="{1CDAEA15-A27F-4070-B8FE-CD9CD8813ABB}" destId="{4CA1C963-6C55-4DD6-9BCD-F193884514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9B157D-B4D7-42B6-88FF-6C03E0CC26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F84DB-E30C-4C40-B214-312B2FC5D2FB}">
      <dgm:prSet/>
      <dgm:spPr/>
      <dgm:t>
        <a:bodyPr/>
        <a:lstStyle/>
        <a:p>
          <a:r>
            <a:rPr lang="en-US"/>
            <a:t>5.  How often should you visit the dentist? A) Twice a year. B) When you have a toothache C) When you feel like it </a:t>
          </a:r>
        </a:p>
      </dgm:t>
    </dgm:pt>
    <dgm:pt modelId="{375C6157-4133-4FB5-82C6-228B0500C924}" type="parTrans" cxnId="{093CDA66-B254-48CE-96AE-29F191DB50A3}">
      <dgm:prSet/>
      <dgm:spPr/>
      <dgm:t>
        <a:bodyPr/>
        <a:lstStyle/>
        <a:p>
          <a:endParaRPr lang="en-US"/>
        </a:p>
      </dgm:t>
    </dgm:pt>
    <dgm:pt modelId="{6031F4F2-61B5-42BD-92BB-CF9F28A41586}" type="sibTrans" cxnId="{093CDA66-B254-48CE-96AE-29F191DB50A3}">
      <dgm:prSet/>
      <dgm:spPr/>
      <dgm:t>
        <a:bodyPr/>
        <a:lstStyle/>
        <a:p>
          <a:endParaRPr lang="en-US"/>
        </a:p>
      </dgm:t>
    </dgm:pt>
    <dgm:pt modelId="{1E99C010-8470-43DA-BAD9-F4FBC16F666D}">
      <dgm:prSet/>
      <dgm:spPr/>
      <dgm:t>
        <a:bodyPr/>
        <a:lstStyle/>
        <a:p>
          <a:r>
            <a:rPr lang="en-US"/>
            <a:t>6. Which of these should you drink the most of each day? A) Water B) Your favorite soda C) Orange juice</a:t>
          </a:r>
        </a:p>
      </dgm:t>
    </dgm:pt>
    <dgm:pt modelId="{0941FDCF-ADAB-425E-AF49-1FC9351EDEEA}" type="parTrans" cxnId="{05EAE8F4-C13D-4834-BA78-EA76AFD4874D}">
      <dgm:prSet/>
      <dgm:spPr/>
      <dgm:t>
        <a:bodyPr/>
        <a:lstStyle/>
        <a:p>
          <a:endParaRPr lang="en-US"/>
        </a:p>
      </dgm:t>
    </dgm:pt>
    <dgm:pt modelId="{39FAF038-A3D4-408C-A2DC-F494C84C4ED0}" type="sibTrans" cxnId="{05EAE8F4-C13D-4834-BA78-EA76AFD4874D}">
      <dgm:prSet/>
      <dgm:spPr/>
      <dgm:t>
        <a:bodyPr/>
        <a:lstStyle/>
        <a:p>
          <a:endParaRPr lang="en-US"/>
        </a:p>
      </dgm:t>
    </dgm:pt>
    <dgm:pt modelId="{9CCF9C6E-B6FB-4F5D-8D57-B40AD8350BED}">
      <dgm:prSet/>
      <dgm:spPr/>
      <dgm:t>
        <a:bodyPr/>
        <a:lstStyle/>
        <a:p>
          <a:r>
            <a:rPr lang="en-US"/>
            <a:t>7. Which of these is an unhealthy snack choice and will make your teeth sad? A) A carrot B) An apple C) A donut</a:t>
          </a:r>
        </a:p>
      </dgm:t>
    </dgm:pt>
    <dgm:pt modelId="{05DAAA6D-BCDB-435B-B975-AA09347943FD}" type="parTrans" cxnId="{E91A8A80-1124-4534-813B-DE342405AC87}">
      <dgm:prSet/>
      <dgm:spPr/>
      <dgm:t>
        <a:bodyPr/>
        <a:lstStyle/>
        <a:p>
          <a:endParaRPr lang="en-US"/>
        </a:p>
      </dgm:t>
    </dgm:pt>
    <dgm:pt modelId="{A3906A53-E06F-4BF5-B7A2-F66A3B172F7C}" type="sibTrans" cxnId="{E91A8A80-1124-4534-813B-DE342405AC87}">
      <dgm:prSet/>
      <dgm:spPr/>
      <dgm:t>
        <a:bodyPr/>
        <a:lstStyle/>
        <a:p>
          <a:endParaRPr lang="en-US"/>
        </a:p>
      </dgm:t>
    </dgm:pt>
    <dgm:pt modelId="{E6184D4E-ED41-4B17-A451-F28C055953DC}" type="pres">
      <dgm:prSet presAssocID="{A79B157D-B4D7-42B6-88FF-6C03E0CC26AA}" presName="vert0" presStyleCnt="0">
        <dgm:presLayoutVars>
          <dgm:dir/>
          <dgm:animOne val="branch"/>
          <dgm:animLvl val="lvl"/>
        </dgm:presLayoutVars>
      </dgm:prSet>
      <dgm:spPr/>
    </dgm:pt>
    <dgm:pt modelId="{65F2219B-ADEA-43CF-A906-ECF3FBDE9A49}" type="pres">
      <dgm:prSet presAssocID="{C41F84DB-E30C-4C40-B214-312B2FC5D2FB}" presName="thickLine" presStyleLbl="alignNode1" presStyleIdx="0" presStyleCnt="3"/>
      <dgm:spPr/>
    </dgm:pt>
    <dgm:pt modelId="{ECE0254C-76CC-4AB9-8A6D-DA1DB62DA696}" type="pres">
      <dgm:prSet presAssocID="{C41F84DB-E30C-4C40-B214-312B2FC5D2FB}" presName="horz1" presStyleCnt="0"/>
      <dgm:spPr/>
    </dgm:pt>
    <dgm:pt modelId="{9BEFB94C-C140-4396-80CA-C82476FF6931}" type="pres">
      <dgm:prSet presAssocID="{C41F84DB-E30C-4C40-B214-312B2FC5D2FB}" presName="tx1" presStyleLbl="revTx" presStyleIdx="0" presStyleCnt="3"/>
      <dgm:spPr/>
    </dgm:pt>
    <dgm:pt modelId="{AC28C9B6-DDAB-4955-9664-3D775D6C43AC}" type="pres">
      <dgm:prSet presAssocID="{C41F84DB-E30C-4C40-B214-312B2FC5D2FB}" presName="vert1" presStyleCnt="0"/>
      <dgm:spPr/>
    </dgm:pt>
    <dgm:pt modelId="{34C960DD-A809-41C2-8BDB-577169E368D4}" type="pres">
      <dgm:prSet presAssocID="{1E99C010-8470-43DA-BAD9-F4FBC16F666D}" presName="thickLine" presStyleLbl="alignNode1" presStyleIdx="1" presStyleCnt="3"/>
      <dgm:spPr/>
    </dgm:pt>
    <dgm:pt modelId="{02AD9DB6-6642-4F3A-9C04-5A374AA7CD29}" type="pres">
      <dgm:prSet presAssocID="{1E99C010-8470-43DA-BAD9-F4FBC16F666D}" presName="horz1" presStyleCnt="0"/>
      <dgm:spPr/>
    </dgm:pt>
    <dgm:pt modelId="{3939C5D3-32C2-4FA2-A41B-A06B689FEC50}" type="pres">
      <dgm:prSet presAssocID="{1E99C010-8470-43DA-BAD9-F4FBC16F666D}" presName="tx1" presStyleLbl="revTx" presStyleIdx="1" presStyleCnt="3"/>
      <dgm:spPr/>
    </dgm:pt>
    <dgm:pt modelId="{C25AAA8F-242F-4E87-8FEA-1AC28AFA39A5}" type="pres">
      <dgm:prSet presAssocID="{1E99C010-8470-43DA-BAD9-F4FBC16F666D}" presName="vert1" presStyleCnt="0"/>
      <dgm:spPr/>
    </dgm:pt>
    <dgm:pt modelId="{2C0E7DF4-A5B7-452B-A58D-8AC0153A59B5}" type="pres">
      <dgm:prSet presAssocID="{9CCF9C6E-B6FB-4F5D-8D57-B40AD8350BED}" presName="thickLine" presStyleLbl="alignNode1" presStyleIdx="2" presStyleCnt="3"/>
      <dgm:spPr/>
    </dgm:pt>
    <dgm:pt modelId="{9D987703-6FC2-467D-97C1-A13D894E2223}" type="pres">
      <dgm:prSet presAssocID="{9CCF9C6E-B6FB-4F5D-8D57-B40AD8350BED}" presName="horz1" presStyleCnt="0"/>
      <dgm:spPr/>
    </dgm:pt>
    <dgm:pt modelId="{9F7A73D2-5620-4F2F-8D53-457A812D9879}" type="pres">
      <dgm:prSet presAssocID="{9CCF9C6E-B6FB-4F5D-8D57-B40AD8350BED}" presName="tx1" presStyleLbl="revTx" presStyleIdx="2" presStyleCnt="3"/>
      <dgm:spPr/>
    </dgm:pt>
    <dgm:pt modelId="{2F647CCA-0643-4E8F-A89D-0E9364D8C7ED}" type="pres">
      <dgm:prSet presAssocID="{9CCF9C6E-B6FB-4F5D-8D57-B40AD8350BED}" presName="vert1" presStyleCnt="0"/>
      <dgm:spPr/>
    </dgm:pt>
  </dgm:ptLst>
  <dgm:cxnLst>
    <dgm:cxn modelId="{4400BC35-DD47-4CA4-865B-ACC8B1627EF7}" type="presOf" srcId="{9CCF9C6E-B6FB-4F5D-8D57-B40AD8350BED}" destId="{9F7A73D2-5620-4F2F-8D53-457A812D9879}" srcOrd="0" destOrd="0" presId="urn:microsoft.com/office/officeart/2008/layout/LinedList"/>
    <dgm:cxn modelId="{5E00204F-296C-4C13-A700-3976AA76D52A}" type="presOf" srcId="{A79B157D-B4D7-42B6-88FF-6C03E0CC26AA}" destId="{E6184D4E-ED41-4B17-A451-F28C055953DC}" srcOrd="0" destOrd="0" presId="urn:microsoft.com/office/officeart/2008/layout/LinedList"/>
    <dgm:cxn modelId="{093CDA66-B254-48CE-96AE-29F191DB50A3}" srcId="{A79B157D-B4D7-42B6-88FF-6C03E0CC26AA}" destId="{C41F84DB-E30C-4C40-B214-312B2FC5D2FB}" srcOrd="0" destOrd="0" parTransId="{375C6157-4133-4FB5-82C6-228B0500C924}" sibTransId="{6031F4F2-61B5-42BD-92BB-CF9F28A41586}"/>
    <dgm:cxn modelId="{E91A8A80-1124-4534-813B-DE342405AC87}" srcId="{A79B157D-B4D7-42B6-88FF-6C03E0CC26AA}" destId="{9CCF9C6E-B6FB-4F5D-8D57-B40AD8350BED}" srcOrd="2" destOrd="0" parTransId="{05DAAA6D-BCDB-435B-B975-AA09347943FD}" sibTransId="{A3906A53-E06F-4BF5-B7A2-F66A3B172F7C}"/>
    <dgm:cxn modelId="{5B126899-C3D9-48E6-9D37-32076E8558D0}" type="presOf" srcId="{C41F84DB-E30C-4C40-B214-312B2FC5D2FB}" destId="{9BEFB94C-C140-4396-80CA-C82476FF6931}" srcOrd="0" destOrd="0" presId="urn:microsoft.com/office/officeart/2008/layout/LinedList"/>
    <dgm:cxn modelId="{BDA690DE-5AAB-4D9B-8644-81DDB17236C2}" type="presOf" srcId="{1E99C010-8470-43DA-BAD9-F4FBC16F666D}" destId="{3939C5D3-32C2-4FA2-A41B-A06B689FEC50}" srcOrd="0" destOrd="0" presId="urn:microsoft.com/office/officeart/2008/layout/LinedList"/>
    <dgm:cxn modelId="{05EAE8F4-C13D-4834-BA78-EA76AFD4874D}" srcId="{A79B157D-B4D7-42B6-88FF-6C03E0CC26AA}" destId="{1E99C010-8470-43DA-BAD9-F4FBC16F666D}" srcOrd="1" destOrd="0" parTransId="{0941FDCF-ADAB-425E-AF49-1FC9351EDEEA}" sibTransId="{39FAF038-A3D4-408C-A2DC-F494C84C4ED0}"/>
    <dgm:cxn modelId="{BBA106D1-6F00-423F-B638-AF438BE637E9}" type="presParOf" srcId="{E6184D4E-ED41-4B17-A451-F28C055953DC}" destId="{65F2219B-ADEA-43CF-A906-ECF3FBDE9A49}" srcOrd="0" destOrd="0" presId="urn:microsoft.com/office/officeart/2008/layout/LinedList"/>
    <dgm:cxn modelId="{690DC1CC-2E3E-449B-8997-0C24346CF5E6}" type="presParOf" srcId="{E6184D4E-ED41-4B17-A451-F28C055953DC}" destId="{ECE0254C-76CC-4AB9-8A6D-DA1DB62DA696}" srcOrd="1" destOrd="0" presId="urn:microsoft.com/office/officeart/2008/layout/LinedList"/>
    <dgm:cxn modelId="{102E90BC-A878-4A36-ACE0-5E4F055D0989}" type="presParOf" srcId="{ECE0254C-76CC-4AB9-8A6D-DA1DB62DA696}" destId="{9BEFB94C-C140-4396-80CA-C82476FF6931}" srcOrd="0" destOrd="0" presId="urn:microsoft.com/office/officeart/2008/layout/LinedList"/>
    <dgm:cxn modelId="{930DD91E-3E68-470B-BD6C-8B4F1018954E}" type="presParOf" srcId="{ECE0254C-76CC-4AB9-8A6D-DA1DB62DA696}" destId="{AC28C9B6-DDAB-4955-9664-3D775D6C43AC}" srcOrd="1" destOrd="0" presId="urn:microsoft.com/office/officeart/2008/layout/LinedList"/>
    <dgm:cxn modelId="{568B837E-248C-4298-96F2-CFE86943436B}" type="presParOf" srcId="{E6184D4E-ED41-4B17-A451-F28C055953DC}" destId="{34C960DD-A809-41C2-8BDB-577169E368D4}" srcOrd="2" destOrd="0" presId="urn:microsoft.com/office/officeart/2008/layout/LinedList"/>
    <dgm:cxn modelId="{B37BF8E5-063C-4945-9D74-9B7A999FDC40}" type="presParOf" srcId="{E6184D4E-ED41-4B17-A451-F28C055953DC}" destId="{02AD9DB6-6642-4F3A-9C04-5A374AA7CD29}" srcOrd="3" destOrd="0" presId="urn:microsoft.com/office/officeart/2008/layout/LinedList"/>
    <dgm:cxn modelId="{0528D9CE-E78D-4D25-85C0-274B518CA4AD}" type="presParOf" srcId="{02AD9DB6-6642-4F3A-9C04-5A374AA7CD29}" destId="{3939C5D3-32C2-4FA2-A41B-A06B689FEC50}" srcOrd="0" destOrd="0" presId="urn:microsoft.com/office/officeart/2008/layout/LinedList"/>
    <dgm:cxn modelId="{79F32284-23C1-49A2-AC83-2C82988B1A5F}" type="presParOf" srcId="{02AD9DB6-6642-4F3A-9C04-5A374AA7CD29}" destId="{C25AAA8F-242F-4E87-8FEA-1AC28AFA39A5}" srcOrd="1" destOrd="0" presId="urn:microsoft.com/office/officeart/2008/layout/LinedList"/>
    <dgm:cxn modelId="{DDC16C6F-A6F3-4811-B4D6-8AF6B7AE3B81}" type="presParOf" srcId="{E6184D4E-ED41-4B17-A451-F28C055953DC}" destId="{2C0E7DF4-A5B7-452B-A58D-8AC0153A59B5}" srcOrd="4" destOrd="0" presId="urn:microsoft.com/office/officeart/2008/layout/LinedList"/>
    <dgm:cxn modelId="{F0F25CA3-4848-4EC2-A4D3-854248839D9A}" type="presParOf" srcId="{E6184D4E-ED41-4B17-A451-F28C055953DC}" destId="{9D987703-6FC2-467D-97C1-A13D894E2223}" srcOrd="5" destOrd="0" presId="urn:microsoft.com/office/officeart/2008/layout/LinedList"/>
    <dgm:cxn modelId="{870224C5-35E6-4151-A217-C96B5395E7BD}" type="presParOf" srcId="{9D987703-6FC2-467D-97C1-A13D894E2223}" destId="{9F7A73D2-5620-4F2F-8D53-457A812D9879}" srcOrd="0" destOrd="0" presId="urn:microsoft.com/office/officeart/2008/layout/LinedList"/>
    <dgm:cxn modelId="{C336DBE2-51C1-4C06-B1DF-C5BD9814B795}" type="presParOf" srcId="{9D987703-6FC2-467D-97C1-A13D894E2223}" destId="{2F647CCA-0643-4E8F-A89D-0E9364D8C7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7310C-DB98-4DAD-8AD2-38CC6E551BA8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CAE0F-F77B-4FB4-8F8B-3407632B650F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Which of these is a healthy snack choice and will make your teeth happy?  A) Yogurt B) A cupcake C) Doritos</a:t>
          </a:r>
        </a:p>
      </dsp:txBody>
      <dsp:txXfrm>
        <a:off x="0" y="0"/>
        <a:ext cx="7728267" cy="1271831"/>
      </dsp:txXfrm>
    </dsp:sp>
    <dsp:sp modelId="{97C990AE-430B-4D44-B3ED-41DB613DEB0D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accent5">
              <a:hueOff val="3726106"/>
              <a:satOff val="-3211"/>
              <a:lumOff val="4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D2B0D-FBE2-4076-A645-B9518F0C48F7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How many times a day should you brush your teeth? A) In the morning B) Before bedtime C) In the morning and before bedtime D) When you feel like it</a:t>
          </a:r>
        </a:p>
      </dsp:txBody>
      <dsp:txXfrm>
        <a:off x="0" y="1271831"/>
        <a:ext cx="7728267" cy="1271831"/>
      </dsp:txXfrm>
    </dsp:sp>
    <dsp:sp modelId="{CA424045-5A80-4D30-B9A3-367D89E6E954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accent5">
              <a:hueOff val="7452213"/>
              <a:satOff val="-6423"/>
              <a:lumOff val="8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9E5B-38F9-4837-821B-9176CD5C7CE4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  What causes cavities and toothache? A) Not brushing your teeth twice a day B) Eating sweets C) Drinking soda C) Skipping dental visits D) All of the above</a:t>
          </a:r>
        </a:p>
      </dsp:txBody>
      <dsp:txXfrm>
        <a:off x="0" y="2543662"/>
        <a:ext cx="7728267" cy="1271831"/>
      </dsp:txXfrm>
    </dsp:sp>
    <dsp:sp modelId="{710BF977-F1CE-4D25-8A1E-498943775732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74544-9D54-4EEC-A28E-A1260670AE48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4. How much toothpaste should you use while brushing? A) The whole tube B) A size of a pea C) As much as you want </a:t>
          </a:r>
        </a:p>
      </dsp:txBody>
      <dsp:txXfrm>
        <a:off x="0" y="3815493"/>
        <a:ext cx="7728267" cy="1271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219B-ADEA-43CF-A906-ECF3FBDE9A49}">
      <dsp:nvSpPr>
        <dsp:cNvPr id="0" name=""/>
        <dsp:cNvSpPr/>
      </dsp:nvSpPr>
      <dsp:spPr>
        <a:xfrm>
          <a:off x="0" y="2484"/>
          <a:ext cx="77282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FB94C-C140-4396-80CA-C82476FF6931}">
      <dsp:nvSpPr>
        <dsp:cNvPr id="0" name=""/>
        <dsp:cNvSpPr/>
      </dsp:nvSpPr>
      <dsp:spPr>
        <a:xfrm>
          <a:off x="0" y="2484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5.  How often should you visit the dentist? A) Twice a year. B) When you have a toothache C) When you feel like it </a:t>
          </a:r>
        </a:p>
      </dsp:txBody>
      <dsp:txXfrm>
        <a:off x="0" y="2484"/>
        <a:ext cx="7728267" cy="1694118"/>
      </dsp:txXfrm>
    </dsp:sp>
    <dsp:sp modelId="{34C960DD-A809-41C2-8BDB-577169E368D4}">
      <dsp:nvSpPr>
        <dsp:cNvPr id="0" name=""/>
        <dsp:cNvSpPr/>
      </dsp:nvSpPr>
      <dsp:spPr>
        <a:xfrm>
          <a:off x="0" y="1696602"/>
          <a:ext cx="77282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9C5D3-32C2-4FA2-A41B-A06B689FEC50}">
      <dsp:nvSpPr>
        <dsp:cNvPr id="0" name=""/>
        <dsp:cNvSpPr/>
      </dsp:nvSpPr>
      <dsp:spPr>
        <a:xfrm>
          <a:off x="0" y="1696602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6. Which of these should you drink the most of each day? A) Water B) Your favorite soda C) Orange juice</a:t>
          </a:r>
        </a:p>
      </dsp:txBody>
      <dsp:txXfrm>
        <a:off x="0" y="1696602"/>
        <a:ext cx="7728267" cy="1694118"/>
      </dsp:txXfrm>
    </dsp:sp>
    <dsp:sp modelId="{2C0E7DF4-A5B7-452B-A58D-8AC0153A59B5}">
      <dsp:nvSpPr>
        <dsp:cNvPr id="0" name=""/>
        <dsp:cNvSpPr/>
      </dsp:nvSpPr>
      <dsp:spPr>
        <a:xfrm>
          <a:off x="0" y="3390721"/>
          <a:ext cx="77282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A73D2-5620-4F2F-8D53-457A812D9879}">
      <dsp:nvSpPr>
        <dsp:cNvPr id="0" name=""/>
        <dsp:cNvSpPr/>
      </dsp:nvSpPr>
      <dsp:spPr>
        <a:xfrm>
          <a:off x="0" y="3390721"/>
          <a:ext cx="7728267" cy="1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7. Which of these is an unhealthy snack choice and will make your teeth sad? A) A carrot B) An apple C) A donut</a:t>
          </a:r>
        </a:p>
      </dsp:txBody>
      <dsp:txXfrm>
        <a:off x="0" y="3390721"/>
        <a:ext cx="7728267" cy="169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EFEE-6311-4C8A-B4C5-70AF658CD902}" type="datetimeFigureOut">
              <a:rPr lang="en-US"/>
              <a:t>5/8/21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37DB4-9269-49BF-BFB0-EB91E50B63A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-Target population 8-9 year </a:t>
            </a:r>
            <a:r>
              <a:rPr lang="en-US" err="1">
                <a:cs typeface="Calibri"/>
              </a:rPr>
              <a:t>olds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-Teach kids what plaque is and its effects it can have on our teeth</a:t>
            </a:r>
          </a:p>
          <a:p>
            <a:r>
              <a:rPr lang="en-US">
                <a:cs typeface="Calibri"/>
              </a:rPr>
              <a:t>-Demonstrate for them proper toothbrushing technique to prevent caries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37DB4-9269-49BF-BFB0-EB91E50B63A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-Icebreaker: who knows what plaque is? Who knows what a cavity is? Raise your hand if you brush your teeth every day! What is a hygienist?</a:t>
            </a:r>
            <a:endParaRPr lang="en-US"/>
          </a:p>
          <a:p>
            <a:r>
              <a:rPr lang="en-US">
                <a:cs typeface="Calibri"/>
              </a:rPr>
              <a:t>-Explain to the kids our role and what they will expect when they get a cleaning</a:t>
            </a:r>
            <a:endParaRPr lang="en-US"/>
          </a:p>
          <a:p>
            <a:r>
              <a:rPr lang="en-US">
                <a:cs typeface="Calibri"/>
              </a:rPr>
              <a:t>-Teach them how to properly brush and take care of their teeth at home so that their teeth will be happy and won't get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37DB4-9269-49BF-BFB0-EB91E50B63A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tell the kids we brought them some goodies</a:t>
            </a:r>
          </a:p>
          <a:p>
            <a:r>
              <a:rPr lang="en-US"/>
              <a:t>Describe/ explain what is in each bag. Tell the kids we will use those things for an activity</a:t>
            </a: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37DB4-9269-49BF-BFB0-EB91E50B63A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1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tell the kids we brought them some goodies</a:t>
            </a:r>
            <a:endParaRPr lang="en-US"/>
          </a:p>
          <a:p>
            <a:r>
              <a:rPr lang="en-US">
                <a:cs typeface="Calibri"/>
              </a:rPr>
              <a:t>Describe/ explain what is in each bag. Tell the kids we will use those things for an activity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37DB4-9269-49BF-BFB0-EB91E50B63A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9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0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0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3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9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ZXSMU2lAk?start=26&amp;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12">
            <a:extLst>
              <a:ext uri="{FF2B5EF4-FFF2-40B4-BE49-F238E27FC236}">
                <a16:creationId xmlns:a16="http://schemas.microsoft.com/office/drawing/2014/main" id="{A5A2BA67-BF68-4F48-BAA9-1091D4FE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E4190DBD-4A62-4416-ACB7-ACEC1DE3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609F9-8464-4BBA-8AEA-34915C2F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400" b="1" cap="all" spc="-100"/>
            </a:br>
            <a:br>
              <a:rPr lang="en-US" sz="2400" b="1" cap="all" spc="-100"/>
            </a:br>
            <a:br>
              <a:rPr lang="en-US" sz="2400" b="1" cap="all" spc="-100"/>
            </a:br>
            <a:br>
              <a:rPr lang="en-US" sz="2400" b="1" cap="all" spc="-100"/>
            </a:br>
            <a:br>
              <a:rPr lang="en-US" sz="2400" b="1" cap="all" spc="-100"/>
            </a:br>
            <a:r>
              <a:rPr lang="en-US" sz="2400" b="1" cap="all" spc="-100"/>
              <a:t>Plaque, Plaque Go Away</a:t>
            </a:r>
          </a:p>
          <a:p>
            <a:r>
              <a:rPr lang="en-US" sz="2400" b="1" cap="all" spc="-100"/>
              <a:t> Brush Daily, Twice a Day </a:t>
            </a:r>
            <a:br>
              <a:rPr lang="en-US" sz="2400" b="1" cap="all" spc="-100"/>
            </a:br>
            <a:br>
              <a:rPr lang="en-US" sz="2400" b="1" cap="all" spc="-100"/>
            </a:br>
            <a:endParaRPr lang="en-US" sz="2400" b="1" cap="all" spc="-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A9DF3-FFC0-4DDD-AF2E-A519E16E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5" y="4670246"/>
            <a:ext cx="4675634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Presentation by: Minna Harbater, Tatsiana Maloila, Justyna Varela, Mariama Bereteh, Diana Diaz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12C446-DC4C-441A-B2F5-8169F615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9" r="8358" b="-1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46" name="Rectangle 16">
            <a:extLst>
              <a:ext uri="{FF2B5EF4-FFF2-40B4-BE49-F238E27FC236}">
                <a16:creationId xmlns:a16="http://schemas.microsoft.com/office/drawing/2014/main" id="{DBF12D6D-FE37-445A-BF16-6DA1A659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61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5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5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EC11D-5F65-4DF7-ACC9-1266E22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Sad Tooth/Happy Tooth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7688AD-5B63-41EF-8501-457D52A9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" r="5008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49" name="Rectangle 5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88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C89-E45E-4544-891A-8128007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Questionnaire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4D361F7-7153-4A6B-8B09-28F507097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8213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8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C89-E45E-4544-891A-8128007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Questionnaire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9774E5A-1113-4458-868F-B86BC2E5A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18807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52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C9651-7781-456E-B064-E2223DCD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616348" cy="1322637"/>
          </a:xfrm>
        </p:spPr>
        <p:txBody>
          <a:bodyPr>
            <a:normAutofit/>
          </a:bodyPr>
          <a:lstStyle/>
          <a:p>
            <a:r>
              <a:rPr lang="en-US"/>
              <a:t>How do we keep our teeth happy?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A295-E628-49A3-956E-2F188340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597864"/>
            <a:ext cx="3616348" cy="3386883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Brush every day and night!</a:t>
            </a:r>
          </a:p>
          <a:p>
            <a:r>
              <a:rPr lang="en-US">
                <a:solidFill>
                  <a:srgbClr val="FFFFFF"/>
                </a:solidFill>
              </a:rPr>
              <a:t>Use your rainbow sand clocks and tooth mirrors!</a:t>
            </a:r>
          </a:p>
          <a:p>
            <a:r>
              <a:rPr lang="en-US">
                <a:solidFill>
                  <a:srgbClr val="FFFFFF"/>
                </a:solidFill>
              </a:rPr>
              <a:t>Eating less sugar and more fresh foods! 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C1AFECC6-8A02-41F9-B88F-0D19D346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12" r="324" b="-887"/>
          <a:stretch/>
        </p:blipFill>
        <p:spPr>
          <a:xfrm>
            <a:off x="5612671" y="414908"/>
            <a:ext cx="2643488" cy="2746503"/>
          </a:xfrm>
          <a:prstGeom prst="rect">
            <a:avLst/>
          </a:prstGeom>
        </p:spPr>
      </p:pic>
      <p:pic>
        <p:nvPicPr>
          <p:cNvPr id="17" name="Picture 1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0821921D-9C39-4A0A-BF5A-1DE342FE7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9" r="3318" b="459"/>
          <a:stretch/>
        </p:blipFill>
        <p:spPr>
          <a:xfrm>
            <a:off x="4929401" y="3810001"/>
            <a:ext cx="3333085" cy="2506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62AFAA-D5FA-4941-AF35-69B61EFA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37" y="1710268"/>
            <a:ext cx="3410372" cy="34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6285B1-57D0-4FBE-B60C-EAF547AF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0B0BE-6F6B-4894-84B8-4A42F155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/>
              <a:t>Happy teeth for everyone!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3366-00CA-477F-8CCB-D63F21E7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Remember to use your stickers every day after brushing!</a:t>
            </a:r>
          </a:p>
          <a:p>
            <a:r>
              <a:rPr lang="en-US">
                <a:solidFill>
                  <a:srgbClr val="FFFFFF"/>
                </a:solidFill>
              </a:rPr>
              <a:t>Teach your parents what you learned today!</a:t>
            </a:r>
          </a:p>
          <a:p>
            <a:r>
              <a:rPr lang="en-US">
                <a:solidFill>
                  <a:srgbClr val="FFFFFF"/>
                </a:solidFill>
              </a:rPr>
              <a:t>Who is a brushing superstar????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2F0151B-C412-4E62-950C-1A37C9510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" r="2" b="2"/>
          <a:stretch/>
        </p:blipFill>
        <p:spPr>
          <a:xfrm>
            <a:off x="6092890" y="1164982"/>
            <a:ext cx="5238340" cy="45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E214D-C5EE-4BE4-A333-A5A91615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Thank You!!</a:t>
            </a:r>
          </a:p>
        </p:txBody>
      </p:sp>
      <p:pic>
        <p:nvPicPr>
          <p:cNvPr id="5" name="Content Placeholder 4" descr="Thihihhihihi&#10;">
            <a:extLst>
              <a:ext uri="{FF2B5EF4-FFF2-40B4-BE49-F238E27FC236}">
                <a16:creationId xmlns:a16="http://schemas.microsoft.com/office/drawing/2014/main" id="{CE1482CD-9379-4AD8-A0F4-CE4054DF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78880" y="759599"/>
            <a:ext cx="5050790" cy="533065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3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A404-AFEE-4443-843E-3B339B2AF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/>
              <a:t>Welcome </a:t>
            </a:r>
            <a:r>
              <a:rPr lang="en-US" sz="6600"/>
              <a:t>3rd</a:t>
            </a:r>
            <a:r>
              <a:rPr lang="en-US"/>
              <a:t> </a:t>
            </a:r>
            <a:br>
              <a:rPr lang="en-US"/>
            </a:br>
            <a:r>
              <a:rPr lang="en-US"/>
              <a:t> Graders!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737941-0804-44C4-8330-6359303A5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" r="15199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D79A2-972F-4E92-84FA-99F26EB2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What is a Hygienist?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236BE-7048-4801-B4AA-FFFC6597D018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6002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Our job is to make your teeth happy, by cleaning them when you come to the dentist</a:t>
            </a:r>
          </a:p>
          <a:p>
            <a:pPr marL="16002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  <a:p>
            <a:pPr marL="16002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We are here to teach you how you can brush your teeth at home so that you don’t get cavities</a:t>
            </a:r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DB203E46-C459-4783-B751-2060035D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37" r="16401" b="-1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F2E8-37A8-4CC3-9699-C8DD236E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en-US" sz="240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3050-4B1F-4DF3-BECE-1C90F419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2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1200">
                <a:solidFill>
                  <a:srgbClr val="FFFFFF"/>
                </a:solidFill>
                <a:ea typeface="+mn-lt"/>
                <a:cs typeface="+mn-lt"/>
              </a:rPr>
              <a:t>https://youtu.be/hDZXSMU2lAk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EBAE8-0187-46B8-A911-1C1ACAE0E1E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0">
            <a:hlinkClick r:id="" action="ppaction://media"/>
            <a:extLst>
              <a:ext uri="{FF2B5EF4-FFF2-40B4-BE49-F238E27FC236}">
                <a16:creationId xmlns:a16="http://schemas.microsoft.com/office/drawing/2014/main" id="{A93C6CC0-14AC-4A4B-BBE1-1102DC3C08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1600" y="609079"/>
            <a:ext cx="7721600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5BAD-BAD6-4747-A9B4-D608E6DC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9" y="3800488"/>
            <a:ext cx="3756116" cy="1201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spc="-100"/>
              <a:t>Goodie bags for healthy, happy teeth</a:t>
            </a:r>
          </a:p>
        </p:txBody>
      </p:sp>
      <p:pic>
        <p:nvPicPr>
          <p:cNvPr id="10" name="Picture 10" descr="A picture containing text, toothbrush&#10;&#10;Description automatically generated">
            <a:extLst>
              <a:ext uri="{FF2B5EF4-FFF2-40B4-BE49-F238E27FC236}">
                <a16:creationId xmlns:a16="http://schemas.microsoft.com/office/drawing/2014/main" id="{160B70E3-4956-467C-B89B-4D63484D6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537" r="3" b="7257"/>
          <a:stretch/>
        </p:blipFill>
        <p:spPr>
          <a:xfrm>
            <a:off x="9274461" y="349365"/>
            <a:ext cx="2391104" cy="260138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722E3E8-C992-4DC5-9C6F-BA8ACA593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7" r="4083" b="-6"/>
          <a:stretch/>
        </p:blipFill>
        <p:spPr>
          <a:xfrm>
            <a:off x="5120636" y="3483864"/>
            <a:ext cx="3131884" cy="2601389"/>
          </a:xfrm>
          <a:prstGeom prst="rect">
            <a:avLst/>
          </a:prstGeom>
        </p:spPr>
      </p:pic>
      <p:pic>
        <p:nvPicPr>
          <p:cNvPr id="12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95C5513D-3B2F-4A97-97B6-FAB404965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32" r="4" b="3775"/>
          <a:stretch/>
        </p:blipFill>
        <p:spPr>
          <a:xfrm>
            <a:off x="4852894" y="349900"/>
            <a:ext cx="2319917" cy="2601389"/>
          </a:xfrm>
          <a:prstGeom prst="rect">
            <a:avLst/>
          </a:prstGeom>
        </p:spPr>
      </p:pic>
      <p:pic>
        <p:nvPicPr>
          <p:cNvPr id="4" name="Picture 5" descr="Shape&#10;&#10;Description automatically generated">
            <a:extLst>
              <a:ext uri="{FF2B5EF4-FFF2-40B4-BE49-F238E27FC236}">
                <a16:creationId xmlns:a16="http://schemas.microsoft.com/office/drawing/2014/main" id="{99AC62B2-234D-4980-8714-063592ECB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900000">
            <a:off x="308473" y="377328"/>
            <a:ext cx="2743200" cy="2743200"/>
          </a:xfrm>
          <a:prstGeom prst="rect">
            <a:avLst/>
          </a:prstGeom>
        </p:spPr>
      </p:pic>
      <p:pic>
        <p:nvPicPr>
          <p:cNvPr id="5" name="Picture 5" descr="Calendar&#10;&#10;Description automatically generated">
            <a:extLst>
              <a:ext uri="{FF2B5EF4-FFF2-40B4-BE49-F238E27FC236}">
                <a16:creationId xmlns:a16="http://schemas.microsoft.com/office/drawing/2014/main" id="{AA6E2A42-691D-4D5B-AC14-82EFBEAAA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859" y="3483734"/>
            <a:ext cx="3312403" cy="25070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A650ADA-1D16-4396-871D-68FDC49EC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9663" y="344278"/>
            <a:ext cx="1707614" cy="25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7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79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1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3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366F5-14F6-42D6-A47C-DD80959F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3409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b="1" spc="-100"/>
              <a:t>Activity: Disclosing tablets</a:t>
            </a:r>
            <a:br>
              <a:rPr lang="en-US" sz="5500" b="1" spc="-100"/>
            </a:br>
            <a:endParaRPr lang="en-US" sz="5500" spc="-100"/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6993D2C4-33A7-4A1E-B168-F4C7A692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729D3453-6059-4978-B631-0E301F81A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" r="-4" b="-4"/>
          <a:stretch/>
        </p:blipFill>
        <p:spPr>
          <a:xfrm>
            <a:off x="4854610" y="850031"/>
            <a:ext cx="3232725" cy="2456032"/>
          </a:xfrm>
          <a:prstGeom prst="rect">
            <a:avLst/>
          </a:prstGeom>
        </p:spPr>
      </p:pic>
      <p:sp>
        <p:nvSpPr>
          <p:cNvPr id="93" name="Rectangle 87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652140F6-357E-4B05-9EE8-8701F4BE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3" r="2" b="12880"/>
          <a:stretch/>
        </p:blipFill>
        <p:spPr>
          <a:xfrm>
            <a:off x="4849787" y="3518090"/>
            <a:ext cx="3031322" cy="2709990"/>
          </a:xfrm>
          <a:prstGeom prst="rect">
            <a:avLst/>
          </a:prstGeom>
        </p:spPr>
      </p:pic>
      <p:pic>
        <p:nvPicPr>
          <p:cNvPr id="6" name="Picture 12" descr="Text&#10;&#10;Description automatically generated">
            <a:extLst>
              <a:ext uri="{FF2B5EF4-FFF2-40B4-BE49-F238E27FC236}">
                <a16:creationId xmlns:a16="http://schemas.microsoft.com/office/drawing/2014/main" id="{5CE6F428-58E3-4953-9693-D8BF16AAE9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0"/>
          <a:stretch/>
        </p:blipFill>
        <p:spPr>
          <a:xfrm>
            <a:off x="8226093" y="944890"/>
            <a:ext cx="3473360" cy="51392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02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69AF-3B81-4C2F-8818-9292EF6D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800000" flipV="1">
            <a:off x="252919" y="3558369"/>
            <a:ext cx="2947482" cy="1311202"/>
          </a:xfrm>
        </p:spPr>
        <p:txBody>
          <a:bodyPr/>
          <a:lstStyle/>
          <a:p>
            <a:r>
              <a:rPr lang="en-US"/>
              <a:t>Disclosing tablets</a:t>
            </a:r>
          </a:p>
        </p:txBody>
      </p:sp>
      <p:pic>
        <p:nvPicPr>
          <p:cNvPr id="4" name="Picture 4" descr="A picture containing person, indoor, little, child&#10;&#10;Description automatically generated">
            <a:extLst>
              <a:ext uri="{FF2B5EF4-FFF2-40B4-BE49-F238E27FC236}">
                <a16:creationId xmlns:a16="http://schemas.microsoft.com/office/drawing/2014/main" id="{DC0A666D-C4B8-4B56-A5C4-DBF3BE77F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194" y="552525"/>
            <a:ext cx="4600575" cy="320992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CF15034-FA12-48B8-A1B9-63B282591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08" y="3911906"/>
            <a:ext cx="3220597" cy="2743200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C815456-B27C-4B7B-82D6-2FBE07BA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00000">
            <a:off x="280930" y="369150"/>
            <a:ext cx="2743200" cy="2539218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575C3092-5F1D-45AB-943E-63C63F7B3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280" y="1546818"/>
            <a:ext cx="3055344" cy="40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B3C5BA-4E5C-4CE3-B06D-F77DB1C41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" y="187833"/>
            <a:ext cx="3999865" cy="6645910"/>
          </a:xfrm>
        </p:spPr>
      </p:pic>
      <p:pic>
        <p:nvPicPr>
          <p:cNvPr id="8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9C088BB5-55E9-4E85-9CC7-D0189122B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32" r="4" b="3775"/>
          <a:stretch/>
        </p:blipFill>
        <p:spPr>
          <a:xfrm>
            <a:off x="4791934" y="268620"/>
            <a:ext cx="2137037" cy="2032429"/>
          </a:xfrm>
          <a:prstGeom prst="rect">
            <a:avLst/>
          </a:prstGeom>
        </p:spPr>
      </p:pic>
      <p:pic>
        <p:nvPicPr>
          <p:cNvPr id="10" name="Picture 10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F6C284C-ADF8-45AB-A19F-F2195A445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4731825"/>
            <a:ext cx="5669280" cy="1946031"/>
          </a:xfrm>
          <a:prstGeom prst="rect">
            <a:avLst/>
          </a:prstGeom>
        </p:spPr>
      </p:pic>
      <p:pic>
        <p:nvPicPr>
          <p:cNvPr id="13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8968DA-6BC9-4E6F-8831-AABCFDE54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20" y="471893"/>
            <a:ext cx="4531360" cy="394317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9C288A6-D3C8-4608-BA17-D31D0257B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480" y="2444601"/>
            <a:ext cx="1940560" cy="21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DCD94-9A2B-4190-BD83-D37972F6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The effects of sugar on teeth  </a:t>
            </a: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61E321-3A48-4FDF-9A68-628CA802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81" y="484632"/>
            <a:ext cx="6054052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404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567</Words>
  <Application>Microsoft Macintosh PowerPoint</Application>
  <PresentationFormat>Widescreen</PresentationFormat>
  <Paragraphs>59</Paragraphs>
  <Slides>16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Frame</vt:lpstr>
      <vt:lpstr>     Plaque, Plaque Go Away  Brush Daily, Twice a Day   </vt:lpstr>
      <vt:lpstr>Welcome 3rd   Graders!</vt:lpstr>
      <vt:lpstr>What is a Hygienist?</vt:lpstr>
      <vt:lpstr>Video</vt:lpstr>
      <vt:lpstr>Goodie bags for healthy, happy teeth</vt:lpstr>
      <vt:lpstr>Activity: Disclosing tablets </vt:lpstr>
      <vt:lpstr>Disclosing tablets</vt:lpstr>
      <vt:lpstr>PowerPoint Presentation</vt:lpstr>
      <vt:lpstr>The effects of sugar on teeth  </vt:lpstr>
      <vt:lpstr>Sad Tooth/Happy Tooth</vt:lpstr>
      <vt:lpstr>Questionnaire</vt:lpstr>
      <vt:lpstr>Questionnaire</vt:lpstr>
      <vt:lpstr>How do we keep our teeth happy?</vt:lpstr>
      <vt:lpstr>PowerPoint Presentation</vt:lpstr>
      <vt:lpstr>Happy teeth for everyone!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Diaz</dc:creator>
  <cp:lastModifiedBy>Tatsiana Maloila</cp:lastModifiedBy>
  <cp:revision>58</cp:revision>
  <dcterms:created xsi:type="dcterms:W3CDTF">2021-04-20T11:26:34Z</dcterms:created>
  <dcterms:modified xsi:type="dcterms:W3CDTF">2021-05-08T17:51:04Z</dcterms:modified>
</cp:coreProperties>
</file>