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1"/>
    <p:restoredTop sz="94665"/>
  </p:normalViewPr>
  <p:slideViewPr>
    <p:cSldViewPr snapToGrid="0" snapToObjects="1">
      <p:cViewPr varScale="1">
        <p:scale>
          <a:sx n="66" d="100"/>
          <a:sy n="66" d="100"/>
        </p:scale>
        <p:origin x="21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D876-9E46-9D4C-AD61-80DA5654E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820FD-6430-C548-A578-92CFB8B18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500F6-EF9A-474C-BAE5-9945405D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AFA41-E061-B347-A4CA-4499CECF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9D5E2-7599-974D-A62A-3DDD4987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E041-C827-1C40-93CA-3106F00A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2DE0E-05B9-2540-B6F4-9E148F1CF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9A7A-E0C4-9344-980C-284D3569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BD349-3645-A84F-96D1-8DE2D3F1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7DAA-B591-5D40-BD79-1E9D4ABA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91B1F-B148-3E40-9887-112EE1585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BEF66-80CD-C042-ACC4-D4A12FEED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CACA6-DC6B-7D44-8BD5-6BBF0019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2D16D-01A2-1D4C-9AB6-7E28B432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537E-ADA9-CE4E-97DB-1580536F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1CCA-FA99-8E4D-A256-3FB080EC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2CC2-F18D-6345-AC2B-9CB6839D2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B56B4-D71D-E04C-B284-800DCC25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7867-113A-C445-97A4-842D2614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FFEE8-33E1-E94F-86B5-5E56A35A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0326-8E79-D44C-8ECD-FEB95DAF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8DBFA-5E98-614D-8BFD-695C5F38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6E5B-846D-0749-8865-F635A2C9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9CFCB-85A1-024B-9F01-712E652D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596D1-D210-0346-B61F-6BC5D87E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1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C13D-0B9D-9F47-BDD5-718DB0DC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299A-311E-8642-B05B-A01BB6861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7C257-9CE9-FC4A-8202-FE5DB2433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33CCE-BC34-B449-9AB8-E7D507EC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D0F79-CF2B-C54F-B6D5-4595B8F9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E3114-E42D-5A4C-B9F0-6F7794BA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3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7D13-4C4C-AC49-8860-A96DE140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E14EE-247E-9045-8198-F0FA1F9B2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BD383-59E2-6541-AA88-D98B2E860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FA416-420C-1F4A-BBD0-6BA0DF958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CB1FE-6810-9642-8846-D7488103E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F5B23-1F5E-E047-ACE9-3B189298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A3A6A-AA08-D740-94AB-79173568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442D9-20AF-F84C-82AA-3C610C2B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5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5B53C-F07A-D744-9BC5-623BE1F9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55EA4-F827-6C42-B7BE-7E739992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B6F9C-4774-0541-B10C-E49D2228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2C7CB-D610-704E-B4DB-165D6BF3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BD1AE-D215-AA40-95D0-8CC8A92C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B173B-CDD5-514D-8E76-6D1AFD08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5101B-2358-A046-884F-E79F47DF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B540-97EC-2140-83A1-FE46B382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5B603-15D7-294A-ACF9-4D2AB1022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85147-922B-7040-A374-19CAF031B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0C649-F7EE-5C4F-9D7C-B5E5973C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F3318-D257-DC44-97C8-5B260F6D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2778E-9B7A-1E4E-BB9E-5C083FB3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6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7994-7234-5C47-B1B6-EA1FCB67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D72C7-CB3E-4142-8C9D-C89CA53CB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01854-DE3C-8C43-AC90-038AB5336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556BF-B197-844B-B284-8DAB90D7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75512-C4AF-7F40-9661-783286C9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9D62B-9B6C-7644-AAC4-5E20F219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A6B7A-9E9D-DC48-9FE6-3AAEDC12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E81F6-2F27-ED4C-9150-0B5C66B32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22086-7F1C-064F-9E86-64105436C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E05EE-81E3-9743-A09B-AD7FAA1CCBC0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0651F-8328-7541-9703-06E0F8BCC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9AC41-FFDF-AA4E-9A2D-F6F850295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EB82-F7D7-9748-8DC0-86D3EC321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404432BC-A82A-A24B-A7B4-18B3EE77A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3" r="155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B6EECF5E-93D0-6148-B000-1A4E919E8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81" r="32244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9C3A71F-638B-6D4D-8797-DDE8AAC16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1" r="9490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A06A6-56A0-BC4D-A4C2-3D946DA7A2B2}"/>
              </a:ext>
            </a:extLst>
          </p:cNvPr>
          <p:cNvSpPr txBox="1"/>
          <p:nvPr/>
        </p:nvSpPr>
        <p:spPr>
          <a:xfrm>
            <a:off x="8061465" y="6394737"/>
            <a:ext cx="19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 #30 distal root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7359D-5318-4B4E-B6CD-9A89F1547A91}"/>
              </a:ext>
            </a:extLst>
          </p:cNvPr>
          <p:cNvSpPr txBox="1"/>
          <p:nvPr/>
        </p:nvSpPr>
        <p:spPr>
          <a:xfrm>
            <a:off x="1575881" y="6394737"/>
            <a:ext cx="243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Bone loss anterior teeth</a:t>
            </a:r>
          </a:p>
        </p:txBody>
      </p:sp>
    </p:spTree>
    <p:extLst>
      <p:ext uri="{BB962C8B-B14F-4D97-AF65-F5344CB8AC3E}">
        <p14:creationId xmlns:p14="http://schemas.microsoft.com/office/powerpoint/2010/main" val="1759251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Tatsiana Maloila</dc:creator>
  <cp:lastModifiedBy>Tatsiana Maloila</cp:lastModifiedBy>
  <cp:revision>1</cp:revision>
  <dcterms:created xsi:type="dcterms:W3CDTF">2021-05-10T00:17:13Z</dcterms:created>
  <dcterms:modified xsi:type="dcterms:W3CDTF">2021-05-10T00:22:24Z</dcterms:modified>
</cp:coreProperties>
</file>