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</p:sldMasterIdLst>
  <p:sldIdLst>
    <p:sldId id="266" r:id="rId2"/>
    <p:sldId id="257" r:id="rId3"/>
    <p:sldId id="267" r:id="rId4"/>
    <p:sldId id="263" r:id="rId5"/>
    <p:sldId id="268" r:id="rId6"/>
    <p:sldId id="264" r:id="rId7"/>
    <p:sldId id="269" r:id="rId8"/>
    <p:sldId id="265" r:id="rId9"/>
    <p:sldId id="270" r:id="rId10"/>
    <p:sldId id="261" r:id="rId11"/>
    <p:sldId id="271" r:id="rId12"/>
    <p:sldId id="258" r:id="rId13"/>
    <p:sldId id="272" r:id="rId14"/>
    <p:sldId id="259" r:id="rId15"/>
    <p:sldId id="273" r:id="rId16"/>
    <p:sldId id="262" r:id="rId17"/>
    <p:sldId id="274" r:id="rId18"/>
    <p:sldId id="25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5" autoAdjust="0"/>
    <p:restoredTop sz="94727" autoAdjust="0"/>
  </p:normalViewPr>
  <p:slideViewPr>
    <p:cSldViewPr snapToGrid="0" snapToObjects="1">
      <p:cViewPr varScale="1">
        <p:scale>
          <a:sx n="85" d="100"/>
          <a:sy n="85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eniuskitchen.com/about/brown-sugar-37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eniuskitchen.com/about/water-459" TargetMode="External"/><Relationship Id="rId3" Type="http://schemas.openxmlformats.org/officeDocument/2006/relationships/hyperlink" Target="http://www.geniuskitchen.com/about/mint-33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geniuskitchen.com/about/coffee-22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Cafe</a:t>
            </a:r>
            <a:endParaRPr lang="en-US" sz="40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It’s Better Than Starbucks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40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ro-RO" dirty="0" smtClean="0"/>
              <a:t>1 cup of milk.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ro-RO" dirty="0" smtClean="0"/>
              <a:t> Brown Sugar</a:t>
            </a:r>
            <a:endParaRPr lang="en-US" dirty="0">
              <a:hlinkClick r:id="rId2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fi-FI" dirty="0" smtClean="0"/>
              <a:t>1⁄2 </a:t>
            </a:r>
            <a:r>
              <a:rPr lang="fi-FI" dirty="0" err="1" smtClean="0"/>
              <a:t>teaspoon</a:t>
            </a:r>
            <a:r>
              <a:rPr lang="fi-FI" dirty="0"/>
              <a:t> </a:t>
            </a:r>
            <a:r>
              <a:rPr lang="fi-FI" dirty="0" err="1" smtClean="0"/>
              <a:t>vanilla</a:t>
            </a:r>
            <a:r>
              <a:rPr lang="fi-FI" dirty="0" smtClean="0"/>
              <a:t> </a:t>
            </a:r>
            <a:r>
              <a:rPr lang="fi-FI" dirty="0" err="1" smtClean="0"/>
              <a:t>extract</a:t>
            </a:r>
            <a:endParaRPr lang="fi-FI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1⁄2 </a:t>
            </a:r>
            <a:r>
              <a:rPr lang="en-US" dirty="0"/>
              <a:t>cup fresh hot </a:t>
            </a:r>
            <a:r>
              <a:rPr lang="en-US" dirty="0" smtClean="0"/>
              <a:t>coffee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Ground Cinnamon</a:t>
            </a:r>
            <a:r>
              <a:rPr lang="en-US" dirty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Using </a:t>
            </a:r>
            <a:r>
              <a:rPr lang="en-US" dirty="0"/>
              <a:t>a saucepan, add 1 cup of milk and 1/2 tea spoons of </a:t>
            </a:r>
            <a:r>
              <a:rPr lang="en-US" dirty="0" smtClean="0"/>
              <a:t>vanilla. Heat </a:t>
            </a:r>
            <a:r>
              <a:rPr lang="en-US" dirty="0"/>
              <a:t>milk until it starts </a:t>
            </a:r>
            <a:r>
              <a:rPr lang="en-US" dirty="0" smtClean="0"/>
              <a:t>bubbling. Stir </a:t>
            </a:r>
            <a:r>
              <a:rPr lang="en-US" dirty="0"/>
              <a:t>to prevent </a:t>
            </a:r>
            <a:r>
              <a:rPr lang="en-US" dirty="0" smtClean="0"/>
              <a:t>burning. Remove </a:t>
            </a:r>
            <a:r>
              <a:rPr lang="en-US" dirty="0"/>
              <a:t>the milk from heat and stir </a:t>
            </a:r>
            <a:r>
              <a:rPr lang="en-US" dirty="0" smtClean="0"/>
              <a:t>sugar. Using </a:t>
            </a:r>
            <a:r>
              <a:rPr lang="en-US" dirty="0"/>
              <a:t>a hand </a:t>
            </a:r>
            <a:r>
              <a:rPr lang="en-US" dirty="0" err="1" smtClean="0"/>
              <a:t>Frother</a:t>
            </a:r>
            <a:r>
              <a:rPr lang="en-US" dirty="0" smtClean="0"/>
              <a:t> milk for 60 seconds. </a:t>
            </a:r>
            <a:r>
              <a:rPr lang="en-US" dirty="0"/>
              <a:t>F</a:t>
            </a:r>
            <a:r>
              <a:rPr lang="en-US" dirty="0" smtClean="0"/>
              <a:t>ill </a:t>
            </a:r>
            <a:r>
              <a:rPr lang="en-US" dirty="0"/>
              <a:t>a cup with fresh hot </a:t>
            </a:r>
            <a:r>
              <a:rPr lang="en-US" dirty="0" smtClean="0"/>
              <a:t>coffee. Add </a:t>
            </a:r>
            <a:r>
              <a:rPr lang="en-US" dirty="0"/>
              <a:t>the hot milk to almost fill </a:t>
            </a:r>
            <a:r>
              <a:rPr lang="en-US" dirty="0" smtClean="0"/>
              <a:t>cup. Dust </a:t>
            </a:r>
            <a:r>
              <a:rPr lang="en-US" dirty="0"/>
              <a:t>the top of cup with cinnamon.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Vanilla Cappuccino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64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4671" b="6316"/>
          <a:stretch/>
        </p:blipFill>
        <p:spPr>
          <a:xfrm>
            <a:off x="1852209" y="1494118"/>
            <a:ext cx="5439582" cy="4840941"/>
          </a:xfrm>
        </p:spPr>
      </p:pic>
    </p:spTree>
    <p:extLst>
      <p:ext uri="{BB962C8B-B14F-4D97-AF65-F5344CB8AC3E}">
        <p14:creationId xmlns:p14="http://schemas.microsoft.com/office/powerpoint/2010/main" val="196223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2-inch piece fresh ginger, cut into thin rounds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sv-SE" dirty="0"/>
              <a:t>2 </a:t>
            </a:r>
            <a:r>
              <a:rPr lang="sv-SE" dirty="0" err="1"/>
              <a:t>cinnamon</a:t>
            </a:r>
            <a:r>
              <a:rPr lang="sv-SE" dirty="0"/>
              <a:t> sticks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2 teaspoons black peppercorns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10 whole cloves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sk-SK" dirty="0"/>
              <a:t>6 cardamom pods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6 cups cold water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6 bags of black </a:t>
            </a:r>
            <a:r>
              <a:rPr lang="en-US" dirty="0" smtClean="0"/>
              <a:t>tea</a:t>
            </a:r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2 cups whole milk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1/2 cup (packed) golden brown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Combine first 5 ingredients in medium saucepan. Using mallet or back of large spoon, lightly crush or bruise spices. Add 6 cups water; bring to boil over high heat. Reduce heat to medium-low, partially cover pan, and simmer gently 10 minutes. Remove from heat. Add tea bags and steep 5 minutes. Discard tea bags. Add milk and sugar. Bring tea just to simmer over high heat, whisking until sugar dissolves. Strain chai into teapot and serve hot.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484718" y="975360"/>
            <a:ext cx="4114800" cy="701040"/>
          </a:xfrm>
        </p:spPr>
        <p:txBody>
          <a:bodyPr/>
          <a:lstStyle/>
          <a:p>
            <a:r>
              <a:rPr lang="en-US" dirty="0" smtClean="0"/>
              <a:t>Chai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42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08" b="17823"/>
          <a:stretch/>
        </p:blipFill>
        <p:spPr>
          <a:xfrm>
            <a:off x="1852209" y="1613647"/>
            <a:ext cx="5439582" cy="4452471"/>
          </a:xfrm>
        </p:spPr>
      </p:pic>
    </p:spTree>
    <p:extLst>
      <p:ext uri="{BB962C8B-B14F-4D97-AF65-F5344CB8AC3E}">
        <p14:creationId xmlns:p14="http://schemas.microsoft.com/office/powerpoint/2010/main" val="294259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8 </a:t>
            </a:r>
            <a:r>
              <a:rPr lang="en-US" dirty="0"/>
              <a:t>teaspoons green tea </a:t>
            </a:r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4 cups water</a:t>
            </a:r>
            <a:endParaRPr lang="en-US" dirty="0">
              <a:hlinkClick r:id="rId2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piece </a:t>
            </a:r>
            <a:r>
              <a:rPr lang="en-US" dirty="0" smtClean="0"/>
              <a:t>fresh ginger 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8 sprigs of fresh mint</a:t>
            </a:r>
            <a:endParaRPr lang="en-US" dirty="0">
              <a:hlinkClick r:id="rId3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nl-NL" dirty="0" smtClean="0"/>
              <a:t>2 </a:t>
            </a:r>
            <a:r>
              <a:rPr lang="nl-NL" dirty="0"/>
              <a:t>l</a:t>
            </a:r>
            <a:r>
              <a:rPr lang="nl-NL" dirty="0" smtClean="0"/>
              <a:t>emon </a:t>
            </a:r>
            <a:r>
              <a:rPr lang="nl-NL" dirty="0" err="1" smtClean="0"/>
              <a:t>wedges</a:t>
            </a:r>
            <a:r>
              <a:rPr lang="nl-NL" dirty="0" smtClean="0"/>
              <a:t> 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1⁄4 cup of sweetener (sugar)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l"/>
            <a:r>
              <a:rPr lang="ro-RO" dirty="0" smtClean="0"/>
              <a:t>Bring water to a boil. Steep </a:t>
            </a:r>
            <a:r>
              <a:rPr lang="ro-RO" dirty="0"/>
              <a:t>tea for 7 </a:t>
            </a:r>
            <a:r>
              <a:rPr lang="ro-RO" dirty="0" smtClean="0"/>
              <a:t>minutes. When substance cools, take out and pour into cup. </a:t>
            </a:r>
            <a:r>
              <a:rPr lang="en-US" dirty="0" smtClean="0"/>
              <a:t>Chill </a:t>
            </a:r>
            <a:r>
              <a:rPr lang="en-US" dirty="0"/>
              <a:t>for 4 </a:t>
            </a:r>
            <a:r>
              <a:rPr lang="en-US" dirty="0" smtClean="0"/>
              <a:t>hours. Add </a:t>
            </a:r>
            <a:r>
              <a:rPr lang="en-US" dirty="0"/>
              <a:t>lemon and fresh </a:t>
            </a:r>
            <a:r>
              <a:rPr lang="en-US" dirty="0" smtClean="0"/>
              <a:t>mint</a:t>
            </a:r>
            <a:r>
              <a:rPr lang="en-US" dirty="0"/>
              <a:t> </a:t>
            </a:r>
            <a:r>
              <a:rPr lang="en-US" dirty="0" smtClean="0"/>
              <a:t>and/or sugar sweetener.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iced Jasmine Green tea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2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91" b="49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3535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fi-FI" dirty="0"/>
              <a:t>1 cup </a:t>
            </a:r>
            <a:r>
              <a:rPr lang="fi-FI" dirty="0" err="1"/>
              <a:t>vanilla</a:t>
            </a:r>
            <a:r>
              <a:rPr lang="fi-FI" dirty="0"/>
              <a:t> </a:t>
            </a:r>
            <a:r>
              <a:rPr lang="fi-FI" dirty="0" err="1" smtClean="0"/>
              <a:t>yogurt</a:t>
            </a:r>
            <a:r>
              <a:rPr lang="fi-FI" dirty="0"/>
              <a:t>  </a:t>
            </a:r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cup unsweetened pineapple juice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nb-NO" dirty="0"/>
              <a:t>1/2 </a:t>
            </a:r>
            <a:r>
              <a:rPr lang="nb-NO" dirty="0" err="1"/>
              <a:t>banana</a:t>
            </a:r>
            <a:r>
              <a:rPr lang="nb-NO" dirty="0"/>
              <a:t>, </a:t>
            </a:r>
            <a:r>
              <a:rPr lang="nb-NO" dirty="0" err="1"/>
              <a:t>sliced</a:t>
            </a:r>
            <a:r>
              <a:rPr lang="nb-NO" dirty="0"/>
              <a:t> 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 mango - peeled, seeded, and chopped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it-IT" dirty="0"/>
              <a:t>1/2 </a:t>
            </a:r>
            <a:r>
              <a:rPr lang="it-IT" dirty="0" err="1"/>
              <a:t>cup</a:t>
            </a:r>
            <a:r>
              <a:rPr lang="it-IT" dirty="0"/>
              <a:t> </a:t>
            </a:r>
            <a:r>
              <a:rPr lang="it-IT" dirty="0" err="1"/>
              <a:t>nonfat</a:t>
            </a:r>
            <a:r>
              <a:rPr lang="it-IT" dirty="0"/>
              <a:t> </a:t>
            </a:r>
            <a:r>
              <a:rPr lang="it-IT" dirty="0" err="1"/>
              <a:t>milk</a:t>
            </a:r>
            <a:r>
              <a:rPr lang="it-IT" dirty="0"/>
              <a:t> 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2 </a:t>
            </a:r>
            <a:r>
              <a:rPr lang="en-US" dirty="0"/>
              <a:t>tablespoons cream of coconut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In a blender, blend the vanilla yogurt, pineapple juice, banana, mango, milk, and cream of coconut until smooth.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Mango Pineapple Smoothie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4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89" r="7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187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076824"/>
            <a:ext cx="4013200" cy="122517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Enjoy!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8363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6 </a:t>
            </a:r>
            <a:r>
              <a:rPr lang="en-US" dirty="0"/>
              <a:t>ounces </a:t>
            </a:r>
            <a:r>
              <a:rPr lang="en-US" dirty="0" smtClean="0"/>
              <a:t>of brewed coffee</a:t>
            </a:r>
            <a:endParaRPr lang="en-US" dirty="0">
              <a:hlinkClick r:id="rId2"/>
            </a:endParaRP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6 </a:t>
            </a:r>
            <a:r>
              <a:rPr lang="en-US" dirty="0"/>
              <a:t>ounces </a:t>
            </a:r>
            <a:r>
              <a:rPr lang="en-US" dirty="0" smtClean="0"/>
              <a:t>of steamed milk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1-2 teaspoons of sugar</a:t>
            </a:r>
            <a:r>
              <a:rPr lang="en-US" dirty="0"/>
              <a:t>	</a:t>
            </a:r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3 </a:t>
            </a:r>
            <a:r>
              <a:rPr lang="en-US" dirty="0"/>
              <a:t>teaspoons caramel syrup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it-IT" dirty="0" smtClean="0"/>
              <a:t>1⁄2 </a:t>
            </a:r>
            <a:r>
              <a:rPr lang="it-IT" dirty="0" err="1"/>
              <a:t>teaspoon</a:t>
            </a:r>
            <a:r>
              <a:rPr lang="it-IT" dirty="0"/>
              <a:t> </a:t>
            </a:r>
            <a:r>
              <a:rPr lang="it-IT" dirty="0" smtClean="0"/>
              <a:t>of </a:t>
            </a:r>
            <a:r>
              <a:rPr lang="it-IT" dirty="0" err="1" smtClean="0"/>
              <a:t>artificial</a:t>
            </a:r>
            <a:r>
              <a:rPr lang="it-IT" dirty="0" smtClean="0"/>
              <a:t> </a:t>
            </a:r>
            <a:r>
              <a:rPr lang="it-IT" dirty="0" err="1" smtClean="0"/>
              <a:t>vanilla</a:t>
            </a:r>
            <a:r>
              <a:rPr lang="it-IT" dirty="0" smtClean="0"/>
              <a:t> </a:t>
            </a:r>
            <a:r>
              <a:rPr lang="it-IT" dirty="0" err="1" smtClean="0"/>
              <a:t>flavor</a:t>
            </a:r>
            <a:endParaRPr lang="en-US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W</a:t>
            </a:r>
            <a:r>
              <a:rPr lang="en-US" dirty="0" smtClean="0"/>
              <a:t>hipped </a:t>
            </a:r>
            <a:r>
              <a:rPr lang="en-US" dirty="0"/>
              <a:t>cream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it-IT" dirty="0"/>
              <a:t>C</a:t>
            </a:r>
            <a:r>
              <a:rPr lang="it-IT" dirty="0" smtClean="0"/>
              <a:t>aramel </a:t>
            </a:r>
            <a:r>
              <a:rPr lang="it-IT" dirty="0" err="1" smtClean="0"/>
              <a:t>syrup</a:t>
            </a:r>
            <a:endParaRPr lang="it-IT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Wingdings" charset="2"/>
              <a:buChar char="²"/>
            </a:pPr>
            <a:r>
              <a:rPr lang="en-US" dirty="0" smtClean="0"/>
              <a:t>Brew 3 </a:t>
            </a:r>
            <a:r>
              <a:rPr lang="en-US" dirty="0" err="1" smtClean="0"/>
              <a:t>tbsp</a:t>
            </a:r>
            <a:r>
              <a:rPr lang="en-US" dirty="0"/>
              <a:t> </a:t>
            </a:r>
            <a:r>
              <a:rPr lang="en-US" dirty="0" smtClean="0"/>
              <a:t>of coffee. Add vanilla </a:t>
            </a:r>
            <a:r>
              <a:rPr lang="en-US" dirty="0"/>
              <a:t>to the coffee grinds before making the coffee, that way it will infuse while </a:t>
            </a:r>
            <a:r>
              <a:rPr lang="en-US" dirty="0" smtClean="0"/>
              <a:t>brewing. Once </a:t>
            </a:r>
            <a:r>
              <a:rPr lang="en-US" dirty="0"/>
              <a:t>done brewing, place milk in a large cup and microwave until </a:t>
            </a:r>
            <a:r>
              <a:rPr lang="en-US" dirty="0" smtClean="0"/>
              <a:t>hot. In </a:t>
            </a:r>
            <a:r>
              <a:rPr lang="en-US" dirty="0"/>
              <a:t>a tall </a:t>
            </a:r>
            <a:r>
              <a:rPr lang="en-US" dirty="0" smtClean="0"/>
              <a:t>glass, </a:t>
            </a:r>
            <a:r>
              <a:rPr lang="en-US" dirty="0"/>
              <a:t>combine the coffee, milk, and caramel syrup and stir </a:t>
            </a:r>
            <a:r>
              <a:rPr lang="en-US" dirty="0" smtClean="0"/>
              <a:t>well. Add </a:t>
            </a:r>
            <a:r>
              <a:rPr lang="en-US" dirty="0"/>
              <a:t>sugar in </a:t>
            </a:r>
            <a:r>
              <a:rPr lang="en-US" dirty="0" smtClean="0"/>
              <a:t>until </a:t>
            </a:r>
            <a:r>
              <a:rPr lang="en-US" dirty="0"/>
              <a:t>desired sweetness is </a:t>
            </a:r>
            <a:r>
              <a:rPr lang="en-US" dirty="0" smtClean="0"/>
              <a:t>achieved. Top </a:t>
            </a:r>
            <a:r>
              <a:rPr lang="en-US" dirty="0"/>
              <a:t>with whipped cream and drizzle caramel.</a:t>
            </a:r>
          </a:p>
          <a:p>
            <a:r>
              <a:rPr lang="hr-HR" dirty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ngredients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Caramel Macchiato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12314" r="-12314"/>
          <a:stretch>
            <a:fillRect/>
          </a:stretch>
        </p:blipFill>
        <p:spPr>
          <a:xfrm>
            <a:off x="1852613" y="1822450"/>
            <a:ext cx="5438775" cy="4364038"/>
          </a:xfrm>
        </p:spPr>
      </p:pic>
    </p:spTree>
    <p:extLst>
      <p:ext uri="{BB962C8B-B14F-4D97-AF65-F5344CB8AC3E}">
        <p14:creationId xmlns:p14="http://schemas.microsoft.com/office/powerpoint/2010/main" val="337212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/>
              <a:t>6 ounces boiling water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 to 2 teaspoons instant espresso powder </a:t>
            </a:r>
            <a:r>
              <a:rPr lang="en-US" dirty="0" smtClean="0"/>
              <a:t>1</a:t>
            </a:r>
            <a:r>
              <a:rPr lang="en-US" dirty="0"/>
              <a:t>/2- cup milk (I use skim)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1/4- teaspoon ground cinnamon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1/2- tablespoon light brown sugar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fi-FI" dirty="0"/>
              <a:t>1/2- </a:t>
            </a:r>
            <a:r>
              <a:rPr lang="fi-FI" dirty="0" err="1"/>
              <a:t>teaspoon</a:t>
            </a:r>
            <a:r>
              <a:rPr lang="fi-FI" dirty="0"/>
              <a:t> pure </a:t>
            </a:r>
            <a:r>
              <a:rPr lang="fi-FI" dirty="0" err="1"/>
              <a:t>vanilla</a:t>
            </a:r>
            <a:r>
              <a:rPr lang="fi-FI" dirty="0"/>
              <a:t> </a:t>
            </a:r>
            <a:r>
              <a:rPr lang="fi-FI" dirty="0" err="1"/>
              <a:t>extract</a:t>
            </a:r>
            <a:endParaRPr lang="fi-FI" dirty="0"/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pinch of ground nutmeg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/>
              <a:t>Whipped cream and Ground Cinnamon for garnish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88840" y="2816352"/>
            <a:ext cx="4023360" cy="3209544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/>
              <a:t>Stir the espresso powder into the hot water and set </a:t>
            </a:r>
            <a:r>
              <a:rPr lang="en-US" dirty="0" smtClean="0"/>
              <a:t>aside. In </a:t>
            </a:r>
            <a:r>
              <a:rPr lang="en-US" dirty="0"/>
              <a:t>a </a:t>
            </a:r>
            <a:r>
              <a:rPr lang="en-US" dirty="0" smtClean="0"/>
              <a:t>measuring </a:t>
            </a:r>
            <a:r>
              <a:rPr lang="en-US" dirty="0"/>
              <a:t>cup combine milk, cinnamon, brown sugar, vanilla and nutmeg; stir until thoroughly </a:t>
            </a:r>
            <a:r>
              <a:rPr lang="en-US" dirty="0" smtClean="0"/>
              <a:t>combined. Place </a:t>
            </a:r>
            <a:r>
              <a:rPr lang="en-US" dirty="0"/>
              <a:t>in Microwave and </a:t>
            </a:r>
            <a:r>
              <a:rPr lang="en-US" dirty="0" smtClean="0"/>
              <a:t>heat for </a:t>
            </a:r>
            <a:r>
              <a:rPr lang="en-US" dirty="0"/>
              <a:t>1 minute and 30 </a:t>
            </a:r>
            <a:r>
              <a:rPr lang="en-US" dirty="0" smtClean="0"/>
              <a:t>seconds; until </a:t>
            </a:r>
            <a:r>
              <a:rPr lang="en-US" dirty="0"/>
              <a:t>the milk starts to froth </a:t>
            </a:r>
            <a:r>
              <a:rPr lang="en-US" dirty="0" smtClean="0"/>
              <a:t>up. Remove </a:t>
            </a:r>
            <a:r>
              <a:rPr lang="en-US" dirty="0"/>
              <a:t>from Microwave and stir </a:t>
            </a:r>
            <a:r>
              <a:rPr lang="en-US" dirty="0" smtClean="0"/>
              <a:t>again. Place </a:t>
            </a:r>
            <a:r>
              <a:rPr lang="en-US" dirty="0"/>
              <a:t>in Microwave </a:t>
            </a:r>
            <a:r>
              <a:rPr lang="en-US" dirty="0" smtClean="0"/>
              <a:t>until </a:t>
            </a:r>
            <a:r>
              <a:rPr lang="en-US" dirty="0"/>
              <a:t>the </a:t>
            </a:r>
            <a:r>
              <a:rPr lang="en-US" dirty="0" smtClean="0"/>
              <a:t>milk froth </a:t>
            </a:r>
            <a:r>
              <a:rPr lang="en-US" dirty="0"/>
              <a:t>up </a:t>
            </a:r>
            <a:r>
              <a:rPr lang="en-US" dirty="0" smtClean="0"/>
              <a:t>again. Remove </a:t>
            </a:r>
            <a:r>
              <a:rPr lang="en-US" dirty="0"/>
              <a:t>and, while stirring the espresso, slowly pour the milk mixture into the </a:t>
            </a:r>
            <a:r>
              <a:rPr lang="en-US" dirty="0" smtClean="0"/>
              <a:t>coffee. Top </a:t>
            </a:r>
            <a:r>
              <a:rPr lang="en-US" dirty="0"/>
              <a:t>with whipped cream and garnish with </a:t>
            </a:r>
            <a:r>
              <a:rPr lang="en-US" dirty="0" smtClean="0"/>
              <a:t>cinnamon. And then Serve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Cinnamon dolce Latte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89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-824" t="1" r="824" b="2507"/>
          <a:stretch/>
        </p:blipFill>
        <p:spPr>
          <a:xfrm>
            <a:off x="1628495" y="1419411"/>
            <a:ext cx="5438775" cy="5124823"/>
          </a:xfrm>
        </p:spPr>
      </p:pic>
    </p:spTree>
    <p:extLst>
      <p:ext uri="{BB962C8B-B14F-4D97-AF65-F5344CB8AC3E}">
        <p14:creationId xmlns:p14="http://schemas.microsoft.com/office/powerpoint/2010/main" val="588067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</a:t>
            </a:r>
            <a:r>
              <a:rPr lang="en-US" dirty="0"/>
              <a:t>/2 cup ground coffee (French or other dark roast)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</a:t>
            </a:r>
            <a:r>
              <a:rPr lang="en-US" dirty="0"/>
              <a:t>-1/2 cups cold water</a:t>
            </a:r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Lemon twists</a:t>
            </a:r>
            <a:r>
              <a:rPr lang="en-US" dirty="0"/>
              <a:t>(</a:t>
            </a:r>
            <a:r>
              <a:rPr lang="en-US" dirty="0" smtClean="0"/>
              <a:t>optional)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Wingdings" charset="2"/>
              <a:buChar char="²"/>
            </a:pPr>
            <a:r>
              <a:rPr lang="en-US" dirty="0"/>
              <a:t>Place ground coffee in the filter of a drip coffeemaker. Add water; brew </a:t>
            </a:r>
            <a:r>
              <a:rPr lang="en-US" dirty="0" smtClean="0"/>
              <a:t>for 5 minutes. </a:t>
            </a:r>
            <a:r>
              <a:rPr lang="en-US" dirty="0"/>
              <a:t>Serve immediately in espresso cups with lemon twists if desired.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espresso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3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407" b="114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529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cup strong brewed coffee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2 </a:t>
            </a:r>
            <a:r>
              <a:rPr lang="en-US" dirty="0"/>
              <a:t>tablespoons sugar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tablespoon 2% reduced-fat milk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1/4 cups 2% reduced-fat milk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2 </a:t>
            </a:r>
            <a:r>
              <a:rPr lang="en-US" dirty="0"/>
              <a:t>tablespoons chocolate syrup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3 </a:t>
            </a:r>
            <a:r>
              <a:rPr lang="en-US" dirty="0"/>
              <a:t>tablespoons fat-free frozen whipped topping, thawed </a:t>
            </a:r>
            <a:endParaRPr lang="en-US" dirty="0" smtClean="0"/>
          </a:p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1 </a:t>
            </a:r>
            <a:r>
              <a:rPr lang="en-US" dirty="0"/>
              <a:t>teaspoon chocolate shavings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 algn="l">
              <a:buFont typeface="Wingdings" charset="2"/>
              <a:buChar char="²"/>
            </a:pPr>
            <a:r>
              <a:rPr lang="en-US" dirty="0" smtClean="0"/>
              <a:t>Stir </a:t>
            </a:r>
            <a:r>
              <a:rPr lang="en-US" dirty="0"/>
              <a:t>together coffee, sugar, and 1 tablespoon milk in a </a:t>
            </a:r>
            <a:r>
              <a:rPr lang="en-US" dirty="0" smtClean="0"/>
              <a:t>measuring </a:t>
            </a:r>
            <a:r>
              <a:rPr lang="en-US" dirty="0"/>
              <a:t>cup. Pour into ice cube trays, and freeze at least 2 hours or until </a:t>
            </a:r>
            <a:r>
              <a:rPr lang="en-US" dirty="0" smtClean="0"/>
              <a:t>firm. Process </a:t>
            </a:r>
            <a:r>
              <a:rPr lang="en-US" dirty="0"/>
              <a:t>coffee ice cubes, 1 1/4 cups milk, and chocolate syrup in a blender until smooth. Dollop evenly with whipped topping, and sprinkle with chocolate </a:t>
            </a:r>
            <a:r>
              <a:rPr lang="en-US" dirty="0" smtClean="0"/>
              <a:t>shavings and serve </a:t>
            </a:r>
            <a:r>
              <a:rPr lang="en-US" dirty="0"/>
              <a:t>immediately.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How to Make it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Mocha Frappe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0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65" t="298" r="-265" b="21939"/>
          <a:stretch/>
        </p:blipFill>
        <p:spPr>
          <a:xfrm>
            <a:off x="1613650" y="537882"/>
            <a:ext cx="5333998" cy="5842000"/>
          </a:xfrm>
        </p:spPr>
      </p:pic>
    </p:spTree>
    <p:extLst>
      <p:ext uri="{BB962C8B-B14F-4D97-AF65-F5344CB8AC3E}">
        <p14:creationId xmlns:p14="http://schemas.microsoft.com/office/powerpoint/2010/main" val="21335772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202</TotalTime>
  <Words>811</Words>
  <Application>Microsoft Macintosh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BlackTie</vt:lpstr>
      <vt:lpstr>The Cafe</vt:lpstr>
      <vt:lpstr>Caramel Macchiato</vt:lpstr>
      <vt:lpstr>PowerPoint Presentation</vt:lpstr>
      <vt:lpstr>Cinnamon dolce Latte</vt:lpstr>
      <vt:lpstr>PowerPoint Presentation</vt:lpstr>
      <vt:lpstr>espresso</vt:lpstr>
      <vt:lpstr>PowerPoint Presentation</vt:lpstr>
      <vt:lpstr>Mocha Frappe</vt:lpstr>
      <vt:lpstr>PowerPoint Presentation</vt:lpstr>
      <vt:lpstr>French Vanilla Cappuccino</vt:lpstr>
      <vt:lpstr>PowerPoint Presentation</vt:lpstr>
      <vt:lpstr>Chai Tea</vt:lpstr>
      <vt:lpstr>PowerPoint Presentation</vt:lpstr>
      <vt:lpstr>iced Jasmine Green tea</vt:lpstr>
      <vt:lpstr>PowerPoint Presentation</vt:lpstr>
      <vt:lpstr>Tropical Mango Pineapple Smoothie</vt:lpstr>
      <vt:lpstr>PowerPoint Presentation</vt:lpstr>
      <vt:lpstr>Enjoy!</vt:lpstr>
    </vt:vector>
  </TitlesOfParts>
  <Company>Hazel Tyne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Cafe</dc:title>
  <dc:creator>Tyné Hazel</dc:creator>
  <cp:lastModifiedBy>Tyné Hazel</cp:lastModifiedBy>
  <cp:revision>12</cp:revision>
  <dcterms:created xsi:type="dcterms:W3CDTF">2018-03-01T19:13:36Z</dcterms:created>
  <dcterms:modified xsi:type="dcterms:W3CDTF">2018-03-01T22:36:26Z</dcterms:modified>
</cp:coreProperties>
</file>