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photoAlbum layout="1pic"/>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5307F8-F1F7-40C5-B005-0BF781A6A343}"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104302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5307F8-F1F7-40C5-B005-0BF781A6A343}"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218187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5307F8-F1F7-40C5-B005-0BF781A6A343}"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4251459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5307F8-F1F7-40C5-B005-0BF781A6A343}"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195051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5307F8-F1F7-40C5-B005-0BF781A6A343}"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995073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5307F8-F1F7-40C5-B005-0BF781A6A343}"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13226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5307F8-F1F7-40C5-B005-0BF781A6A343}" type="datetimeFigureOut">
              <a:rPr lang="en-US" smtClean="0"/>
              <a:t>5/22/2014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94035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5307F8-F1F7-40C5-B005-0BF781A6A343}" type="datetimeFigureOut">
              <a:rPr lang="en-US" smtClean="0"/>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173680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307F8-F1F7-40C5-B005-0BF781A6A343}" type="datetimeFigureOut">
              <a:rPr lang="en-US" smtClean="0"/>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76088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5307F8-F1F7-40C5-B005-0BF781A6A343}"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162766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5307F8-F1F7-40C5-B005-0BF781A6A343}"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6F278-CBA0-4310-843C-82BEC0A66DA2}" type="slidenum">
              <a:rPr lang="en-US" smtClean="0"/>
              <a:t>‹#›</a:t>
            </a:fld>
            <a:endParaRPr lang="en-US"/>
          </a:p>
        </p:txBody>
      </p:sp>
    </p:spTree>
    <p:extLst>
      <p:ext uri="{BB962C8B-B14F-4D97-AF65-F5344CB8AC3E}">
        <p14:creationId xmlns:p14="http://schemas.microsoft.com/office/powerpoint/2010/main" val="322392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307F8-F1F7-40C5-B005-0BF781A6A343}" type="datetimeFigureOut">
              <a:rPr lang="en-US" smtClean="0"/>
              <a:t>5/22/2014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6F278-CBA0-4310-843C-82BEC0A66DA2}" type="slidenum">
              <a:rPr lang="en-US" smtClean="0"/>
              <a:t>‹#›</a:t>
            </a:fld>
            <a:endParaRPr lang="en-US"/>
          </a:p>
        </p:txBody>
      </p:sp>
    </p:spTree>
    <p:extLst>
      <p:ext uri="{BB962C8B-B14F-4D97-AF65-F5344CB8AC3E}">
        <p14:creationId xmlns:p14="http://schemas.microsoft.com/office/powerpoint/2010/main" val="99262892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Emergency Precautions</a:t>
            </a:r>
            <a:endParaRPr lang="en-US" dirty="0"/>
          </a:p>
        </p:txBody>
      </p:sp>
      <p:sp>
        <p:nvSpPr>
          <p:cNvPr id="3" name="Subtitle 2"/>
          <p:cNvSpPr>
            <a:spLocks noGrp="1"/>
          </p:cNvSpPr>
          <p:nvPr>
            <p:ph type="subTitle" idx="1"/>
          </p:nvPr>
        </p:nvSpPr>
        <p:spPr/>
        <p:txBody>
          <a:bodyPr/>
          <a:lstStyle/>
          <a:p>
            <a:r>
              <a:rPr lang="en-US" dirty="0" smtClean="0"/>
              <a:t>Admins: Andrew, Isamar, and Rafael</a:t>
            </a:r>
            <a:endParaRPr lang="en-US" dirty="0"/>
          </a:p>
        </p:txBody>
      </p:sp>
    </p:spTree>
    <p:extLst>
      <p:ext uri="{BB962C8B-B14F-4D97-AF65-F5344CB8AC3E}">
        <p14:creationId xmlns:p14="http://schemas.microsoft.com/office/powerpoint/2010/main" val="315969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5122" y="4275909"/>
            <a:ext cx="1750424" cy="369332"/>
          </a:xfrm>
          <a:prstGeom prst="rect">
            <a:avLst/>
          </a:prstGeom>
          <a:noFill/>
        </p:spPr>
        <p:txBody>
          <a:bodyPr wrap="square" rtlCol="0">
            <a:spAutoFit/>
          </a:bodyPr>
          <a:lstStyle/>
          <a:p>
            <a:r>
              <a:rPr lang="en-US" dirty="0" smtClean="0"/>
              <a:t>Fire Extinguisher</a:t>
            </a:r>
            <a:endParaRPr lang="en-US" dirty="0"/>
          </a:p>
        </p:txBody>
      </p:sp>
      <p:sp>
        <p:nvSpPr>
          <p:cNvPr id="4" name="TextBox 3"/>
          <p:cNvSpPr txBox="1"/>
          <p:nvPr/>
        </p:nvSpPr>
        <p:spPr>
          <a:xfrm>
            <a:off x="2545897" y="292324"/>
            <a:ext cx="6043748" cy="769441"/>
          </a:xfrm>
          <a:prstGeom prst="rect">
            <a:avLst/>
          </a:prstGeom>
          <a:noFill/>
        </p:spPr>
        <p:txBody>
          <a:bodyPr wrap="square" rtlCol="0">
            <a:spAutoFit/>
          </a:bodyPr>
          <a:lstStyle/>
          <a:p>
            <a:pPr algn="ctr"/>
            <a:r>
              <a:rPr lang="en-US" sz="4400" dirty="0" smtClean="0"/>
              <a:t>WHAT TO LOOK AT?</a:t>
            </a:r>
            <a:endParaRPr lang="en-US" sz="4400" dirty="0"/>
          </a:p>
        </p:txBody>
      </p:sp>
      <p:sp>
        <p:nvSpPr>
          <p:cNvPr id="7" name="TextBox 6"/>
          <p:cNvSpPr txBox="1"/>
          <p:nvPr/>
        </p:nvSpPr>
        <p:spPr>
          <a:xfrm>
            <a:off x="5874520" y="4219605"/>
            <a:ext cx="1213258" cy="369332"/>
          </a:xfrm>
          <a:prstGeom prst="rect">
            <a:avLst/>
          </a:prstGeom>
          <a:noFill/>
        </p:spPr>
        <p:txBody>
          <a:bodyPr wrap="square" rtlCol="0">
            <a:spAutoFit/>
          </a:bodyPr>
          <a:lstStyle/>
          <a:p>
            <a:r>
              <a:rPr lang="en-US" dirty="0" smtClean="0"/>
              <a:t>Fire Alarm</a:t>
            </a:r>
            <a:endParaRPr lang="en-US" dirty="0"/>
          </a:p>
        </p:txBody>
      </p:sp>
      <p:pic>
        <p:nvPicPr>
          <p:cNvPr id="8" name="Picture 7" descr="USCG_AFFF"/>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178650" y="1739538"/>
            <a:ext cx="1903367" cy="2511640"/>
          </a:xfrm>
          <a:prstGeom prst="rect">
            <a:avLst/>
          </a:prstGeom>
          <a:noFill/>
          <a:ln>
            <a:noFill/>
          </a:ln>
        </p:spPr>
      </p:pic>
      <p:pic>
        <p:nvPicPr>
          <p:cNvPr id="9" name="Picture 8" descr="270-SPO"/>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5703206" y="2190996"/>
            <a:ext cx="1384572" cy="1917672"/>
          </a:xfrm>
          <a:prstGeom prst="rect">
            <a:avLst/>
          </a:prstGeom>
          <a:noFill/>
          <a:ln>
            <a:noFill/>
          </a:ln>
        </p:spPr>
      </p:pic>
      <p:pic>
        <p:nvPicPr>
          <p:cNvPr id="10" name="Picture 9" descr="Exit"/>
          <p:cNvPicPr>
            <a:picLocks noGrp="1" noChangeAspect="1"/>
          </p:cNvPicPr>
          <p:nvPr isPhoto="1"/>
        </p:nvPicPr>
        <p:blipFill rotWithShape="1">
          <a:blip r:embed="rId4" cstate="print">
            <a:lum/>
            <a:extLst>
              <a:ext uri="{28A0092B-C50C-407E-A947-70E740481C1C}">
                <a14:useLocalDpi xmlns:a14="http://schemas.microsoft.com/office/drawing/2010/main" val="0"/>
              </a:ext>
            </a:extLst>
          </a:blip>
          <a:srcRect b="55097"/>
          <a:stretch/>
        </p:blipFill>
        <p:spPr>
          <a:xfrm>
            <a:off x="9002487" y="2585859"/>
            <a:ext cx="1770017" cy="1064623"/>
          </a:xfrm>
          <a:prstGeom prst="rect">
            <a:avLst/>
          </a:prstGeom>
          <a:noFill/>
          <a:ln>
            <a:noFill/>
          </a:ln>
        </p:spPr>
      </p:pic>
      <p:sp>
        <p:nvSpPr>
          <p:cNvPr id="11" name="TextBox 10"/>
          <p:cNvSpPr txBox="1"/>
          <p:nvPr/>
        </p:nvSpPr>
        <p:spPr>
          <a:xfrm>
            <a:off x="9708968" y="3650482"/>
            <a:ext cx="548640" cy="369332"/>
          </a:xfrm>
          <a:prstGeom prst="rect">
            <a:avLst/>
          </a:prstGeom>
          <a:noFill/>
        </p:spPr>
        <p:txBody>
          <a:bodyPr wrap="square" rtlCol="0">
            <a:spAutoFit/>
          </a:bodyPr>
          <a:lstStyle/>
          <a:p>
            <a:r>
              <a:rPr lang="en-US" dirty="0" smtClean="0"/>
              <a:t>Exit</a:t>
            </a:r>
            <a:endParaRPr lang="en-US" dirty="0"/>
          </a:p>
        </p:txBody>
      </p:sp>
      <p:sp>
        <p:nvSpPr>
          <p:cNvPr id="12" name="TextBox 11"/>
          <p:cNvSpPr txBox="1"/>
          <p:nvPr/>
        </p:nvSpPr>
        <p:spPr>
          <a:xfrm>
            <a:off x="1993446" y="5489767"/>
            <a:ext cx="8537017" cy="923330"/>
          </a:xfrm>
          <a:prstGeom prst="rect">
            <a:avLst/>
          </a:prstGeom>
          <a:noFill/>
        </p:spPr>
        <p:txBody>
          <a:bodyPr wrap="none" rtlCol="0">
            <a:spAutoFit/>
          </a:bodyPr>
          <a:lstStyle/>
          <a:p>
            <a:r>
              <a:rPr lang="en-US" dirty="0" smtClean="0"/>
              <a:t>In case of a fire, use the fire extinguisher to prevent the fire from spreading.</a:t>
            </a:r>
          </a:p>
          <a:p>
            <a:r>
              <a:rPr lang="en-US" dirty="0" smtClean="0"/>
              <a:t>Pull the fire alarm to alert other of a fire. This will let people know is time to evacuate. </a:t>
            </a:r>
          </a:p>
          <a:p>
            <a:r>
              <a:rPr lang="en-US" dirty="0" smtClean="0"/>
              <a:t>Use the nearest exit to evacuate the building, exit signs will indicate exiting the building.  </a:t>
            </a:r>
            <a:endParaRPr lang="en-US" dirty="0"/>
          </a:p>
        </p:txBody>
      </p:sp>
    </p:spTree>
    <p:extLst>
      <p:ext uri="{BB962C8B-B14F-4D97-AF65-F5344CB8AC3E}">
        <p14:creationId xmlns:p14="http://schemas.microsoft.com/office/powerpoint/2010/main" val="157243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 in case of an emergency?</a:t>
            </a:r>
            <a:endParaRPr lang="en-US" dirty="0"/>
          </a:p>
        </p:txBody>
      </p:sp>
      <p:sp>
        <p:nvSpPr>
          <p:cNvPr id="3" name="Text Placeholder 2"/>
          <p:cNvSpPr>
            <a:spLocks noGrp="1"/>
          </p:cNvSpPr>
          <p:nvPr>
            <p:ph type="body" idx="1"/>
          </p:nvPr>
        </p:nvSpPr>
        <p:spPr>
          <a:xfrm>
            <a:off x="3518693" y="1504271"/>
            <a:ext cx="5157787" cy="823912"/>
          </a:xfrm>
        </p:spPr>
        <p:txBody>
          <a:bodyPr/>
          <a:lstStyle/>
          <a:p>
            <a:pPr algn="ctr"/>
            <a:r>
              <a:rPr lang="en-US" dirty="0" smtClean="0"/>
              <a:t>5 Rules</a:t>
            </a:r>
            <a:endParaRPr lang="en-US" dirty="0"/>
          </a:p>
        </p:txBody>
      </p:sp>
      <p:sp>
        <p:nvSpPr>
          <p:cNvPr id="4" name="Content Placeholder 3"/>
          <p:cNvSpPr>
            <a:spLocks noGrp="1"/>
          </p:cNvSpPr>
          <p:nvPr>
            <p:ph sz="half" idx="2"/>
          </p:nvPr>
        </p:nvSpPr>
        <p:spPr>
          <a:xfrm>
            <a:off x="3518693" y="2679246"/>
            <a:ext cx="5157787" cy="3684588"/>
          </a:xfrm>
        </p:spPr>
        <p:txBody>
          <a:bodyPr>
            <a:normAutofit fontScale="55000" lnSpcReduction="20000"/>
          </a:bodyPr>
          <a:lstStyle/>
          <a:p>
            <a:r>
              <a:rPr lang="en-US" dirty="0" smtClean="0"/>
              <a:t>1. Take deep breaths. Your brain can’t function properly without oxygen. Take long, deep breaths, not short ones.</a:t>
            </a:r>
          </a:p>
          <a:p>
            <a:r>
              <a:rPr lang="en-US" dirty="0" smtClean="0"/>
              <a:t>2. Figure out what you need to do, and do it. Make sure you do it right while still being timely. Run in your head each choice you make, and determine the affects of it.</a:t>
            </a:r>
          </a:p>
          <a:p>
            <a:r>
              <a:rPr lang="en-US" dirty="0" smtClean="0"/>
              <a:t>3. Call your local emergency number such as 10111, 112 or 911. After you’ve gone through your choice, call your local emergency number immediately.</a:t>
            </a:r>
          </a:p>
          <a:p>
            <a:r>
              <a:rPr lang="en-US" dirty="0" smtClean="0"/>
              <a:t>4. Follow the instructions of the emergency dispatcher on the phone and don’t hang up.</a:t>
            </a:r>
          </a:p>
          <a:p>
            <a:r>
              <a:rPr lang="en-US" dirty="0" smtClean="0"/>
              <a:t>5. Relax. Wait for the emergency specialists to come. There’s basically nothing you can do after you’ve made your choice and have called the emergency number.</a:t>
            </a:r>
            <a:r>
              <a:rPr lang="en-US" b="1" dirty="0" smtClean="0"/>
              <a:t>  </a:t>
            </a:r>
            <a:endParaRPr lang="en-US" dirty="0" smtClean="0"/>
          </a:p>
          <a:p>
            <a:endParaRPr lang="en-US" dirty="0"/>
          </a:p>
        </p:txBody>
      </p:sp>
    </p:spTree>
    <p:extLst>
      <p:ext uri="{BB962C8B-B14F-4D97-AF65-F5344CB8AC3E}">
        <p14:creationId xmlns:p14="http://schemas.microsoft.com/office/powerpoint/2010/main" val="339425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Emergency Precautions</vt:lpstr>
      <vt:lpstr>PowerPoint Presentation</vt:lpstr>
      <vt:lpstr>What should you do in case of an emergency?</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Precautions</dc:title>
  <dc:creator>Profile</dc:creator>
  <cp:lastModifiedBy>Profile</cp:lastModifiedBy>
  <cp:revision>1</cp:revision>
  <dcterms:created xsi:type="dcterms:W3CDTF">2014-05-22T18:14:59Z</dcterms:created>
  <dcterms:modified xsi:type="dcterms:W3CDTF">2014-05-22T18:15:05Z</dcterms:modified>
</cp:coreProperties>
</file>