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87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83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444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314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67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823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06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1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647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398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8D6-E2B6-4702-A474-53FC4A88CF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59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3370117" y="1214005"/>
            <a:ext cx="5437908" cy="1004453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3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-3465" y="385"/>
            <a:ext cx="12194022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1"/>
              <a:t>ENCRYPTION</a:t>
            </a:r>
            <a:endParaRPr sz="800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-3465" y="2776872"/>
            <a:ext cx="12194022" cy="93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5B4C7"/>
                </a:solidFill>
              </a:rPr>
              <a:t>Sumiaya Sara</a:t>
            </a:r>
            <a:endParaRPr sz="3200">
              <a:solidFill>
                <a:srgbClr val="F5B4C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209549" y="174912"/>
            <a:ext cx="1359477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2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ctrTitle"/>
          </p:nvPr>
        </p:nvSpPr>
        <p:spPr>
          <a:xfrm>
            <a:off x="213012" y="173567"/>
            <a:ext cx="1361500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 b="1"/>
              <a:t>AES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213014" y="1485900"/>
            <a:ext cx="1181792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AES – Advanced Encryption Standard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Developed about 17 years ago in 2002, it is the main successor to DES; While it isn't exactly new, it is currently the most powerful and reliable form of encryption to date.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Encryption key size can vary between 128, 192, or even 256 bits. 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Compared to other encryption methods, AES has a very low RAM usage.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Because of its security and productivity, AES was adopted by the United States Federal Government as the national standard.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183571" y="166253"/>
            <a:ext cx="7732567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3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>
            <a:spLocks noGrp="1"/>
          </p:cNvSpPr>
          <p:nvPr>
            <p:ph type="ctrTitle"/>
          </p:nvPr>
        </p:nvSpPr>
        <p:spPr>
          <a:xfrm>
            <a:off x="187035" y="164908"/>
            <a:ext cx="7760568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 b="1"/>
              <a:t>CAREER OPPORTUNITIES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135083" y="1477242"/>
            <a:ext cx="1181792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Experts who specialize in cryptography are often referred to as Cryptologists.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are many high-level jobs that require Cryptologists.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Government agencies, large corporations, and even the military require individuals that possess an understanding of encryption.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example, in the military, Cryptologists are responsible for installing and maintaining communication equipment.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Regarding government agencies, Cryptologists have quickly become an essential aspect to national security. 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>
            <a:off x="2287731" y="114299"/>
            <a:ext cx="7619999" cy="2718953"/>
          </a:xfrm>
          <a:prstGeom prst="rect">
            <a:avLst/>
          </a:prstGeom>
          <a:gradFill>
            <a:gsLst>
              <a:gs pos="0">
                <a:srgbClr val="D4DAFA"/>
              </a:gs>
              <a:gs pos="100000">
                <a:srgbClr val="9CAAF4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4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91787" y="3139788"/>
            <a:ext cx="1181792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Cryptologic Technician Technical (CTT)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– CTTs serve as experts in airborne, shipborne and land-based radar signals.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Cryptologic Technician Networks (CTN)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– CTNs serve as experts in communication network defense and forensics.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Cryptologic Technician Maintenance (CTM)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– CTMs serve as experts in the preventive and corrective maintenance of sophisticated cryptologic equipment, networks and systems.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4" descr="A picture containing person, man, indoor, looking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6445" y="215282"/>
            <a:ext cx="7367154" cy="2522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/>
          <p:nvPr/>
        </p:nvSpPr>
        <p:spPr>
          <a:xfrm>
            <a:off x="287480" y="166253"/>
            <a:ext cx="8347362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5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>
            <a:spLocks noGrp="1"/>
          </p:cNvSpPr>
          <p:nvPr>
            <p:ph type="ctrTitle"/>
          </p:nvPr>
        </p:nvSpPr>
        <p:spPr>
          <a:xfrm>
            <a:off x="290944" y="164908"/>
            <a:ext cx="8349386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 b="1"/>
              <a:t>CAREER OPPORTUNITIES...</a:t>
            </a:r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135083" y="1477242"/>
            <a:ext cx="11817926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 opportunities also exist for those who wish to be hackers themselves. 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These individuals are referred to as Certified Ethical Hackers or CEH.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Large companies such as Google, Apple, Facebook and even banks will hire individuals to find loopholes in their security.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discovering these exploits, companies can patch those issues which makes their security stronger.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Positions that require this sort of work include: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Cyber Security Analyst / Engineer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 Security Analyst / Engineer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/>
          <p:nvPr/>
        </p:nvSpPr>
        <p:spPr>
          <a:xfrm>
            <a:off x="183571" y="166253"/>
            <a:ext cx="11880270" cy="891886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6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>
            <a:spLocks noGrp="1"/>
          </p:cNvSpPr>
          <p:nvPr>
            <p:ph type="ctrTitle"/>
          </p:nvPr>
        </p:nvSpPr>
        <p:spPr>
          <a:xfrm>
            <a:off x="187035" y="164908"/>
            <a:ext cx="11761068" cy="88880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4400" b="1"/>
              <a:t>HOW WILL ENCRYPTION CHANGE THE JOB MARKET?</a:t>
            </a:r>
            <a:endParaRPr sz="4400"/>
          </a:p>
        </p:txBody>
      </p:sp>
      <p:sp>
        <p:nvSpPr>
          <p:cNvPr id="191" name="Google Shape;191;p26"/>
          <p:cNvSpPr txBox="1"/>
          <p:nvPr/>
        </p:nvSpPr>
        <p:spPr>
          <a:xfrm>
            <a:off x="135083" y="1477242"/>
            <a:ext cx="1181792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Careers in cryptography will continue to increase as computers advance, and the need to spread information grows.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will never be a shortage of outsiders attempting to gain access to a company's private information, therefore a Cryptologist is always necessary.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of the necessary skills to become a Cryptologist include: "</a:t>
            </a:r>
            <a:r>
              <a:rPr lang="en-US" sz="3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communication, critical-thinking, and problem-solving skills, advanced computer skills, and knowledge of scientific, analytical, and programming software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 ~ study.com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/>
          <p:nvPr/>
        </p:nvSpPr>
        <p:spPr>
          <a:xfrm>
            <a:off x="287481" y="339435"/>
            <a:ext cx="3013363" cy="796636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7" descr="light spots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>
            <a:spLocks noGrp="1"/>
          </p:cNvSpPr>
          <p:nvPr>
            <p:ph type="ctrTitle"/>
          </p:nvPr>
        </p:nvSpPr>
        <p:spPr>
          <a:xfrm>
            <a:off x="221672" y="461049"/>
            <a:ext cx="3179908" cy="79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SOURCES</a:t>
            </a: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ubTitle" idx="1"/>
          </p:nvPr>
        </p:nvSpPr>
        <p:spPr>
          <a:xfrm>
            <a:off x="290945" y="1375832"/>
            <a:ext cx="11683134" cy="502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CASTELLUCCIA, CLAUDE, ET AL. “EFFICIENT AND PROVABLY SECURE AGGREGATION OF ENCRYPTED DATA IN WIRELESS SENSOR NETWORKS.” ACM TRANSACTIONS ON SENSOR NETWORKS, VOL. 5, NO. 3, 2009, PP. 1–36., DOI:10.1145/1525856.1525858. </a:t>
            </a:r>
            <a:endParaRPr sz="240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KUSHWAHA, AJAY, ET AL. “A NOVEL SELECTIVE ENCRYPTION METHOD FOR SECURING TEXT OVER MOBILE AD HOC NETWORK.” PROCEDIA COMPUTER SCIENCE, VOL. 79, 2016, PP. 16–23., DOI:10.1016/J.PROCS.2016.03.004. </a:t>
            </a:r>
            <a:endParaRPr sz="240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NEEDHAM, ROGER M., AND MICHAEL D. SCHROEDER. “USING ENCRYPTION FOR AUTHENTICATION IN LARGE NETWORKS OF COMPUTERS.” COMMUNICATIONS OF THE ACM, VOL. 21, NO. 12, 1978, PP. 993–999., DOI:10.1145/359657.359659.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209549" y="166254"/>
            <a:ext cx="8139544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4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213012" y="164908"/>
            <a:ext cx="8141567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 b="1"/>
              <a:t>WHY I CHOSE THIS TOPIC: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213014" y="1485900"/>
            <a:ext cx="11817926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Encryption itself is </a:t>
            </a:r>
            <a:r>
              <a:rPr lang="en-US" sz="32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extremely</a:t>
            </a:r>
            <a:r>
              <a:rPr lang="en-US" sz="3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important.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allows the user to protect their data by rendering the digital information in a format that is unreadable to humans.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purpose of such a technique is to prevent private information from reaching unauthorized third parties; In short, encryption offers protection.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these reasons, encryption is basically essential to any modern-day company or even individual.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499629" y="3971924"/>
            <a:ext cx="2355272" cy="476250"/>
          </a:xfrm>
          <a:prstGeom prst="rect">
            <a:avLst/>
          </a:prstGeom>
          <a:gradFill>
            <a:gsLst>
              <a:gs pos="0">
                <a:srgbClr val="D4DAFA"/>
              </a:gs>
              <a:gs pos="100000">
                <a:srgbClr val="9CAAF4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499629" y="2032288"/>
            <a:ext cx="2415886" cy="476249"/>
          </a:xfrm>
          <a:prstGeom prst="rect">
            <a:avLst/>
          </a:prstGeom>
          <a:gradFill>
            <a:gsLst>
              <a:gs pos="0">
                <a:srgbClr val="D4DAFA"/>
              </a:gs>
              <a:gs pos="100000">
                <a:srgbClr val="9CAAF4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209549" y="166254"/>
            <a:ext cx="8139544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5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213012" y="164908"/>
            <a:ext cx="8141567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 b="1"/>
              <a:t>ASPECTS OF ENCRYPTION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187037" y="1477241"/>
            <a:ext cx="11817926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are two main parts of encryption: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Cryptography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The actual process of making the information unreadable.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can be further broken down into more specific terms such as symmetric and asymmetric encryption.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Cryptanalysis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 The opposite of cryptography; turning encrypted text back into a readable format.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Cryptanalysis is a method of attack where third party members attempt to decrypt data without having the proper key.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Cryptanalysis is associated, but not part of encryption.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490970" y="2517196"/>
            <a:ext cx="3948544" cy="476250"/>
          </a:xfrm>
          <a:prstGeom prst="rect">
            <a:avLst/>
          </a:prstGeom>
          <a:gradFill>
            <a:gsLst>
              <a:gs pos="0">
                <a:srgbClr val="D4DAFA"/>
              </a:gs>
              <a:gs pos="100000">
                <a:srgbClr val="9CAAF4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490970" y="1538720"/>
            <a:ext cx="3740726" cy="476249"/>
          </a:xfrm>
          <a:prstGeom prst="rect">
            <a:avLst/>
          </a:prstGeom>
          <a:gradFill>
            <a:gsLst>
              <a:gs pos="0">
                <a:srgbClr val="D4DAFA"/>
              </a:gs>
              <a:gs pos="100000">
                <a:srgbClr val="9CAAF4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252845" y="166254"/>
            <a:ext cx="9914657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6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ctrTitle"/>
          </p:nvPr>
        </p:nvSpPr>
        <p:spPr>
          <a:xfrm>
            <a:off x="256308" y="164908"/>
            <a:ext cx="9916680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 b="1"/>
              <a:t>SYMMETRIC AND ASYMMETRIC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187037" y="1477241"/>
            <a:ext cx="11817926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Symmetric Encryption - the same key for both the initial encryption process as well as the later decryption process.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Asymmetric Encryption - is different in that there are two keys to be used rather than one.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Symmetric is generally faster and more efficient.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 Asymmetric is more secure because the keys are much longer.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addition, because the keys are different, there's no master key that could unlock everything if it is exposed.</a:t>
            </a:r>
            <a:endParaRPr/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573230" y="5430980"/>
            <a:ext cx="4147703" cy="467591"/>
          </a:xfrm>
          <a:prstGeom prst="rect">
            <a:avLst/>
          </a:prstGeom>
          <a:gradFill>
            <a:gsLst>
              <a:gs pos="0">
                <a:srgbClr val="D4DAFA"/>
              </a:gs>
              <a:gs pos="100000">
                <a:srgbClr val="9CAAF4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573231" y="4469821"/>
            <a:ext cx="3281793" cy="467591"/>
          </a:xfrm>
          <a:prstGeom prst="rect">
            <a:avLst/>
          </a:prstGeom>
          <a:gradFill>
            <a:gsLst>
              <a:gs pos="0">
                <a:srgbClr val="D4DAFA"/>
              </a:gs>
              <a:gs pos="100000">
                <a:srgbClr val="9CAAF4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9549" y="166254"/>
            <a:ext cx="8139544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7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ctrTitle"/>
          </p:nvPr>
        </p:nvSpPr>
        <p:spPr>
          <a:xfrm>
            <a:off x="213012" y="164908"/>
            <a:ext cx="8141567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 b="1"/>
              <a:t>CRYPTANALYSIS ATTACKS</a:t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573231" y="3500003"/>
            <a:ext cx="3091294" cy="467591"/>
          </a:xfrm>
          <a:prstGeom prst="rect">
            <a:avLst/>
          </a:prstGeom>
          <a:gradFill>
            <a:gsLst>
              <a:gs pos="0">
                <a:srgbClr val="D4DAFA"/>
              </a:gs>
              <a:gs pos="100000">
                <a:srgbClr val="9CAAF4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13014" y="1485900"/>
            <a:ext cx="11817926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stated before, Cryptanalysis is generally a form of attack where hackers attempt to break the encryption code.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are many different forms of attack that a hacker can use to gain access to private information such as: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Brute Force Attack - The hacker just guesses every possible combination of the code.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Man-In-The-Middle – The hacker listens in on communication lines that were thought to be secure.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Cipher Text Only Analysis – the hacker has a collection of encrypted data and they can slowly learn the pattern and decrypt it.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209549" y="166254"/>
            <a:ext cx="8139544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8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ctrTitle"/>
          </p:nvPr>
        </p:nvSpPr>
        <p:spPr>
          <a:xfrm>
            <a:off x="213012" y="164908"/>
            <a:ext cx="8141567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3600" b="1"/>
              <a:t>HOW IS ENCRYPTION DIFFERENT FROM OTHER EXISTING TECHNOLOGIES?</a:t>
            </a:r>
            <a:endParaRPr sz="3600"/>
          </a:p>
        </p:txBody>
      </p:sp>
      <p:sp>
        <p:nvSpPr>
          <p:cNvPr id="119" name="Google Shape;119;p18"/>
          <p:cNvSpPr txBox="1"/>
          <p:nvPr/>
        </p:nvSpPr>
        <p:spPr>
          <a:xfrm>
            <a:off x="213014" y="1485900"/>
            <a:ext cx="11817926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Considering that there are many different methods of encryption, and they all compete, it'd be appropriate to list the most popular types of encryption and compare them.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of the more prominent methods I came across when researching are: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RSA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 / 3DES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AES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209549" y="174912"/>
            <a:ext cx="1359477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9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ctrTitle"/>
          </p:nvPr>
        </p:nvSpPr>
        <p:spPr>
          <a:xfrm>
            <a:off x="213012" y="173567"/>
            <a:ext cx="1361500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 b="1"/>
              <a:t>RSA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213014" y="1485900"/>
            <a:ext cx="11817926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RSA - Rivest-Shamir-Adelman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Named after its creators: Ron Rivest, Adi Shamir, and Leonard Adelman.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Famous for being one of the first asymmetric encryption methods, meaning that it uses multiple encryption keys.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However, compared to other forms of encryption, RSA is relatively slow, and its actual encryption process has no random element to it, making it very predictable.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209549" y="192231"/>
            <a:ext cx="3593522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0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213012" y="190885"/>
            <a:ext cx="3595545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 b="1"/>
              <a:t>DES / 3DES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213014" y="1485900"/>
            <a:ext cx="11817926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 - Data Encryption Standard.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 and 3DES are actually two separate forms of encryption.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first one, DES was created during the 1970's, and is seen today as the predecessor to many different encryption methods.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However, DES was often criticized because of its short 56-bit key length, and its 64-bit style of encryption was prone to errors.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Eventually, DES had to be retired due to its lack of security. </a:t>
            </a:r>
            <a:endParaRPr/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209549" y="192231"/>
            <a:ext cx="3593522" cy="1142999"/>
          </a:xfrm>
          <a:prstGeom prst="rect">
            <a:avLst/>
          </a:prstGeom>
          <a:gradFill>
            <a:gsLst>
              <a:gs pos="0">
                <a:srgbClr val="F4BEC9"/>
              </a:gs>
              <a:gs pos="100000">
                <a:srgbClr val="EC8299">
                  <a:alpha val="73725"/>
                </a:srgbClr>
              </a:gs>
            </a:gsLst>
            <a:lin ang="5400000" scaled="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1" descr="night sky with mountains far away on the horizon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>
            <a:spLocks noGrp="1"/>
          </p:cNvSpPr>
          <p:nvPr>
            <p:ph type="ctrTitle"/>
          </p:nvPr>
        </p:nvSpPr>
        <p:spPr>
          <a:xfrm>
            <a:off x="213012" y="190885"/>
            <a:ext cx="3595545" cy="113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6000" b="1"/>
              <a:t>DES / 3DES</a:t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213014" y="1485900"/>
            <a:ext cx="11817926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3DES - Triple Data Encryption Standard.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was the successor to DES and attempted to resolve many of its issues by simply repeating the encryption process three times.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During each of the three repetitions, a new unique key would be used.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was an extremely simple and highly effective way of fixing the problematic key size and increasing security without creating an entirely new algorithm.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However, compared to other encryption methods such as AES, 3DES was extremely slow and inefficient.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1202</Words>
  <Application>Microsoft Office PowerPoint</Application>
  <PresentationFormat>Widescreen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Calibri Light</vt:lpstr>
      <vt:lpstr>Office Theme</vt:lpstr>
      <vt:lpstr>ENCRYPTION</vt:lpstr>
      <vt:lpstr>WHY I CHOSE THIS TOPIC:</vt:lpstr>
      <vt:lpstr>ASPECTS OF ENCRYPTION</vt:lpstr>
      <vt:lpstr>SYMMETRIC AND ASYMMETRIC</vt:lpstr>
      <vt:lpstr>CRYPTANALYSIS ATTACKS</vt:lpstr>
      <vt:lpstr>HOW IS ENCRYPTION DIFFERENT FROM OTHER EXISTING TECHNOLOGIES?</vt:lpstr>
      <vt:lpstr>RSA</vt:lpstr>
      <vt:lpstr>DES / 3DES</vt:lpstr>
      <vt:lpstr>DES / 3DES</vt:lpstr>
      <vt:lpstr>AES</vt:lpstr>
      <vt:lpstr>CAREER OPPORTUNITIES</vt:lpstr>
      <vt:lpstr>PowerPoint Presentation</vt:lpstr>
      <vt:lpstr>CAREER OPPORTUNITIES...</vt:lpstr>
      <vt:lpstr>HOW WILL ENCRYPTION CHANGE THE JOB MARKET?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ENCRYPTION</dc:title>
  <cp:lastModifiedBy>sumiaya sara</cp:lastModifiedBy>
  <cp:revision>1</cp:revision>
  <dcterms:modified xsi:type="dcterms:W3CDTF">2021-07-01T05:01:12Z</dcterms:modified>
</cp:coreProperties>
</file>