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2" r:id="rId4"/>
    <p:sldId id="274" r:id="rId5"/>
    <p:sldId id="257" r:id="rId6"/>
    <p:sldId id="266" r:id="rId7"/>
    <p:sldId id="264" r:id="rId8"/>
    <p:sldId id="261" r:id="rId9"/>
    <p:sldId id="267" r:id="rId10"/>
    <p:sldId id="270" r:id="rId11"/>
    <p:sldId id="271" r:id="rId12"/>
    <p:sldId id="269" r:id="rId13"/>
    <p:sldId id="258" r:id="rId14"/>
    <p:sldId id="259" r:id="rId15"/>
    <p:sldId id="260" r:id="rId16"/>
    <p:sldId id="273" r:id="rId17"/>
    <p:sldId id="272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68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0C94-BDDC-466D-861E-8331F68D108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D9F-404F-491B-A7D2-A3D2D9FB7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0C94-BDDC-466D-861E-8331F68D108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D9F-404F-491B-A7D2-A3D2D9FB7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0C94-BDDC-466D-861E-8331F68D108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D9F-404F-491B-A7D2-A3D2D9FB7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0C94-BDDC-466D-861E-8331F68D108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D9F-404F-491B-A7D2-A3D2D9FB7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0C94-BDDC-466D-861E-8331F68D108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D9F-404F-491B-A7D2-A3D2D9FB7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0C94-BDDC-466D-861E-8331F68D108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D9F-404F-491B-A7D2-A3D2D9FB7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0C94-BDDC-466D-861E-8331F68D108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D9F-404F-491B-A7D2-A3D2D9FB7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0C94-BDDC-466D-861E-8331F68D108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D9F-404F-491B-A7D2-A3D2D9FB7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0C94-BDDC-466D-861E-8331F68D108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D9F-404F-491B-A7D2-A3D2D9FB7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0C94-BDDC-466D-861E-8331F68D108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D9F-404F-491B-A7D2-A3D2D9FB7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0C94-BDDC-466D-861E-8331F68D108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341BDD9F-404F-491B-A7D2-A3D2D9FB7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060C94-BDDC-466D-861E-8331F68D108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1BDD9F-404F-491B-A7D2-A3D2D9FB776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psmagazine.com/wp-content/uploads/CervitePlus_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4086" y="543698"/>
            <a:ext cx="8064843" cy="997422"/>
          </a:xfrm>
        </p:spPr>
        <p:txBody>
          <a:bodyPr/>
          <a:lstStyle/>
          <a:p>
            <a:r>
              <a:rPr lang="en-US" b="1" dirty="0" smtClean="0"/>
              <a:t>Caries Prevention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06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57" y="1087394"/>
            <a:ext cx="11417643" cy="7596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Should we rinse this much??</a:t>
            </a:r>
            <a:endParaRPr lang="en-US" dirty="0"/>
          </a:p>
        </p:txBody>
      </p:sp>
      <p:pic>
        <p:nvPicPr>
          <p:cNvPr id="4" name="Picture 4" descr="http://resources0.news.com.au/images/2009/01/10/va1237349561451/listerine-6435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618" y="2049892"/>
            <a:ext cx="6105182" cy="4186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2352" y="314920"/>
            <a:ext cx="373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  RINSE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NO……………</a:t>
            </a:r>
            <a:endParaRPr lang="en-US" dirty="0"/>
          </a:p>
        </p:txBody>
      </p:sp>
      <p:pic>
        <p:nvPicPr>
          <p:cNvPr id="4" name="Picture 2" descr="http://wisebread.killeracesmedia.netdna-cdn.com/files/fruganomics/imagecache/605x340/blog-images/iStock_000009691185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748" y="1996345"/>
            <a:ext cx="5762625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kbhr933.com/wp-content/uploads/dental-scree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804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B0F0"/>
                </a:solidFill>
              </a:rPr>
              <a:t>                </a:t>
            </a:r>
            <a:br>
              <a:rPr lang="en-US" sz="5400" b="1" dirty="0" smtClean="0">
                <a:solidFill>
                  <a:srgbClr val="00B0F0"/>
                </a:solidFill>
              </a:rPr>
            </a:br>
            <a:r>
              <a:rPr lang="en-US" sz="5400" b="1" dirty="0" smtClean="0">
                <a:solidFill>
                  <a:srgbClr val="00B0F0"/>
                </a:solidFill>
              </a:rPr>
              <a:t/>
            </a:r>
            <a:br>
              <a:rPr lang="en-US" sz="5400" b="1" dirty="0" smtClean="0">
                <a:solidFill>
                  <a:srgbClr val="00B0F0"/>
                </a:solidFill>
              </a:rPr>
            </a:br>
            <a:r>
              <a:rPr lang="en-US" sz="5400" b="1" dirty="0" smtClean="0">
                <a:solidFill>
                  <a:srgbClr val="00B0F0"/>
                </a:solidFill>
              </a:rPr>
              <a:t>                 </a:t>
            </a:r>
            <a:r>
              <a:rPr lang="en-US" sz="5400" b="1" dirty="0" smtClean="0">
                <a:solidFill>
                  <a:srgbClr val="FF0000"/>
                </a:solidFill>
              </a:rPr>
              <a:t>Dental Check up!!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of these foods we don’t have to brush off?</a:t>
            </a:r>
            <a:endParaRPr lang="en-US" dirty="0"/>
          </a:p>
        </p:txBody>
      </p:sp>
      <p:pic>
        <p:nvPicPr>
          <p:cNvPr id="4098" name="Picture 2" descr="Healthy Food Stocks: Key Players in This Booming Mar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417" y="1599195"/>
            <a:ext cx="6501899" cy="4883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4525321"/>
      </p:ext>
    </p:extLst>
  </p:cSld>
  <p:clrMapOvr>
    <a:masterClrMapping/>
  </p:clrMapOvr>
  <p:transition xmlns:p14="http://schemas.microsoft.com/office/powerpoint/2010/main">
    <p:cover dir="l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nativelegalupdate.com/uploads/image/junk-food-industry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418" y="1960605"/>
            <a:ext cx="5324739" cy="2897702"/>
          </a:xfrm>
          <a:prstGeom prst="rect">
            <a:avLst/>
          </a:prstGeom>
          <a:noFill/>
        </p:spPr>
      </p:pic>
      <p:pic>
        <p:nvPicPr>
          <p:cNvPr id="3076" name="Picture 4" descr="http://www.craigbailey.net/wp-content/uploads/the-junk-food-reme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148" y="2159142"/>
            <a:ext cx="5042501" cy="3496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2297111"/>
      </p:ext>
    </p:extLst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of them!!!</a:t>
            </a:r>
            <a:endParaRPr lang="en-US" dirty="0"/>
          </a:p>
        </p:txBody>
      </p:sp>
      <p:pic>
        <p:nvPicPr>
          <p:cNvPr id="4" name="Picture 2" descr="Healthy Food Stocks: Key Players in This Booming Mar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708" y="1995988"/>
            <a:ext cx="4383475" cy="3292703"/>
          </a:xfrm>
          <a:prstGeom prst="rect">
            <a:avLst/>
          </a:prstGeom>
          <a:noFill/>
        </p:spPr>
      </p:pic>
      <p:pic>
        <p:nvPicPr>
          <p:cNvPr id="5" name="Picture 2" descr="http://www.nativelegalupdate.com/uploads/image/junk-food-industry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4927" y="898910"/>
            <a:ext cx="4581182" cy="2493061"/>
          </a:xfrm>
          <a:prstGeom prst="rect">
            <a:avLst/>
          </a:prstGeom>
          <a:noFill/>
        </p:spPr>
      </p:pic>
      <p:pic>
        <p:nvPicPr>
          <p:cNvPr id="6" name="Picture 4" descr="http://www.craigbailey.net/wp-content/uploads/the-junk-food-reme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8311" y="3715435"/>
            <a:ext cx="3831538" cy="2656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596836"/>
      </p:ext>
    </p:extLst>
  </p:cSld>
  <p:clrMapOvr>
    <a:masterClrMapping/>
  </p:clrMapOvr>
  <p:transition xmlns:p14="http://schemas.microsoft.com/office/powerpoint/2010/main">
    <p:strip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Fluoride</a:t>
            </a:r>
            <a:endParaRPr lang="en-US" dirty="0"/>
          </a:p>
        </p:txBody>
      </p:sp>
      <p:pic>
        <p:nvPicPr>
          <p:cNvPr id="4" name="Content Placeholder 3" descr="download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" b="1997"/>
          <a:stretch>
            <a:fillRect/>
          </a:stretch>
        </p:blipFill>
        <p:spPr>
          <a:xfrm>
            <a:off x="0" y="1889125"/>
            <a:ext cx="5540375" cy="2540000"/>
          </a:xfrm>
        </p:spPr>
      </p:pic>
      <p:pic>
        <p:nvPicPr>
          <p:cNvPr id="6" name="Picture 5" descr="listerine anticav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25" y="2032000"/>
            <a:ext cx="2228850" cy="4349750"/>
          </a:xfrm>
          <a:prstGeom prst="rect">
            <a:avLst/>
          </a:prstGeom>
        </p:spPr>
      </p:pic>
      <p:pic>
        <p:nvPicPr>
          <p:cNvPr id="7" name="Picture 6" descr="fluoride wa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6" y="2333624"/>
            <a:ext cx="4905374" cy="3514725"/>
          </a:xfrm>
          <a:prstGeom prst="rect">
            <a:avLst/>
          </a:prstGeom>
        </p:spPr>
      </p:pic>
      <p:pic>
        <p:nvPicPr>
          <p:cNvPr id="8" name="Picture 7" descr="fluoride flos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016375"/>
            <a:ext cx="3254375" cy="28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6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Let’s practice!</a:t>
            </a:r>
            <a:endParaRPr lang="en-US" dirty="0"/>
          </a:p>
        </p:txBody>
      </p:sp>
      <p:pic>
        <p:nvPicPr>
          <p:cNvPr id="41986" name="Picture 2" descr="http://www.michaelewertdds.com/happyTeet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6969" y="1966910"/>
            <a:ext cx="5816857" cy="468910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  <p:sndAc>
      <p:stSnd>
        <p:snd r:embed="rId2" name="applaus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1) Name one food or fruit that is good for your teeth?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apple, carrot, broccoli, banana etc.</a:t>
            </a:r>
          </a:p>
          <a:p>
            <a:pPr marL="0" indent="0">
              <a:buNone/>
            </a:pPr>
            <a:r>
              <a:rPr lang="en-US" dirty="0" smtClean="0"/>
              <a:t>2) Name one food or drink that is bad for your teeth?</a:t>
            </a:r>
          </a:p>
          <a:p>
            <a:pPr marL="0" indent="0">
              <a:buNone/>
            </a:pPr>
            <a:r>
              <a:rPr lang="en-US" dirty="0" smtClean="0"/>
              <a:t>- Potato chips, soda, candy, sugar etc.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) How many times should you brush a day?</a:t>
            </a:r>
          </a:p>
          <a:p>
            <a:pPr>
              <a:buFontTx/>
              <a:buChar char="-"/>
            </a:pPr>
            <a:r>
              <a:rPr lang="en-US" dirty="0" smtClean="0"/>
              <a:t>Twice.</a:t>
            </a:r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) What are the four steps to a great smile?</a:t>
            </a:r>
          </a:p>
          <a:p>
            <a:pPr marL="0" indent="0">
              <a:buNone/>
            </a:pPr>
            <a:r>
              <a:rPr lang="en-US" dirty="0" smtClean="0"/>
              <a:t>- Floss, Brush, Rinse, Dental check up.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60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 descr="http://prismadental.com/wp-content/uploads/Healthy-Mout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233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97" y="0"/>
            <a:ext cx="11038703" cy="1847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0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Healthy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dirty="0"/>
          </a:p>
        </p:txBody>
      </p:sp>
      <p:sp>
        <p:nvSpPr>
          <p:cNvPr id="22530" name="AutoShape 2" descr="data:image/jpeg;base64,/9j/4AAQSkZJRgABAQAAAQABAAD/2wCEAAkGBxQSEhUUExQWFBQVGBQVFRcXFBQUFxUXFRUXFxQXFRUYHCggGBwlHBQUITEhJSkrLi4uFx8zODMsNygtLisBCgoKDg0OGhAQGiwkICQsLCwsLCwsLCwsLCwsLCwsLCwsLCwsLCwsLCwsLC0sLCwsLCwsLCwsLCwsLCwsLCwsLP/AABEIAKkBKwMBIgACEQEDEQH/xAAbAAACAwEBAQAAAAAAAAAAAAACAwQFBgEAB//EAEAQAAEDAQYDBgQDBQYHAAAAAAEAAhEDBAUSITFBUWFxBhMigZGhMrHB8BRC0SMzUnLhFRZic6LxBzRDY5Ky0v/EABoBAAIDAQEAAAAAAAAAAAAAAAECAAMEBQb/xAAvEQACAgEDAwIEBQUBAAAAAAAAAQIDEQQSITFBURMiBTJxkRQjM4HwYaGx0fFS/9oADAMBAAIRAxEAPwDdNKifg3NtDKzCAWkEgznxHnn6qSCvYlya7JQeUdqyuNiwyZelZ9qstSpSAaXMqNwEYi7uySGnSDGLjqq65X0+5Y6k0Na8B0Djo6TuZETyU3s9WLatWls4CtTHMZPHmFU0afcVq9D8rXd7S/y6ucDkHZea3X+6vK+pg0/st2v6Fm+sota1woFptcmG5n2CbZbLnJzK5x1OEPpguMn0U+mISmNhNaiI2PY5HiSoXURA5XigBRoEwDC9hXV1QgstQ4RwTF4tQCRn2cIfw6lFq6AoiZK91EhE2pGqnOalmjOybJExLbSmteShFEcEcqKQWMhElhGG8kdwmAwilCGpmFQDONXYXcK9CKFyCUMoyEJRYUA4oS5EuFKOcL1CttjnNuRUsrkoBXHQp6NtLTheMJ9j5qypWiUm2WUPCqqVV1N2F2h0P0S9CziRoRUXcah0aso8SIjQkLpXqYThTQDki1appup1h/03An+R3hd7KR22s8GlaGmACaLz/wBurmx3QOTHWcOBadCCD5/7p93UvxNjfQf8TQ6g7kRnSd5ZLoaeW6DiznalbZqSKazWEN113UxohJuasalFpdk9s06g4PZ4T9D5rtZ8LDJbW4m+Et6yODl0PVe22DimNtjTulHwyxD0Qcq/8UOK9+ObxCmSbSzBRNVe28GblOZeDOKOUBwl4Ji6AoptrePui/Gt4o8C7JeCQWroUb8c30lG22N4o8A2S8EiF4NSvxjJ+LbqpLalMiRUamUciSyuqYstQ92nCkOLT0cCvOpQYghR1sXevIg2dA6jCkYOZQhreMlD0x1JiMKawJ4aBtHWB96FcqVGN1cPISmVeBXPPAIK6AkVryojRxJ9N1Efe7dh7/fJRuK7jRqnLsy0lcVK69xzXhfQzlDfEf8ADzLkoHKqF9t4Iv7aZCDkiejNdicCvSoDrzZxCP8AHN2MpQuD8D3lIeTsvVbQFHq2wAIgwxlK0ZwUF7WbGwncZjqEi7DjcTzVvWp+HNJnIz4aKy7TiaDxCnd2kXZTho81OLeSiJN8lbTcpNNygscpFJygCwYlWF3dWuJhtobh6VGZtP3xRUXZJd6sJp4m/FTIqN6tzPtKvontmZtRHdEjV6fc26oyIZaW98z/ADG5VR138ki3AmQFZdq/2lnp2qmJdSLa45sMCq1JqNDocMw4Ag8iJB902shypA0dnDifNL4vU0a2EtJB3CGpfkbkLWX7czXnFGeazNa7g6REEe/GFnhFdzqOeUsEVvaGm7WpB55fNTKVsxaOBHIyqS33W0jRVTLCWZq11xFeVybdtY8U4VDxWfu51TCSCSGxM5qzoVzwSOA6l3Raiqeqa2ueOXVV9OvlrkntrZIYQ2SWKpRsq89+KiNrjijYRpIQwHJNbVn/AHTqVcxqQfuSotP7hNa3LUz9/wBVMEHMtB49fqQn07Y8TFQiZAG530AUJ2WmXt5lJLnPgOJIExMn0RSwNtUi1/tF7TE4icjM5eun9VKF5wxsEhxnESDhHP5LOsaZ1Pp/VEXR7bc90ylgkqIPBdV7USTBDtCeum2cSo+KY465CQMjO8bKOLQRhwnCTrADfkMtUVaq53xEk8SZ02Cj5EUGgIy1+591xoE6ro04fP70XiY+/afNKohbBc/hoM/06pA06/rKLLzXXPAyRwBvApxMH0Qtpk9EVa0jRs5KC973g6wNY9p5ptorbwSq9djOZVLbO1LaZwiSeTfqrOtdxotxVPiIkTnAOiy1ey43TGZTOHkprnveIllS7T1H6NIGpKjntFUfVaxoMEgZ8FOsVjAp5jU+wVhdlxAvD46dElkUkWxlh+41tw0oYFZ2w+EoLDSgBNrCSAq4rCMk3mYuz0oaEwphCVKLQuclKWwja5G5qUFCwmWeop7HTqqhhU6i9RCSWST2dgsq2Z2YYTE70qk/KVTXK0tY+g747O91PqzWm7zHyVh3vdWilV/K79k/o74SfNcv6j3Nsp1fy2hvcv8A5250yeoyXQkvVqOfB+laC+niEKgva7cPiGs+QWleyChqMDgQRqsCR04zcT53aaRJLsOUwYVbXsok8D7LXXvd5puIH3+qpqllJJ0VieDckpx4G9iqDXMqtInOD6K2uO6IrPa4SGiRzDtPqqns7+xrO/heB5OC213PGI9FoilLDOPbKdTlDyYy9bo7usWjIHxCOBWosfZpmASM4zOak3jYO8qUzwMHpqtNZmaIwpW55Bfqm4Qw+e58zve63UXxAw8YOnqq9jXbtOXDNfSe0diD2yBofZcuu6WhskZlVOl78IvjrIqpSfU+ei0Nb+aOoI94Uyz2gEZEEHgQVoL/ALiDfG0ZctlUWO5g8w1omdRMhVOLjLBshOude9MAvBC4yButJT7LCB4zPkVFt/Zl7BLXSBrlJ9JTuqS5wVQ1dTe3JRudH3KEOEZ6rta7aoJGJpiNuJ01+4V1dfZ974LiIgE5cdBqkUW3hI1WWwrjubKhrwY4pznCFp6fZZo1cfIAKqvO4MBzlzTpJ0PTQp5VSisszR1ddktqZTmsNpOpyE6c9FHeXnRp8/6K4uu7cTw0DILTVrnbggDNCFbksol2ohVJRfJiLuslSo6Mh5fqtDbria2iTGbRM8Y1Uvs7YYc4xor+10AWuHEEK+qpOLbMWr1OLUo9EYO6bqFTvDGQBA6kZeinUrtZSogHMuAc/kZ08lcXbZxTphu+pPErOdsby7iy1XjVoMdZyTwrSS8lV2olOTSfH+ik7WWppmMxt02VFYbOTmdfkgu6vUtDWve3DOg+qurNRjw8VntllnU0dLhXl9x902XG4ZZDfitdRsoEclDuixYWAq7a1U4yV32c8AUxCJozXSF1gUwZmwarlHIKbVKXiQYy4RXJbmrzXoigWABOo1EkhcBUIT7RS7ymW7kZdRm33Ck3kz8ZYJH7xoDwdxUpH6wfVRbNUVjcDgH1aWzv2rfPJ3uFs0susTDqodJEOw2gVqTHj8wBPI6OHkQURaol3N7qtXs+zXd6z+R+oHQ/+ynv1VNsNsmi+me6KZBvKnjbpnt15rMPpHPh8lr6jZCprbRzOWfTLSPVV55NtE9vBRVKQDZGvRTbjvP9oGncHootTKfv0SadKMxrseisjNpmi6iN0OepvqFSXBXNEr5xS7TNpFneSMw0kCRB1ceEarfWWsCAQttc1I89qKZVywyRXEiFIotUJ9TNTaRyViKGetNnDmkHQhVd03cGE8jkrmUqklcE5JjxtlGLiujHNauVGSjXk5WZS33dFXIZFaKx2YMaB9yirUgXA8E4KqFai2zRbfKyMU+x1Q7ys+NhG+o6qYuOVjWVgojJxeUVFy2DA3EdXeytXNQ0jkuuKWEVFYQ9ljnJyZGoUw2Y3M/VOqnJRzUzK9Vq5JlwI8sr6tWJ5L5pe9uFsOGD3Qd4ifzkHIDiFf3l2ibUdVpMBycWYtuBwqrpUGtAAbAjZZLbOyOzotHn3zXAVOgGgRlPsp93WWTnoo1JhJj0V1ddJZWzoXTwi1szIEKU0IaTck0hOkcmbyxdQISURSarkrIkJqPSSV17kKUsIByRByKqEqVGsDJ5GICV0FccgMHSfBU5tp7t9Ors0w7+R+R9DCrJUulBY7FkyCHHkR81bS2prBTek4PIrtpb2We1UKswT4XDd1N+pjeDn5KYbxYThZNQjXAJA6vMNHSZWZdQaXYnS/KG4viLRpjP0U2yVS4a4RJAaBoAVsu9PPuMunrukvZ08s0FPE7ZjRzeXH0DY90Fa7S/VzfJtT55qA2m4Zgn1K0Fy1w4YXahVwdUnjaW21XVx3KeShrdmHOmKgkmYJynzwn2VXbbmrU9WSOIz9tV9INIRy9QkPs8aZctW/8Ajt5K16eD6cCVfELodeT5HbrKHAiPvirTspf/AOHZ3NcnC392+CfD/C4DPLZa+9Lip1tQKb9iPhcfvYrIXndTqRw1G+ex6KhwnU8o6UbaNZHa+H/f9vIy/O3AZHcMxQQSXy0FoOYaNZIyk6cCtdcPaKhamg0qgJjNhMPbyLTn5jJfMbTdpdxLdxuBwCu7quazFmTAIGupnmSZTV2ybMuo0Ma1z9+v3PpockWO1Ne57WkEsdhdGxwgx7r5Je9K02ZxLK9XujkCKjzh4A5xHNWfYi3VLOapID2mC5uMY5bqWjMuME9YVnre7GCl6H8tzjLPg+rSuys5/e2gIxFzdfyk6a/DP2Fz++ti3rf6Kn/yrN8fJl/D2/8Al/Y0FQpgKx9q7f2UEYC+pnBhhECDn4onbLmpNHtzZHfme3kabvoCEPVh5Q34W7Gdj+xp5Qvdks//AHusxIAc9xOgFN+fqFDt/a9hbFNjvEMnOAjTMgCZjWMkfUj5AtLa3jazQ2WuHMDmkOacwQZB6FDXtIaCXENA1JIAHUlfHhUNEDA93iGTWucIOxIHr5oLVZzWzcS92+ZIbwz3VH4jC5RuXw1ylhS/sapvb+mbS+ngLqQdhZUaZmBmcO4mYI2U2+e0DX0y2i44iYxYSIG5EjXZZW77nbTExJ4qaQSqfWm0b4/DqYtN9vsR6NnDI5addVKbmJ3+a69oAEoDl01VbNUpeCTZGknzWmsVGAqm6aE5lX9MJI8s5+on2HNC5UK5iS3OVrfBkSPOKi1nJlV6ikqssSPBHCEI1MEbI9emob2wpAr+ItPEoKrU0uQReBMrsoESrLQqdMuIaNSk33aIIpN+Fmv+J+ufT5nkrO62wH1Do0H5SVl6ji5xnM5yeZzJ8ytdK2VufczSXrXKvt3JVmZi0108ytpd1ysYAMMncnNUfZuwy4E6Nz6uOnpn7LbU2pqYZ9zJrbsPZDhIjiwM/hHovNu9ozAg8lMXlp2IwepLyJghD3ieQlVaQKOBcka0tGEkwBBJnSN5VdZLRRtVKCQ4HJpMyORndUXbt9qa0taB3BjE5s4uj+DenmsrdVpdRBqNeCG4cTJPiB9gRCqdvu2tcG6rSOVfqRlz2/nkv7zu51F5adNj+qrX0yDLSQeS0ZvBtopCTLXAYDv/ACuPHbkqQsgwVRdXteV0OpodX6sXGfVdf6/zuKdaSRFRoLd9weoU2wiic2tZI0iAR9UmqzLkUg2UHMJFNrryXS01cl7Xj/BY3xY8TcQPiybBAiCY+p14lV1TstOlRsHTwmfOF2q1+UPcPMkZcinNt1UAZg9R+iLlCT5Qi090ElCSEO7LYQIeC6RtAic009nAD+8EdDOqN96VSAMLRGchR32iq7IujolzX2QY06l9ZJD20vwpxte12ojQ57idOKr7Q7vIIkuLcJnIdescANE6nYZzJk+qmMpDKByQ3N8JYLVTGPMnl/YqLNcwmTqfIBWbLKGiBt95KSGcNt/67InUSG4tsvp+vsgojOxIj4IEffVRnOzUh1ThvkDwjb5KFaTvuo8Eyw6lSck+yUcRhR6FOdM5+4V9d9mw9UjM9k8IsLJTAEKYEimE0FFGCXLCeUtzkLigeUGBICqUlGShQGCCMBcY1WFKyOIBhWwi2VTmkZi8RFR3VFQtEiDqjvoftXKuVM5bZsugt0UT6jUC5QrTkURCPUK4LIOw2V54z7kBZNjwJJ4q+tN5U2Wd1Nx8bpwjjOYPTJZzuy6qGZATOZgcs9lsn+iv2KdEs6p58M3PZYENIdqYcOYI2+9lp6eixl3V3sgH8vtxC11krBzQQnolxgp1tTjPd5JC8vLy0GE8uFdKW4qEK+/nhtCqTpgcPUQPcr5bbJfPihwEA5NBYPDDY1y24Arc9srb+7oAtxPcHHFmMLTkHDgXfIrNXlYwC0VMReAMxGAEkaZaQdeKzW8v6HX0S2Qy+5CuN2DFTI8JPoSFalw1cJgw72kztIId1xKrofG6MxiMdJIEqfi46OGfVuv+kvQpe+Lg+w+th6NsLl36/wA+hcusDHgYCDlJjPM7mV0XbE5cxERkszZ7W+nIBjPPqMvoPRWFK/H6a5zxjiFWrIPqjW6bl8ryhlos5BI5npxQlgwz6T9F03lJOPfhzHTolm1jLT0+fFK9pbHfhZRJdZSSRqQAPRoOXuf90l9AkhpgZ5DWOfsj/tEklwyIBy1jwhoz8pUIVpg7jfQHbZSTiSCs7/xk91AAASJP0cfXZOu+zMdrlmQD08unqqivWJAJzIy9IXW2k8SAeBhTfHPQkq5uOMmxs1KmwSYxanSR+vms5e9txugfC3IeSgVbU4zO+ZzyzSHD6KTtysIqq02yW6Tyzz6mwXaVEu9wmWayFyvLLYwFSWWWKIqw2LCJ3VjTauhqIIGGUshtKZKWxEExWzxSqhTHJDygyIBdCFPs9MkwillkbwiZdllxHlur8CEqyUMDQPVOXRrhtRzLZ7mYG+f3hVdCn3wf2juqrwVyrvnZ1qvlRzRSqdWeqjlBMKuMsDtZK3tTTcAyo38stPzH1VjcUVQOL2iN826j6+SO0UxVplp3Hvsqjs3aHUnluhY7E2esEffFdOhqde059rlVapo2VK7ag2MK2u1zmagwrSwV21WNe3Rw9DuD0Kk4AnjTt6MlmsdixJA06ko5SzTXCYVxjGlKquDQSTAAJJOgAzJK61yxX/ES/cLfwrD4ngGoeDNm9XfIc0s5qEcstoplbNQRnLzvM167qonM+Di1rfg6HfqSpxZUrUy97iA3MAQB6b6Sqa7KGJ7W8T7brTXscNMtyAaC3LSdCVjry8yZ3bcRca4r/hQ3e75qwqDhxHuCCoN1M4+cZqwpO8U+foJR0udwfjCXp/uiuqziJjXP1AP1Qtarh9nyAI2HsAEs2YKh9WWVXexfRFXjKZSzj79FKdZtkJsxyySl/qoWKkRB0G+UcI9UlrlJZZDGnqiZZ4UyT1IiATmPp5om09vvkpQp8gnU6P2EcordqIooqTQsfHPRTKNn5KZTpwpkzzu8AUKIGgT8KIFdChlbbOLyOFwNUAdajK5C4SiKwXlIcUb3JKAUE1X10WWBiPkqqwUMTgFp2NgQNlq08M8sy6izHtQS8vLy2GI+d290kqGAn2lyQCuLZ1O3XwjsIHBMXCFSWCWugyoF6WU4hVZqDmOfPkdCrAhC0x0OquoudcslV1Ssjgvey97inEz3NTjmWOESDzGU8RBW4BnRfKrKO7cfzU36tmDyIOzhseuxIOquq9TRADjjou+B4Gn+EjY/4fSV2k1JbkcaUXF4ZrEJCCjXa8BzSCDuEUqAIV5vDKT3lxYGtc4uES0ATIlfFGWl1VxqVHFz3ZuJ1JX0P/ideuCg2g0+KsfFyptIJ9TA9Vhbis2OqxsSCc+m/wAlh1LzNRR3fhteyqVj7/4RpezFJuFzvzTABGgjUeqK/qoAjirk0JyGR010IWZvBxdVIJmMkZ+yGB9L+dfu8cg0clZXdSk59T8z9FHoAiQMhvsrmwWfC2SILtBwbtPM69I4o1/lwcir4jb61iqXblhObKWaAUosQFiykTIrrMEAsYU0U0QahgO5kD8EOKNtiCmYEWFTBNzIgswR4ANlIFJEKKmAOQgJjAU8UExtHijtYrkhAYmAIy1eARwLkXC60JhCEqYBkFLcUZSHuQCgHFcaELinUcszoEUiN4RaXaIcBuVdrPXG/FUJWhW+j5TnX/MeXl5eVxSfMKrksFdehauJM7kRgXUIRKscAoHBMKFyUILHR0UizWl1IktAe0iHMcJDhzG6iuTqS00Xyh0KLqY2LkkWO/Ax003d0f4HuxMPIPj2d6rRWftSMhVYWk6FuYPMcR0lfP74+PzCtbg/5Kr/ADfouvGW5ZORKO2TRT33WqWiu+rUaROTRHwsHwt4deZKvuzFjwMNQwCSI6JFLRFT1VS06Ut2TdLXuVezbhFlb7SWthgxOOQjOOZVTZ7IQZec/UnyCnH4fJKub955j5qSqWcvkWGunGLjDjPfuWNgu/MOeMhm1nHg5/HorQ59V5+vqutWSyxzfJbXBRX9TzWIu6Rt1TEqQzkxApL3dJq6mwDcxJpLraaaVwaoYJuZwUl3u0xeCbCF3M4GLhamBC/VHAMiy1CQjQlI0MgSluKMpb0o6Fvcorym1ElyUY8BJQWmt+UeaZSUJ+p6oSeERLLL/sz8RWjWd7L6uWiXR0/6aObqP1GeXl5eVx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xQSEhUUExQWFBQVGBQVFRcXFBQUFxUXFRUXFxQXFRUYHCggGBwlHBQUITEhJSkrLi4uFx8zODMsNygtLisBCgoKDg0OGhAQGiwkICQsLCwsLCwsLCwsLCwsLCwsLCwsLCwsLCwsLCwsLC0sLCwsLCwsLCwsLCwsLCwsLCwsLP/AABEIAKkBKwMBIgACEQEDEQH/xAAbAAACAwEBAQAAAAAAAAAAAAACAwQFBgEAB//EAEAQAAEDAQYDBgQDBQYHAAAAAAEAAhEDBAUSITFBUWFxBhMigZGhMrHB8BRC0SMzUnLhFRZic6LxBzRDY5Ky0v/EABoBAAIDAQEAAAAAAAAAAAAAAAECAAMEBQb/xAAvEQACAgEDAwIEBQUBAAAAAAAAAQIDEQQSITFBURMiBTJxkRQjM4HwYaGx0fFS/9oADAMBAAIRAxEAPwDdNKifg3NtDKzCAWkEgznxHnn6qSCvYlya7JQeUdqyuNiwyZelZ9qstSpSAaXMqNwEYi7uySGnSDGLjqq65X0+5Y6k0Na8B0Djo6TuZETyU3s9WLatWls4CtTHMZPHmFU0afcVq9D8rXd7S/y6ucDkHZea3X+6vK+pg0/st2v6Fm+sota1woFptcmG5n2CbZbLnJzK5x1OEPpguMn0U+mISmNhNaiI2PY5HiSoXURA5XigBRoEwDC9hXV1QgstQ4RwTF4tQCRn2cIfw6lFq6AoiZK91EhE2pGqnOalmjOybJExLbSmteShFEcEcqKQWMhElhGG8kdwmAwilCGpmFQDONXYXcK9CKFyCUMoyEJRYUA4oS5EuFKOcL1CttjnNuRUsrkoBXHQp6NtLTheMJ9j5qypWiUm2WUPCqqVV1N2F2h0P0S9CziRoRUXcah0aso8SIjQkLpXqYThTQDki1appup1h/03An+R3hd7KR22s8GlaGmACaLz/wBurmx3QOTHWcOBadCCD5/7p93UvxNjfQf8TQ6g7kRnSd5ZLoaeW6DiznalbZqSKazWEN113UxohJuasalFpdk9s06g4PZ4T9D5rtZ8LDJbW4m+Et6yODl0PVe22DimNtjTulHwyxD0Qcq/8UOK9+ObxCmSbSzBRNVe28GblOZeDOKOUBwl4Ji6AoptrePui/Gt4o8C7JeCQWroUb8c30lG22N4o8A2S8EiF4NSvxjJ+LbqpLalMiRUamUciSyuqYstQ92nCkOLT0cCvOpQYghR1sXevIg2dA6jCkYOZQhreMlD0x1JiMKawJ4aBtHWB96FcqVGN1cPISmVeBXPPAIK6AkVryojRxJ9N1Efe7dh7/fJRuK7jRqnLsy0lcVK69xzXhfQzlDfEf8ADzLkoHKqF9t4Iv7aZCDkiejNdicCvSoDrzZxCP8AHN2MpQuD8D3lIeTsvVbQFHq2wAIgwxlK0ZwUF7WbGwncZjqEi7DjcTzVvWp+HNJnIz4aKy7TiaDxCnd2kXZTho81OLeSiJN8lbTcpNNygscpFJygCwYlWF3dWuJhtobh6VGZtP3xRUXZJd6sJp4m/FTIqN6tzPtKvontmZtRHdEjV6fc26oyIZaW98z/ADG5VR138ki3AmQFZdq/2lnp2qmJdSLa45sMCq1JqNDocMw4Ag8iJB902shypA0dnDifNL4vU0a2EtJB3CGpfkbkLWX7czXnFGeazNa7g6REEe/GFnhFdzqOeUsEVvaGm7WpB55fNTKVsxaOBHIyqS33W0jRVTLCWZq11xFeVybdtY8U4VDxWfu51TCSCSGxM5qzoVzwSOA6l3Raiqeqa2ueOXVV9OvlrkntrZIYQ2SWKpRsq89+KiNrjijYRpIQwHJNbVn/AHTqVcxqQfuSotP7hNa3LUz9/wBVMEHMtB49fqQn07Y8TFQiZAG530AUJ2WmXt5lJLnPgOJIExMn0RSwNtUi1/tF7TE4icjM5eun9VKF5wxsEhxnESDhHP5LOsaZ1Pp/VEXR7bc90ylgkqIPBdV7USTBDtCeum2cSo+KY465CQMjO8bKOLQRhwnCTrADfkMtUVaq53xEk8SZ02Cj5EUGgIy1+591xoE6ro04fP70XiY+/afNKohbBc/hoM/06pA06/rKLLzXXPAyRwBvApxMH0Qtpk9EVa0jRs5KC973g6wNY9p5ptorbwSq9djOZVLbO1LaZwiSeTfqrOtdxotxVPiIkTnAOiy1ey43TGZTOHkprnveIllS7T1H6NIGpKjntFUfVaxoMEgZ8FOsVjAp5jU+wVhdlxAvD46dElkUkWxlh+41tw0oYFZ2w+EoLDSgBNrCSAq4rCMk3mYuz0oaEwphCVKLQuclKWwja5G5qUFCwmWeop7HTqqhhU6i9RCSWST2dgsq2Z2YYTE70qk/KVTXK0tY+g747O91PqzWm7zHyVh3vdWilV/K79k/o74SfNcv6j3Nsp1fy2hvcv8A5250yeoyXQkvVqOfB+laC+niEKgva7cPiGs+QWleyChqMDgQRqsCR04zcT53aaRJLsOUwYVbXsok8D7LXXvd5puIH3+qpqllJJ0VieDckpx4G9iqDXMqtInOD6K2uO6IrPa4SGiRzDtPqqns7+xrO/heB5OC213PGI9FoilLDOPbKdTlDyYy9bo7usWjIHxCOBWosfZpmASM4zOak3jYO8qUzwMHpqtNZmaIwpW55Bfqm4Qw+e58zve63UXxAw8YOnqq9jXbtOXDNfSe0diD2yBofZcuu6WhskZlVOl78IvjrIqpSfU+ei0Nb+aOoI94Uyz2gEZEEHgQVoL/ALiDfG0ZctlUWO5g8w1omdRMhVOLjLBshOude9MAvBC4yButJT7LCB4zPkVFt/Zl7BLXSBrlJ9JTuqS5wVQ1dTe3JRudH3KEOEZ6rta7aoJGJpiNuJ01+4V1dfZ974LiIgE5cdBqkUW3hI1WWwrjubKhrwY4pznCFp6fZZo1cfIAKqvO4MBzlzTpJ0PTQp5VSisszR1ddktqZTmsNpOpyE6c9FHeXnRp8/6K4uu7cTw0DILTVrnbggDNCFbksol2ohVJRfJiLuslSo6Mh5fqtDbria2iTGbRM8Y1Uvs7YYc4xor+10AWuHEEK+qpOLbMWr1OLUo9EYO6bqFTvDGQBA6kZeinUrtZSogHMuAc/kZ08lcXbZxTphu+pPErOdsby7iy1XjVoMdZyTwrSS8lV2olOTSfH+ik7WWppmMxt02VFYbOTmdfkgu6vUtDWve3DOg+qurNRjw8VntllnU0dLhXl9x902XG4ZZDfitdRsoEclDuixYWAq7a1U4yV32c8AUxCJozXSF1gUwZmwarlHIKbVKXiQYy4RXJbmrzXoigWABOo1EkhcBUIT7RS7ymW7kZdRm33Ck3kz8ZYJH7xoDwdxUpH6wfVRbNUVjcDgH1aWzv2rfPJ3uFs0susTDqodJEOw2gVqTHj8wBPI6OHkQURaol3N7qtXs+zXd6z+R+oHQ/+ynv1VNsNsmi+me6KZBvKnjbpnt15rMPpHPh8lr6jZCprbRzOWfTLSPVV55NtE9vBRVKQDZGvRTbjvP9oGncHootTKfv0SadKMxrseisjNpmi6iN0OepvqFSXBXNEr5xS7TNpFneSMw0kCRB1ceEarfWWsCAQttc1I89qKZVywyRXEiFIotUJ9TNTaRyViKGetNnDmkHQhVd03cGE8jkrmUqklcE5JjxtlGLiujHNauVGSjXk5WZS33dFXIZFaKx2YMaB9yirUgXA8E4KqFai2zRbfKyMU+x1Q7ys+NhG+o6qYuOVjWVgojJxeUVFy2DA3EdXeytXNQ0jkuuKWEVFYQ9ljnJyZGoUw2Y3M/VOqnJRzUzK9Vq5JlwI8sr6tWJ5L5pe9uFsOGD3Qd4ifzkHIDiFf3l2ibUdVpMBycWYtuBwqrpUGtAAbAjZZLbOyOzotHn3zXAVOgGgRlPsp93WWTnoo1JhJj0V1ddJZWzoXTwi1szIEKU0IaTck0hOkcmbyxdQISURSarkrIkJqPSSV17kKUsIByRByKqEqVGsDJ5GICV0FccgMHSfBU5tp7t9Ors0w7+R+R9DCrJUulBY7FkyCHHkR81bS2prBTek4PIrtpb2We1UKswT4XDd1N+pjeDn5KYbxYThZNQjXAJA6vMNHSZWZdQaXYnS/KG4viLRpjP0U2yVS4a4RJAaBoAVsu9PPuMunrukvZ08s0FPE7ZjRzeXH0DY90Fa7S/VzfJtT55qA2m4Zgn1K0Fy1w4YXahVwdUnjaW21XVx3KeShrdmHOmKgkmYJynzwn2VXbbmrU9WSOIz9tV9INIRy9QkPs8aZctW/8Ajt5K16eD6cCVfELodeT5HbrKHAiPvirTspf/AOHZ3NcnC392+CfD/C4DPLZa+9Lip1tQKb9iPhcfvYrIXndTqRw1G+ex6KhwnU8o6UbaNZHa+H/f9vIy/O3AZHcMxQQSXy0FoOYaNZIyk6cCtdcPaKhamg0qgJjNhMPbyLTn5jJfMbTdpdxLdxuBwCu7quazFmTAIGupnmSZTV2ybMuo0Ma1z9+v3PpockWO1Ne57WkEsdhdGxwgx7r5Je9K02ZxLK9XujkCKjzh4A5xHNWfYi3VLOapID2mC5uMY5bqWjMuME9YVnre7GCl6H8tzjLPg+rSuys5/e2gIxFzdfyk6a/DP2Fz++ti3rf6Kn/yrN8fJl/D2/8Al/Y0FQpgKx9q7f2UEYC+pnBhhECDn4onbLmpNHtzZHfme3kabvoCEPVh5Q34W7Gdj+xp5Qvdks//AHusxIAc9xOgFN+fqFDt/a9hbFNjvEMnOAjTMgCZjWMkfUj5AtLa3jazQ2WuHMDmkOacwQZB6FDXtIaCXENA1JIAHUlfHhUNEDA93iGTWucIOxIHr5oLVZzWzcS92+ZIbwz3VH4jC5RuXw1ylhS/sapvb+mbS+ngLqQdhZUaZmBmcO4mYI2U2+e0DX0y2i44iYxYSIG5EjXZZW77nbTExJ4qaQSqfWm0b4/DqYtN9vsR6NnDI5addVKbmJ3+a69oAEoDl01VbNUpeCTZGknzWmsVGAqm6aE5lX9MJI8s5+on2HNC5UK5iS3OVrfBkSPOKi1nJlV6ikqssSPBHCEI1MEbI9emob2wpAr+ItPEoKrU0uQReBMrsoESrLQqdMuIaNSk33aIIpN+Fmv+J+ufT5nkrO62wH1Do0H5SVl6ji5xnM5yeZzJ8ytdK2VufczSXrXKvt3JVmZi0108ytpd1ysYAMMncnNUfZuwy4E6Nz6uOnpn7LbU2pqYZ9zJrbsPZDhIjiwM/hHovNu9ozAg8lMXlp2IwepLyJghD3ieQlVaQKOBcka0tGEkwBBJnSN5VdZLRRtVKCQ4HJpMyORndUXbt9qa0taB3BjE5s4uj+DenmsrdVpdRBqNeCG4cTJPiB9gRCqdvu2tcG6rSOVfqRlz2/nkv7zu51F5adNj+qrX0yDLSQeS0ZvBtopCTLXAYDv/ACuPHbkqQsgwVRdXteV0OpodX6sXGfVdf6/zuKdaSRFRoLd9weoU2wiic2tZI0iAR9UmqzLkUg2UHMJFNrryXS01cl7Xj/BY3xY8TcQPiybBAiCY+p14lV1TstOlRsHTwmfOF2q1+UPcPMkZcinNt1UAZg9R+iLlCT5Qi090ElCSEO7LYQIeC6RtAic009nAD+8EdDOqN96VSAMLRGchR32iq7IujolzX2QY06l9ZJD20vwpxte12ojQ57idOKr7Q7vIIkuLcJnIdescANE6nYZzJk+qmMpDKByQ3N8JYLVTGPMnl/YqLNcwmTqfIBWbLKGiBt95KSGcNt/67InUSG4tsvp+vsgojOxIj4IEffVRnOzUh1ThvkDwjb5KFaTvuo8Eyw6lSck+yUcRhR6FOdM5+4V9d9mw9UjM9k8IsLJTAEKYEimE0FFGCXLCeUtzkLigeUGBICqUlGShQGCCMBcY1WFKyOIBhWwi2VTmkZi8RFR3VFQtEiDqjvoftXKuVM5bZsugt0UT6jUC5QrTkURCPUK4LIOw2V54z7kBZNjwJJ4q+tN5U2Wd1Nx8bpwjjOYPTJZzuy6qGZATOZgcs9lsn+iv2KdEs6p58M3PZYENIdqYcOYI2+9lp6eixl3V3sgH8vtxC11krBzQQnolxgp1tTjPd5JC8vLy0GE8uFdKW4qEK+/nhtCqTpgcPUQPcr5bbJfPihwEA5NBYPDDY1y24Arc9srb+7oAtxPcHHFmMLTkHDgXfIrNXlYwC0VMReAMxGAEkaZaQdeKzW8v6HX0S2Qy+5CuN2DFTI8JPoSFalw1cJgw72kztIId1xKrofG6MxiMdJIEqfi46OGfVuv+kvQpe+Lg+w+th6NsLl36/wA+hcusDHgYCDlJjPM7mV0XbE5cxERkszZ7W+nIBjPPqMvoPRWFK/H6a5zxjiFWrIPqjW6bl8ryhlos5BI5npxQlgwz6T9F03lJOPfhzHTolm1jLT0+fFK9pbHfhZRJdZSSRqQAPRoOXuf90l9AkhpgZ5DWOfsj/tEklwyIBy1jwhoz8pUIVpg7jfQHbZSTiSCs7/xk91AAASJP0cfXZOu+zMdrlmQD08unqqivWJAJzIy9IXW2k8SAeBhTfHPQkq5uOMmxs1KmwSYxanSR+vms5e9txugfC3IeSgVbU4zO+ZzyzSHD6KTtysIqq02yW6Tyzz6mwXaVEu9wmWayFyvLLYwFSWWWKIqw2LCJ3VjTauhqIIGGUshtKZKWxEExWzxSqhTHJDygyIBdCFPs9MkwillkbwiZdllxHlur8CEqyUMDQPVOXRrhtRzLZ7mYG+f3hVdCn3wf2juqrwVyrvnZ1qvlRzRSqdWeqjlBMKuMsDtZK3tTTcAyo38stPzH1VjcUVQOL2iN826j6+SO0UxVplp3Hvsqjs3aHUnluhY7E2esEffFdOhqde059rlVapo2VK7ag2MK2u1zmagwrSwV21WNe3Rw9DuD0Kk4AnjTt6MlmsdixJA06ko5SzTXCYVxjGlKquDQSTAAJJOgAzJK61yxX/ES/cLfwrD4ngGoeDNm9XfIc0s5qEcstoplbNQRnLzvM167qonM+Di1rfg6HfqSpxZUrUy97iA3MAQB6b6Sqa7KGJ7W8T7brTXscNMtyAaC3LSdCVjry8yZ3bcRca4r/hQ3e75qwqDhxHuCCoN1M4+cZqwpO8U+foJR0udwfjCXp/uiuqziJjXP1AP1Qtarh9nyAI2HsAEs2YKh9WWVXexfRFXjKZSzj79FKdZtkJsxyySl/qoWKkRB0G+UcI9UlrlJZZDGnqiZZ4UyT1IiATmPp5om09vvkpQp8gnU6P2EcordqIooqTQsfHPRTKNn5KZTpwpkzzu8AUKIGgT8KIFdChlbbOLyOFwNUAdajK5C4SiKwXlIcUb3JKAUE1X10WWBiPkqqwUMTgFp2NgQNlq08M8sy6izHtQS8vLy2GI+d290kqGAn2lyQCuLZ1O3XwjsIHBMXCFSWCWugyoF6WU4hVZqDmOfPkdCrAhC0x0OquoudcslV1Ssjgvey97inEz3NTjmWOESDzGU8RBW4BnRfKrKO7cfzU36tmDyIOzhseuxIOquq9TRADjjou+B4Gn+EjY/4fSV2k1JbkcaUXF4ZrEJCCjXa8BzSCDuEUqAIV5vDKT3lxYGtc4uES0ATIlfFGWl1VxqVHFz3ZuJ1JX0P/ideuCg2g0+KsfFyptIJ9TA9Vhbis2OqxsSCc+m/wAlh1LzNRR3fhteyqVj7/4RpezFJuFzvzTABGgjUeqK/qoAjirk0JyGR010IWZvBxdVIJmMkZ+yGB9L+dfu8cg0clZXdSk59T8z9FHoAiQMhvsrmwWfC2SILtBwbtPM69I4o1/lwcir4jb61iqXblhObKWaAUosQFiykTIrrMEAsYU0U0QahgO5kD8EOKNtiCmYEWFTBNzIgswR4ANlIFJEKKmAOQgJjAU8UExtHijtYrkhAYmAIy1eARwLkXC60JhCEqYBkFLcUZSHuQCgHFcaELinUcszoEUiN4RaXaIcBuVdrPXG/FUJWhW+j5TnX/MeXl5eVxSfMKrksFdehauJM7kRgXUIRKscAoHBMKFyUILHR0UizWl1IktAe0iHMcJDhzG6iuTqS00Xyh0KLqY2LkkWO/Ax003d0f4HuxMPIPj2d6rRWftSMhVYWk6FuYPMcR0lfP74+PzCtbg/5Kr/ADfouvGW5ZORKO2TRT33WqWiu+rUaROTRHwsHwt4deZKvuzFjwMNQwCSI6JFLRFT1VS06Ut2TdLXuVezbhFlb7SWthgxOOQjOOZVTZ7IQZec/UnyCnH4fJKub955j5qSqWcvkWGunGLjDjPfuWNgu/MOeMhm1nHg5/HorQ59V5+vqutWSyxzfJbXBRX9TzWIu6Rt1TEqQzkxApL3dJq6mwDcxJpLraaaVwaoYJuZwUl3u0xeCbCF3M4GLhamBC/VHAMiy1CQjQlI0MgSluKMpb0o6Fvcorym1ElyUY8BJQWmt+UeaZSUJ+p6oSeERLLL/sz8RWjWd7L6uWiXR0/6aObqP1GeXl5eVx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xQSEhUUExQWFBQVGBQVFRcXFBQUFxUXFRUXFxQXFRUYHCggGBwlHBQUITEhJSkrLi4uFx8zODMsNygtLisBCgoKDg0OGhAQGiwkICQsLCwsLCwsLCwsLCwsLCwsLCwsLCwsLCwsLCwsLC0sLCwsLCwsLCwsLCwsLCwsLCwsLP/AABEIAKkBKwMBIgACEQEDEQH/xAAbAAACAwEBAQAAAAAAAAAAAAACAwQFBgEAB//EAEAQAAEDAQYDBgQDBQYHAAAAAAEAAhEDBAUSITFBUWFxBhMigZGhMrHB8BRC0SMzUnLhFRZic6LxBzRDY5Ky0v/EABoBAAIDAQEAAAAAAAAAAAAAAAECAAMEBQb/xAAvEQACAgEDAwIEBQUBAAAAAAAAAQIDEQQSITFBURMiBTJxkRQjM4HwYaGx0fFS/9oADAMBAAIRAxEAPwDdNKifg3NtDKzCAWkEgznxHnn6qSCvYlya7JQeUdqyuNiwyZelZ9qstSpSAaXMqNwEYi7uySGnSDGLjqq65X0+5Y6k0Na8B0Djo6TuZETyU3s9WLatWls4CtTHMZPHmFU0afcVq9D8rXd7S/y6ucDkHZea3X+6vK+pg0/st2v6Fm+sota1woFptcmG5n2CbZbLnJzK5x1OEPpguMn0U+mISmNhNaiI2PY5HiSoXURA5XigBRoEwDC9hXV1QgstQ4RwTF4tQCRn2cIfw6lFq6AoiZK91EhE2pGqnOalmjOybJExLbSmteShFEcEcqKQWMhElhGG8kdwmAwilCGpmFQDONXYXcK9CKFyCUMoyEJRYUA4oS5EuFKOcL1CttjnNuRUsrkoBXHQp6NtLTheMJ9j5qypWiUm2WUPCqqVV1N2F2h0P0S9CziRoRUXcah0aso8SIjQkLpXqYThTQDki1appup1h/03An+R3hd7KR22s8GlaGmACaLz/wBurmx3QOTHWcOBadCCD5/7p93UvxNjfQf8TQ6g7kRnSd5ZLoaeW6DiznalbZqSKazWEN113UxohJuasalFpdk9s06g4PZ4T9D5rtZ8LDJbW4m+Et6yODl0PVe22DimNtjTulHwyxD0Qcq/8UOK9+ObxCmSbSzBRNVe28GblOZeDOKOUBwl4Ji6AoptrePui/Gt4o8C7JeCQWroUb8c30lG22N4o8A2S8EiF4NSvxjJ+LbqpLalMiRUamUciSyuqYstQ92nCkOLT0cCvOpQYghR1sXevIg2dA6jCkYOZQhreMlD0x1JiMKawJ4aBtHWB96FcqVGN1cPISmVeBXPPAIK6AkVryojRxJ9N1Efe7dh7/fJRuK7jRqnLsy0lcVK69xzXhfQzlDfEf8ADzLkoHKqF9t4Iv7aZCDkiejNdicCvSoDrzZxCP8AHN2MpQuD8D3lIeTsvVbQFHq2wAIgwxlK0ZwUF7WbGwncZjqEi7DjcTzVvWp+HNJnIz4aKy7TiaDxCnd2kXZTho81OLeSiJN8lbTcpNNygscpFJygCwYlWF3dWuJhtobh6VGZtP3xRUXZJd6sJp4m/FTIqN6tzPtKvontmZtRHdEjV6fc26oyIZaW98z/ADG5VR138ki3AmQFZdq/2lnp2qmJdSLa45sMCq1JqNDocMw4Ag8iJB902shypA0dnDifNL4vU0a2EtJB3CGpfkbkLWX7czXnFGeazNa7g6REEe/GFnhFdzqOeUsEVvaGm7WpB55fNTKVsxaOBHIyqS33W0jRVTLCWZq11xFeVybdtY8U4VDxWfu51TCSCSGxM5qzoVzwSOA6l3Raiqeqa2ueOXVV9OvlrkntrZIYQ2SWKpRsq89+KiNrjijYRpIQwHJNbVn/AHTqVcxqQfuSotP7hNa3LUz9/wBVMEHMtB49fqQn07Y8TFQiZAG530AUJ2WmXt5lJLnPgOJIExMn0RSwNtUi1/tF7TE4icjM5eun9VKF5wxsEhxnESDhHP5LOsaZ1Pp/VEXR7bc90ylgkqIPBdV7USTBDtCeum2cSo+KY465CQMjO8bKOLQRhwnCTrADfkMtUVaq53xEk8SZ02Cj5EUGgIy1+591xoE6ro04fP70XiY+/afNKohbBc/hoM/06pA06/rKLLzXXPAyRwBvApxMH0Qtpk9EVa0jRs5KC973g6wNY9p5ptorbwSq9djOZVLbO1LaZwiSeTfqrOtdxotxVPiIkTnAOiy1ey43TGZTOHkprnveIllS7T1H6NIGpKjntFUfVaxoMEgZ8FOsVjAp5jU+wVhdlxAvD46dElkUkWxlh+41tw0oYFZ2w+EoLDSgBNrCSAq4rCMk3mYuz0oaEwphCVKLQuclKWwja5G5qUFCwmWeop7HTqqhhU6i9RCSWST2dgsq2Z2YYTE70qk/KVTXK0tY+g747O91PqzWm7zHyVh3vdWilV/K79k/o74SfNcv6j3Nsp1fy2hvcv8A5250yeoyXQkvVqOfB+laC+niEKgva7cPiGs+QWleyChqMDgQRqsCR04zcT53aaRJLsOUwYVbXsok8D7LXXvd5puIH3+qpqllJJ0VieDckpx4G9iqDXMqtInOD6K2uO6IrPa4SGiRzDtPqqns7+xrO/heB5OC213PGI9FoilLDOPbKdTlDyYy9bo7usWjIHxCOBWosfZpmASM4zOak3jYO8qUzwMHpqtNZmaIwpW55Bfqm4Qw+e58zve63UXxAw8YOnqq9jXbtOXDNfSe0diD2yBofZcuu6WhskZlVOl78IvjrIqpSfU+ei0Nb+aOoI94Uyz2gEZEEHgQVoL/ALiDfG0ZctlUWO5g8w1omdRMhVOLjLBshOude9MAvBC4yButJT7LCB4zPkVFt/Zl7BLXSBrlJ9JTuqS5wVQ1dTe3JRudH3KEOEZ6rta7aoJGJpiNuJ01+4V1dfZ974LiIgE5cdBqkUW3hI1WWwrjubKhrwY4pznCFp6fZZo1cfIAKqvO4MBzlzTpJ0PTQp5VSisszR1ddktqZTmsNpOpyE6c9FHeXnRp8/6K4uu7cTw0DILTVrnbggDNCFbksol2ohVJRfJiLuslSo6Mh5fqtDbria2iTGbRM8Y1Uvs7YYc4xor+10AWuHEEK+qpOLbMWr1OLUo9EYO6bqFTvDGQBA6kZeinUrtZSogHMuAc/kZ08lcXbZxTphu+pPErOdsby7iy1XjVoMdZyTwrSS8lV2olOTSfH+ik7WWppmMxt02VFYbOTmdfkgu6vUtDWve3DOg+qurNRjw8VntllnU0dLhXl9x902XG4ZZDfitdRsoEclDuixYWAq7a1U4yV32c8AUxCJozXSF1gUwZmwarlHIKbVKXiQYy4RXJbmrzXoigWABOo1EkhcBUIT7RS7ymW7kZdRm33Ck3kz8ZYJH7xoDwdxUpH6wfVRbNUVjcDgH1aWzv2rfPJ3uFs0susTDqodJEOw2gVqTHj8wBPI6OHkQURaol3N7qtXs+zXd6z+R+oHQ/+ynv1VNsNsmi+me6KZBvKnjbpnt15rMPpHPh8lr6jZCprbRzOWfTLSPVV55NtE9vBRVKQDZGvRTbjvP9oGncHootTKfv0SadKMxrseisjNpmi6iN0OepvqFSXBXNEr5xS7TNpFneSMw0kCRB1ceEarfWWsCAQttc1I89qKZVywyRXEiFIotUJ9TNTaRyViKGetNnDmkHQhVd03cGE8jkrmUqklcE5JjxtlGLiujHNauVGSjXk5WZS33dFXIZFaKx2YMaB9yirUgXA8E4KqFai2zRbfKyMU+x1Q7ys+NhG+o6qYuOVjWVgojJxeUVFy2DA3EdXeytXNQ0jkuuKWEVFYQ9ljnJyZGoUw2Y3M/VOqnJRzUzK9Vq5JlwI8sr6tWJ5L5pe9uFsOGD3Qd4ifzkHIDiFf3l2ibUdVpMBycWYtuBwqrpUGtAAbAjZZLbOyOzotHn3zXAVOgGgRlPsp93WWTnoo1JhJj0V1ddJZWzoXTwi1szIEKU0IaTck0hOkcmbyxdQISURSarkrIkJqPSSV17kKUsIByRByKqEqVGsDJ5GICV0FccgMHSfBU5tp7t9Ors0w7+R+R9DCrJUulBY7FkyCHHkR81bS2prBTek4PIrtpb2We1UKswT4XDd1N+pjeDn5KYbxYThZNQjXAJA6vMNHSZWZdQaXYnS/KG4viLRpjP0U2yVS4a4RJAaBoAVsu9PPuMunrukvZ08s0FPE7ZjRzeXH0DY90Fa7S/VzfJtT55qA2m4Zgn1K0Fy1w4YXahVwdUnjaW21XVx3KeShrdmHOmKgkmYJynzwn2VXbbmrU9WSOIz9tV9INIRy9QkPs8aZctW/8Ajt5K16eD6cCVfELodeT5HbrKHAiPvirTspf/AOHZ3NcnC392+CfD/C4DPLZa+9Lip1tQKb9iPhcfvYrIXndTqRw1G+ex6KhwnU8o6UbaNZHa+H/f9vIy/O3AZHcMxQQSXy0FoOYaNZIyk6cCtdcPaKhamg0qgJjNhMPbyLTn5jJfMbTdpdxLdxuBwCu7quazFmTAIGupnmSZTV2ybMuo0Ma1z9+v3PpockWO1Ne57WkEsdhdGxwgx7r5Je9K02ZxLK9XujkCKjzh4A5xHNWfYi3VLOapID2mC5uMY5bqWjMuME9YVnre7GCl6H8tzjLPg+rSuys5/e2gIxFzdfyk6a/DP2Fz++ti3rf6Kn/yrN8fJl/D2/8Al/Y0FQpgKx9q7f2UEYC+pnBhhECDn4onbLmpNHtzZHfme3kabvoCEPVh5Q34W7Gdj+xp5Qvdks//AHusxIAc9xOgFN+fqFDt/a9hbFNjvEMnOAjTMgCZjWMkfUj5AtLa3jazQ2WuHMDmkOacwQZB6FDXtIaCXENA1JIAHUlfHhUNEDA93iGTWucIOxIHr5oLVZzWzcS92+ZIbwz3VH4jC5RuXw1ylhS/sapvb+mbS+ngLqQdhZUaZmBmcO4mYI2U2+e0DX0y2i44iYxYSIG5EjXZZW77nbTExJ4qaQSqfWm0b4/DqYtN9vsR6NnDI5addVKbmJ3+a69oAEoDl01VbNUpeCTZGknzWmsVGAqm6aE5lX9MJI8s5+on2HNC5UK5iS3OVrfBkSPOKi1nJlV6ikqssSPBHCEI1MEbI9emob2wpAr+ItPEoKrU0uQReBMrsoESrLQqdMuIaNSk33aIIpN+Fmv+J+ufT5nkrO62wH1Do0H5SVl6ji5xnM5yeZzJ8ytdK2VufczSXrXKvt3JVmZi0108ytpd1ysYAMMncnNUfZuwy4E6Nz6uOnpn7LbU2pqYZ9zJrbsPZDhIjiwM/hHovNu9ozAg8lMXlp2IwepLyJghD3ieQlVaQKOBcka0tGEkwBBJnSN5VdZLRRtVKCQ4HJpMyORndUXbt9qa0taB3BjE5s4uj+DenmsrdVpdRBqNeCG4cTJPiB9gRCqdvu2tcG6rSOVfqRlz2/nkv7zu51F5adNj+qrX0yDLSQeS0ZvBtopCTLXAYDv/ACuPHbkqQsgwVRdXteV0OpodX6sXGfVdf6/zuKdaSRFRoLd9weoU2wiic2tZI0iAR9UmqzLkUg2UHMJFNrryXS01cl7Xj/BY3xY8TcQPiybBAiCY+p14lV1TstOlRsHTwmfOF2q1+UPcPMkZcinNt1UAZg9R+iLlCT5Qi090ElCSEO7LYQIeC6RtAic009nAD+8EdDOqN96VSAMLRGchR32iq7IujolzX2QY06l9ZJD20vwpxte12ojQ57idOKr7Q7vIIkuLcJnIdescANE6nYZzJk+qmMpDKByQ3N8JYLVTGPMnl/YqLNcwmTqfIBWbLKGiBt95KSGcNt/67InUSG4tsvp+vsgojOxIj4IEffVRnOzUh1ThvkDwjb5KFaTvuo8Eyw6lSck+yUcRhR6FOdM5+4V9d9mw9UjM9k8IsLJTAEKYEimE0FFGCXLCeUtzkLigeUGBICqUlGShQGCCMBcY1WFKyOIBhWwi2VTmkZi8RFR3VFQtEiDqjvoftXKuVM5bZsugt0UT6jUC5QrTkURCPUK4LIOw2V54z7kBZNjwJJ4q+tN5U2Wd1Nx8bpwjjOYPTJZzuy6qGZATOZgcs9lsn+iv2KdEs6p58M3PZYENIdqYcOYI2+9lp6eixl3V3sgH8vtxC11krBzQQnolxgp1tTjPd5JC8vLy0GE8uFdKW4qEK+/nhtCqTpgcPUQPcr5bbJfPihwEA5NBYPDDY1y24Arc9srb+7oAtxPcHHFmMLTkHDgXfIrNXlYwC0VMReAMxGAEkaZaQdeKzW8v6HX0S2Qy+5CuN2DFTI8JPoSFalw1cJgw72kztIId1xKrofG6MxiMdJIEqfi46OGfVuv+kvQpe+Lg+w+th6NsLl36/wA+hcusDHgYCDlJjPM7mV0XbE5cxERkszZ7W+nIBjPPqMvoPRWFK/H6a5zxjiFWrIPqjW6bl8ryhlos5BI5npxQlgwz6T9F03lJOPfhzHTolm1jLT0+fFK9pbHfhZRJdZSSRqQAPRoOXuf90l9AkhpgZ5DWOfsj/tEklwyIBy1jwhoz8pUIVpg7jfQHbZSTiSCs7/xk91AAASJP0cfXZOu+zMdrlmQD08unqqivWJAJzIy9IXW2k8SAeBhTfHPQkq5uOMmxs1KmwSYxanSR+vms5e9txugfC3IeSgVbU4zO+ZzyzSHD6KTtysIqq02yW6Tyzz6mwXaVEu9wmWayFyvLLYwFSWWWKIqw2LCJ3VjTauhqIIGGUshtKZKWxEExWzxSqhTHJDygyIBdCFPs9MkwillkbwiZdllxHlur8CEqyUMDQPVOXRrhtRzLZ7mYG+f3hVdCn3wf2juqrwVyrvnZ1qvlRzRSqdWeqjlBMKuMsDtZK3tTTcAyo38stPzH1VjcUVQOL2iN826j6+SO0UxVplp3Hvsqjs3aHUnluhY7E2esEffFdOhqde059rlVapo2VK7ag2MK2u1zmagwrSwV21WNe3Rw9DuD0Kk4AnjTt6MlmsdixJA06ko5SzTXCYVxjGlKquDQSTAAJJOgAzJK61yxX/ES/cLfwrD4ngGoeDNm9XfIc0s5qEcstoplbNQRnLzvM167qonM+Di1rfg6HfqSpxZUrUy97iA3MAQB6b6Sqa7KGJ7W8T7brTXscNMtyAaC3LSdCVjry8yZ3bcRca4r/hQ3e75qwqDhxHuCCoN1M4+cZqwpO8U+foJR0udwfjCXp/uiuqziJjXP1AP1Qtarh9nyAI2HsAEs2YKh9WWVXexfRFXjKZSzj79FKdZtkJsxyySl/qoWKkRB0G+UcI9UlrlJZZDGnqiZZ4UyT1IiATmPp5om09vvkpQp8gnU6P2EcordqIooqTQsfHPRTKNn5KZTpwpkzzu8AUKIGgT8KIFdChlbbOLyOFwNUAdajK5C4SiKwXlIcUb3JKAUE1X10WWBiPkqqwUMTgFp2NgQNlq08M8sy6izHtQS8vLy2GI+d290kqGAn2lyQCuLZ1O3XwjsIHBMXCFSWCWugyoF6WU4hVZqDmOfPkdCrAhC0x0OquoudcslV1Ssjgvey97inEz3NTjmWOESDzGU8RBW4BnRfKrKO7cfzU36tmDyIOzhseuxIOquq9TRADjjou+B4Gn+EjY/4fSV2k1JbkcaUXF4ZrEJCCjXa8BzSCDuEUqAIV5vDKT3lxYGtc4uES0ATIlfFGWl1VxqVHFz3ZuJ1JX0P/ideuCg2g0+KsfFyptIJ9TA9Vhbis2OqxsSCc+m/wAlh1LzNRR3fhteyqVj7/4RpezFJuFzvzTABGgjUeqK/qoAjirk0JyGR010IWZvBxdVIJmMkZ+yGB9L+dfu8cg0clZXdSk59T8z9FHoAiQMhvsrmwWfC2SILtBwbtPM69I4o1/lwcir4jb61iqXblhObKWaAUosQFiykTIrrMEAsYU0U0QahgO5kD8EOKNtiCmYEWFTBNzIgswR4ANlIFJEKKmAOQgJjAU8UExtHijtYrkhAYmAIy1eARwLkXC60JhCEqYBkFLcUZSHuQCgHFcaELinUcszoEUiN4RaXaIcBuVdrPXG/FUJWhW+j5TnX/MeXl5eVxSfMKrksFdehauJM7kRgXUIRKscAoHBMKFyUILHR0UizWl1IktAe0iHMcJDhzG6iuTqS00Xyh0KLqY2LkkWO/Ax003d0f4HuxMPIPj2d6rRWftSMhVYWk6FuYPMcR0lfP74+PzCtbg/5Kr/ADfouvGW5ZORKO2TRT33WqWiu+rUaROTRHwsHwt4deZKvuzFjwMNQwCSI6JFLRFT1VS06Ut2TdLXuVezbhFlb7SWthgxOOQjOOZVTZ7IQZec/UnyCnH4fJKub955j5qSqWcvkWGunGLjDjPfuWNgu/MOeMhm1nHg5/HorQ59V5+vqutWSyxzfJbXBRX9TzWIu6Rt1TEqQzkxApL3dJq6mwDcxJpLraaaVwaoYJuZwUl3u0xeCbCF3M4GLhamBC/VHAMiy1CQjQlI0MgSluKMpb0o6Fvcorym1ElyUY8BJQWmt+UeaZSUJ+p6oSeERLLL/sz8RWjWd7L6uWiXR0/6aObqP1GeXl5eVx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data:image/jpeg;base64,/9j/4AAQSkZJRgABAQAAAQABAAD/2wCEAAkGBxQSEhUUExQWFBQVGBQVFRcXFBQUFxUXFRUXFxQXFRUYHCggGBwlHBQUITEhJSkrLi4uFx8zODMsNygtLisBCgoKDg0OGhAQGiwkICQsLCwsLCwsLCwsLCwsLCwsLCwsLCwsLCwsLCwsLC0sLCwsLCwsLCwsLCwsLCwsLCwsLP/AABEIAKkBKwMBIgACEQEDEQH/xAAbAAACAwEBAQAAAAAAAAAAAAACAwQFBgEAB//EAEAQAAEDAQYDBgQDBQYHAAAAAAEAAhEDBAUSITFBUWFxBhMigZGhMrHB8BRC0SMzUnLhFRZic6LxBzRDY5Ky0v/EABoBAAIDAQEAAAAAAAAAAAAAAAECAAMEBQb/xAAvEQACAgEDAwIEBQUBAAAAAAAAAQIDEQQSITFBURMiBTJxkRQjM4HwYaGx0fFS/9oADAMBAAIRAxEAPwDdNKifg3NtDKzCAWkEgznxHnn6qSCvYlya7JQeUdqyuNiwyZelZ9qstSpSAaXMqNwEYi7uySGnSDGLjqq65X0+5Y6k0Na8B0Djo6TuZETyU3s9WLatWls4CtTHMZPHmFU0afcVq9D8rXd7S/y6ucDkHZea3X+6vK+pg0/st2v6Fm+sota1woFptcmG5n2CbZbLnJzK5x1OEPpguMn0U+mISmNhNaiI2PY5HiSoXURA5XigBRoEwDC9hXV1QgstQ4RwTF4tQCRn2cIfw6lFq6AoiZK91EhE2pGqnOalmjOybJExLbSmteShFEcEcqKQWMhElhGG8kdwmAwilCGpmFQDONXYXcK9CKFyCUMoyEJRYUA4oS5EuFKOcL1CttjnNuRUsrkoBXHQp6NtLTheMJ9j5qypWiUm2WUPCqqVV1N2F2h0P0S9CziRoRUXcah0aso8SIjQkLpXqYThTQDki1appup1h/03An+R3hd7KR22s8GlaGmACaLz/wBurmx3QOTHWcOBadCCD5/7p93UvxNjfQf8TQ6g7kRnSd5ZLoaeW6DiznalbZqSKazWEN113UxohJuasalFpdk9s06g4PZ4T9D5rtZ8LDJbW4m+Et6yODl0PVe22DimNtjTulHwyxD0Qcq/8UOK9+ObxCmSbSzBRNVe28GblOZeDOKOUBwl4Ji6AoptrePui/Gt4o8C7JeCQWroUb8c30lG22N4o8A2S8EiF4NSvxjJ+LbqpLalMiRUamUciSyuqYstQ92nCkOLT0cCvOpQYghR1sXevIg2dA6jCkYOZQhreMlD0x1JiMKawJ4aBtHWB96FcqVGN1cPISmVeBXPPAIK6AkVryojRxJ9N1Efe7dh7/fJRuK7jRqnLsy0lcVK69xzXhfQzlDfEf8ADzLkoHKqF9t4Iv7aZCDkiejNdicCvSoDrzZxCP8AHN2MpQuD8D3lIeTsvVbQFHq2wAIgwxlK0ZwUF7WbGwncZjqEi7DjcTzVvWp+HNJnIz4aKy7TiaDxCnd2kXZTho81OLeSiJN8lbTcpNNygscpFJygCwYlWF3dWuJhtobh6VGZtP3xRUXZJd6sJp4m/FTIqN6tzPtKvontmZtRHdEjV6fc26oyIZaW98z/ADG5VR138ki3AmQFZdq/2lnp2qmJdSLa45sMCq1JqNDocMw4Ag8iJB902shypA0dnDifNL4vU0a2EtJB3CGpfkbkLWX7czXnFGeazNa7g6REEe/GFnhFdzqOeUsEVvaGm7WpB55fNTKVsxaOBHIyqS33W0jRVTLCWZq11xFeVybdtY8U4VDxWfu51TCSCSGxM5qzoVzwSOA6l3Raiqeqa2ueOXVV9OvlrkntrZIYQ2SWKpRsq89+KiNrjijYRpIQwHJNbVn/AHTqVcxqQfuSotP7hNa3LUz9/wBVMEHMtB49fqQn07Y8TFQiZAG530AUJ2WmXt5lJLnPgOJIExMn0RSwNtUi1/tF7TE4icjM5eun9VKF5wxsEhxnESDhHP5LOsaZ1Pp/VEXR7bc90ylgkqIPBdV7USTBDtCeum2cSo+KY465CQMjO8bKOLQRhwnCTrADfkMtUVaq53xEk8SZ02Cj5EUGgIy1+591xoE6ro04fP70XiY+/afNKohbBc/hoM/06pA06/rKLLzXXPAyRwBvApxMH0Qtpk9EVa0jRs5KC973g6wNY9p5ptorbwSq9djOZVLbO1LaZwiSeTfqrOtdxotxVPiIkTnAOiy1ey43TGZTOHkprnveIllS7T1H6NIGpKjntFUfVaxoMEgZ8FOsVjAp5jU+wVhdlxAvD46dElkUkWxlh+41tw0oYFZ2w+EoLDSgBNrCSAq4rCMk3mYuz0oaEwphCVKLQuclKWwja5G5qUFCwmWeop7HTqqhhU6i9RCSWST2dgsq2Z2YYTE70qk/KVTXK0tY+g747O91PqzWm7zHyVh3vdWilV/K79k/o74SfNcv6j3Nsp1fy2hvcv8A5250yeoyXQkvVqOfB+laC+niEKgva7cPiGs+QWleyChqMDgQRqsCR04zcT53aaRJLsOUwYVbXsok8D7LXXvd5puIH3+qpqllJJ0VieDckpx4G9iqDXMqtInOD6K2uO6IrPa4SGiRzDtPqqns7+xrO/heB5OC213PGI9FoilLDOPbKdTlDyYy9bo7usWjIHxCOBWosfZpmASM4zOak3jYO8qUzwMHpqtNZmaIwpW55Bfqm4Qw+e58zve63UXxAw8YOnqq9jXbtOXDNfSe0diD2yBofZcuu6WhskZlVOl78IvjrIqpSfU+ei0Nb+aOoI94Uyz2gEZEEHgQVoL/ALiDfG0ZctlUWO5g8w1omdRMhVOLjLBshOude9MAvBC4yButJT7LCB4zPkVFt/Zl7BLXSBrlJ9JTuqS5wVQ1dTe3JRudH3KEOEZ6rta7aoJGJpiNuJ01+4V1dfZ974LiIgE5cdBqkUW3hI1WWwrjubKhrwY4pznCFp6fZZo1cfIAKqvO4MBzlzTpJ0PTQp5VSisszR1ddktqZTmsNpOpyE6c9FHeXnRp8/6K4uu7cTw0DILTVrnbggDNCFbksol2ohVJRfJiLuslSo6Mh5fqtDbria2iTGbRM8Y1Uvs7YYc4xor+10AWuHEEK+qpOLbMWr1OLUo9EYO6bqFTvDGQBA6kZeinUrtZSogHMuAc/kZ08lcXbZxTphu+pPErOdsby7iy1XjVoMdZyTwrSS8lV2olOTSfH+ik7WWppmMxt02VFYbOTmdfkgu6vUtDWve3DOg+qurNRjw8VntllnU0dLhXl9x902XG4ZZDfitdRsoEclDuixYWAq7a1U4yV32c8AUxCJozXSF1gUwZmwarlHIKbVKXiQYy4RXJbmrzXoigWABOo1EkhcBUIT7RS7ymW7kZdRm33Ck3kz8ZYJH7xoDwdxUpH6wfVRbNUVjcDgH1aWzv2rfPJ3uFs0susTDqodJEOw2gVqTHj8wBPI6OHkQURaol3N7qtXs+zXd6z+R+oHQ/+ynv1VNsNsmi+me6KZBvKnjbpnt15rMPpHPh8lr6jZCprbRzOWfTLSPVV55NtE9vBRVKQDZGvRTbjvP9oGncHootTKfv0SadKMxrseisjNpmi6iN0OepvqFSXBXNEr5xS7TNpFneSMw0kCRB1ceEarfWWsCAQttc1I89qKZVywyRXEiFIotUJ9TNTaRyViKGetNnDmkHQhVd03cGE8jkrmUqklcE5JjxtlGLiujHNauVGSjXk5WZS33dFXIZFaKx2YMaB9yirUgXA8E4KqFai2zRbfKyMU+x1Q7ys+NhG+o6qYuOVjWVgojJxeUVFy2DA3EdXeytXNQ0jkuuKWEVFYQ9ljnJyZGoUw2Y3M/VOqnJRzUzK9Vq5JlwI8sr6tWJ5L5pe9uFsOGD3Qd4ifzkHIDiFf3l2ibUdVpMBycWYtuBwqrpUGtAAbAjZZLbOyOzotHn3zXAVOgGgRlPsp93WWTnoo1JhJj0V1ddJZWzoXTwi1szIEKU0IaTck0hOkcmbyxdQISURSarkrIkJqPSSV17kKUsIByRByKqEqVGsDJ5GICV0FccgMHSfBU5tp7t9Ors0w7+R+R9DCrJUulBY7FkyCHHkR81bS2prBTek4PIrtpb2We1UKswT4XDd1N+pjeDn5KYbxYThZNQjXAJA6vMNHSZWZdQaXYnS/KG4viLRpjP0U2yVS4a4RJAaBoAVsu9PPuMunrukvZ08s0FPE7ZjRzeXH0DY90Fa7S/VzfJtT55qA2m4Zgn1K0Fy1w4YXahVwdUnjaW21XVx3KeShrdmHOmKgkmYJynzwn2VXbbmrU9WSOIz9tV9INIRy9QkPs8aZctW/8Ajt5K16eD6cCVfELodeT5HbrKHAiPvirTspf/AOHZ3NcnC392+CfD/C4DPLZa+9Lip1tQKb9iPhcfvYrIXndTqRw1G+ex6KhwnU8o6UbaNZHa+H/f9vIy/O3AZHcMxQQSXy0FoOYaNZIyk6cCtdcPaKhamg0qgJjNhMPbyLTn5jJfMbTdpdxLdxuBwCu7quazFmTAIGupnmSZTV2ybMuo0Ma1z9+v3PpockWO1Ne57WkEsdhdGxwgx7r5Je9K02ZxLK9XujkCKjzh4A5xHNWfYi3VLOapID2mC5uMY5bqWjMuME9YVnre7GCl6H8tzjLPg+rSuys5/e2gIxFzdfyk6a/DP2Fz++ti3rf6Kn/yrN8fJl/D2/8Al/Y0FQpgKx9q7f2UEYC+pnBhhECDn4onbLmpNHtzZHfme3kabvoCEPVh5Q34W7Gdj+xp5Qvdks//AHusxIAc9xOgFN+fqFDt/a9hbFNjvEMnOAjTMgCZjWMkfUj5AtLa3jazQ2WuHMDmkOacwQZB6FDXtIaCXENA1JIAHUlfHhUNEDA93iGTWucIOxIHr5oLVZzWzcS92+ZIbwz3VH4jC5RuXw1ylhS/sapvb+mbS+ngLqQdhZUaZmBmcO4mYI2U2+e0DX0y2i44iYxYSIG5EjXZZW77nbTExJ4qaQSqfWm0b4/DqYtN9vsR6NnDI5addVKbmJ3+a69oAEoDl01VbNUpeCTZGknzWmsVGAqm6aE5lX9MJI8s5+on2HNC5UK5iS3OVrfBkSPOKi1nJlV6ikqssSPBHCEI1MEbI9emob2wpAr+ItPEoKrU0uQReBMrsoESrLQqdMuIaNSk33aIIpN+Fmv+J+ufT5nkrO62wH1Do0H5SVl6ji5xnM5yeZzJ8ytdK2VufczSXrXKvt3JVmZi0108ytpd1ysYAMMncnNUfZuwy4E6Nz6uOnpn7LbU2pqYZ9zJrbsPZDhIjiwM/hHovNu9ozAg8lMXlp2IwepLyJghD3ieQlVaQKOBcka0tGEkwBBJnSN5VdZLRRtVKCQ4HJpMyORndUXbt9qa0taB3BjE5s4uj+DenmsrdVpdRBqNeCG4cTJPiB9gRCqdvu2tcG6rSOVfqRlz2/nkv7zu51F5adNj+qrX0yDLSQeS0ZvBtopCTLXAYDv/ACuPHbkqQsgwVRdXteV0OpodX6sXGfVdf6/zuKdaSRFRoLd9weoU2wiic2tZI0iAR9UmqzLkUg2UHMJFNrryXS01cl7Xj/BY3xY8TcQPiybBAiCY+p14lV1TstOlRsHTwmfOF2q1+UPcPMkZcinNt1UAZg9R+iLlCT5Qi090ElCSEO7LYQIeC6RtAic009nAD+8EdDOqN96VSAMLRGchR32iq7IujolzX2QY06l9ZJD20vwpxte12ojQ57idOKr7Q7vIIkuLcJnIdescANE6nYZzJk+qmMpDKByQ3N8JYLVTGPMnl/YqLNcwmTqfIBWbLKGiBt95KSGcNt/67InUSG4tsvp+vsgojOxIj4IEffVRnOzUh1ThvkDwjb5KFaTvuo8Eyw6lSck+yUcRhR6FOdM5+4V9d9mw9UjM9k8IsLJTAEKYEimE0FFGCXLCeUtzkLigeUGBICqUlGShQGCCMBcY1WFKyOIBhWwi2VTmkZi8RFR3VFQtEiDqjvoftXKuVM5bZsugt0UT6jUC5QrTkURCPUK4LIOw2V54z7kBZNjwJJ4q+tN5U2Wd1Nx8bpwjjOYPTJZzuy6qGZATOZgcs9lsn+iv2KdEs6p58M3PZYENIdqYcOYI2+9lp6eixl3V3sgH8vtxC11krBzQQnolxgp1tTjPd5JC8vLy0GE8uFdKW4qEK+/nhtCqTpgcPUQPcr5bbJfPihwEA5NBYPDDY1y24Arc9srb+7oAtxPcHHFmMLTkHDgXfIrNXlYwC0VMReAMxGAEkaZaQdeKzW8v6HX0S2Qy+5CuN2DFTI8JPoSFalw1cJgw72kztIId1xKrofG6MxiMdJIEqfi46OGfVuv+kvQpe+Lg+w+th6NsLl36/wA+hcusDHgYCDlJjPM7mV0XbE5cxERkszZ7W+nIBjPPqMvoPRWFK/H6a5zxjiFWrIPqjW6bl8ryhlos5BI5npxQlgwz6T9F03lJOPfhzHTolm1jLT0+fFK9pbHfhZRJdZSSRqQAPRoOXuf90l9AkhpgZ5DWOfsj/tEklwyIBy1jwhoz8pUIVpg7jfQHbZSTiSCs7/xk91AAASJP0cfXZOu+zMdrlmQD08unqqivWJAJzIy9IXW2k8SAeBhTfHPQkq5uOMmxs1KmwSYxanSR+vms5e9txugfC3IeSgVbU4zO+ZzyzSHD6KTtysIqq02yW6Tyzz6mwXaVEu9wmWayFyvLLYwFSWWWKIqw2LCJ3VjTauhqIIGGUshtKZKWxEExWzxSqhTHJDygyIBdCFPs9MkwillkbwiZdllxHlur8CEqyUMDQPVOXRrhtRzLZ7mYG+f3hVdCn3wf2juqrwVyrvnZ1qvlRzRSqdWeqjlBMKuMsDtZK3tTTcAyo38stPzH1VjcUVQOL2iN826j6+SO0UxVplp3Hvsqjs3aHUnluhY7E2esEffFdOhqde059rlVapo2VK7ag2MK2u1zmagwrSwV21WNe3Rw9DuD0Kk4AnjTt6MlmsdixJA06ko5SzTXCYVxjGlKquDQSTAAJJOgAzJK61yxX/ES/cLfwrD4ngGoeDNm9XfIc0s5qEcstoplbNQRnLzvM167qonM+Di1rfg6HfqSpxZUrUy97iA3MAQB6b6Sqa7KGJ7W8T7brTXscNMtyAaC3LSdCVjry8yZ3bcRca4r/hQ3e75qwqDhxHuCCoN1M4+cZqwpO8U+foJR0udwfjCXp/uiuqziJjXP1AP1Qtarh9nyAI2HsAEs2YKh9WWVXexfRFXjKZSzj79FKdZtkJsxyySl/qoWKkRB0G+UcI9UlrlJZZDGnqiZZ4UyT1IiATmPp5om09vvkpQp8gnU6P2EcordqIooqTQsfHPRTKNn5KZTpwpkzzu8AUKIGgT8KIFdChlbbOLyOFwNUAdajK5C4SiKwXlIcUb3JKAUE1X10WWBiPkqqwUMTgFp2NgQNlq08M8sy6izHtQS8vLy2GI+d290kqGAn2lyQCuLZ1O3XwjsIHBMXCFSWCWugyoF6WU4hVZqDmOfPkdCrAhC0x0OquoudcslV1Ssjgvey97inEz3NTjmWOESDzGU8RBW4BnRfKrKO7cfzU36tmDyIOzhseuxIOquq9TRADjjou+B4Gn+EjY/4fSV2k1JbkcaUXF4ZrEJCCjXa8BzSCDuEUqAIV5vDKT3lxYGtc4uES0ATIlfFGWl1VxqVHFz3ZuJ1JX0P/ideuCg2g0+KsfFyptIJ9TA9Vhbis2OqxsSCc+m/wAlh1LzNRR3fhteyqVj7/4RpezFJuFzvzTABGgjUeqK/qoAjirk0JyGR010IWZvBxdVIJmMkZ+yGB9L+dfu8cg0clZXdSk59T8z9FHoAiQMhvsrmwWfC2SILtBwbtPM69I4o1/lwcir4jb61iqXblhObKWaAUosQFiykTIrrMEAsYU0U0QahgO5kD8EOKNtiCmYEWFTBNzIgswR4ANlIFJEKKmAOQgJjAU8UExtHijtYrkhAYmAIy1eARwLkXC60JhCEqYBkFLcUZSHuQCgHFcaELinUcszoEUiN4RaXaIcBuVdrPXG/FUJWhW+j5TnX/MeXl5eVxSfMKrksFdehauJM7kRgXUIRKscAoHBMKFyUILHR0UizWl1IktAe0iHMcJDhzG6iuTqS00Xyh0KLqY2LkkWO/Ax003d0f4HuxMPIPj2d6rRWftSMhVYWk6FuYPMcR0lfP74+PzCtbg/5Kr/ADfouvGW5ZORKO2TRT33WqWiu+rUaROTRHwsHwt4deZKvuzFjwMNQwCSI6JFLRFT1VS06Ut2TdLXuVezbhFlb7SWthgxOOQjOOZVTZ7IQZec/UnyCnH4fJKub955j5qSqWcvkWGunGLjDjPfuWNgu/MOeMhm1nHg5/HorQ59V5+vqutWSyxzfJbXBRX9TzWIu6Rt1TEqQzkxApL3dJq6mwDcxJpLraaaVwaoYJuZwUl3u0xeCbCF3M4GLhamBC/VHAMiy1CQjQlI0MgSluKMpb0o6Fvcorym1ElyUY8BJQWmt+UeaZSUJ+p6oSeERLLL/sz8RWjWd7L6uWiXR0/6aObqP1GeXl5eVx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AutoShape 10" descr="Image result for healthy tee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strips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plaque look like? </a:t>
            </a:r>
            <a:endParaRPr lang="en-US" dirty="0"/>
          </a:p>
        </p:txBody>
      </p:sp>
      <p:pic>
        <p:nvPicPr>
          <p:cNvPr id="7170" name="Picture 2" descr="http://wikybrew.com/wp-content/uploads/2015/03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083" y="1977081"/>
            <a:ext cx="4762500" cy="3181350"/>
          </a:xfrm>
          <a:prstGeom prst="rect">
            <a:avLst/>
          </a:prstGeom>
          <a:noFill/>
        </p:spPr>
      </p:pic>
      <p:pic>
        <p:nvPicPr>
          <p:cNvPr id="7172" name="Picture 4" descr="http://minovidental.com/wp-content/uploads/2013/06/dental-plaque-300x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5543" y="1999005"/>
            <a:ext cx="4869506" cy="3148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593737"/>
      </p:ext>
    </p:extLst>
  </p:cSld>
  <p:clrMapOvr>
    <a:masterClrMapping/>
  </p:clrMapOvr>
  <p:transition xmlns:p14="http://schemas.microsoft.com/office/powerpoint/2010/main" spd="med">
    <p:comb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Gingivitis or Gum disease</a:t>
            </a:r>
            <a:endParaRPr lang="en-US" dirty="0"/>
          </a:p>
        </p:txBody>
      </p:sp>
      <p:pic>
        <p:nvPicPr>
          <p:cNvPr id="4" name="Content Placeholder 3" descr="Gingiviti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8" b="19918"/>
          <a:stretch>
            <a:fillRect/>
          </a:stretch>
        </p:blipFill>
        <p:spPr>
          <a:xfrm>
            <a:off x="530226" y="2159000"/>
            <a:ext cx="8121650" cy="4238624"/>
          </a:xfrm>
        </p:spPr>
      </p:pic>
      <p:sp>
        <p:nvSpPr>
          <p:cNvPr id="5" name="TextBox 4"/>
          <p:cNvSpPr txBox="1"/>
          <p:nvPr/>
        </p:nvSpPr>
        <p:spPr>
          <a:xfrm>
            <a:off x="9017000" y="2254249"/>
            <a:ext cx="28575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Irritation</a:t>
            </a:r>
          </a:p>
          <a:p>
            <a:pPr marL="285750" indent="-285750">
              <a:buFont typeface="Arial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Redness</a:t>
            </a:r>
          </a:p>
          <a:p>
            <a:pPr marL="285750" indent="-285750">
              <a:buFont typeface="Arial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Inflammation(swelling)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7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5643" y="941516"/>
            <a:ext cx="6853881" cy="84207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Caries Diseased 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194" name="Picture 2" descr="http://9044c4.medialib.edu.glogster.com/media/8d/8d1f74121494ea8d0bbe9a3b9286bedde14669c22c5285da5d58ae2152a93eb3/dental-cavities-phot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337" y="1746422"/>
            <a:ext cx="5148655" cy="3430292"/>
          </a:xfrm>
          <a:prstGeom prst="rect">
            <a:avLst/>
          </a:prstGeom>
          <a:noFill/>
        </p:spPr>
      </p:pic>
      <p:pic>
        <p:nvPicPr>
          <p:cNvPr id="8196" name="Picture 4" descr="http://c2-preview.prosites.com/124731/wy/images/2005-12-18b%2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008" y="1743662"/>
            <a:ext cx="4567057" cy="3425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0545435"/>
      </p:ext>
    </p:extLst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Con’t</a:t>
            </a:r>
            <a:endParaRPr lang="en-US" dirty="0"/>
          </a:p>
        </p:txBody>
      </p:sp>
      <p:pic>
        <p:nvPicPr>
          <p:cNvPr id="35842" name="Picture 2" descr="http://michaelsdental.com/wp/wp-content/uploads/2014/05/teeth-cav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25" y="1952368"/>
            <a:ext cx="5096015" cy="3393947"/>
          </a:xfrm>
          <a:prstGeom prst="rect">
            <a:avLst/>
          </a:prstGeom>
          <a:noFill/>
        </p:spPr>
      </p:pic>
      <p:pic>
        <p:nvPicPr>
          <p:cNvPr id="35844" name="Picture 4" descr="http://dentistryonthegulch.com/images/Cavities_dentalpictures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5589" y="1957816"/>
            <a:ext cx="5317485" cy="337206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ental check 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10011284" cy="5933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5928125"/>
      </p:ext>
    </p:extLst>
  </p:cSld>
  <p:clrMapOvr>
    <a:masterClrMapping/>
  </p:clrMapOvr>
  <p:transition xmlns:p14="http://schemas.microsoft.com/office/powerpoint/2010/main">
    <p:wheel spokes="8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 Steps to a great smile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Brush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http://oakwooddentalclinic.co.uk/wp-content/uploads/2014/08/Dental_BrushingTe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1573" y="1951897"/>
            <a:ext cx="4896920" cy="4275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0016906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Floss</a:t>
            </a:r>
            <a:endParaRPr lang="en-US" dirty="0"/>
          </a:p>
        </p:txBody>
      </p:sp>
      <p:pic>
        <p:nvPicPr>
          <p:cNvPr id="38914" name="Picture 2" descr="http://www.drcivils.com/blog/wp-content/uploads/fl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20" y="2062977"/>
            <a:ext cx="4910696" cy="3381617"/>
          </a:xfrm>
          <a:prstGeom prst="rect">
            <a:avLst/>
          </a:prstGeom>
          <a:noFill/>
        </p:spPr>
      </p:pic>
      <p:pic>
        <p:nvPicPr>
          <p:cNvPr id="38916" name="Picture 4" descr="http://www.gumbrand.ca/familyhealth/ProperFlossin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6202" y="2123732"/>
            <a:ext cx="4936473" cy="337090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</TotalTime>
  <Words>164</Words>
  <Application>Microsoft Macintosh PowerPoint</Application>
  <PresentationFormat>Custom</PresentationFormat>
  <Paragraphs>31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Caries Prevention </vt:lpstr>
      <vt:lpstr>                                                                     Healthy </vt:lpstr>
      <vt:lpstr>What does plaque look like? </vt:lpstr>
      <vt:lpstr>Gingivitis or Gum disease</vt:lpstr>
      <vt:lpstr> Caries Diseased </vt:lpstr>
      <vt:lpstr>Con’t</vt:lpstr>
      <vt:lpstr>PowerPoint Presentation</vt:lpstr>
      <vt:lpstr>4 Steps to a great smile</vt:lpstr>
      <vt:lpstr>Floss</vt:lpstr>
      <vt:lpstr>                         Should we rinse this much??</vt:lpstr>
      <vt:lpstr>NO……………</vt:lpstr>
      <vt:lpstr>                                   Dental Check up!!</vt:lpstr>
      <vt:lpstr>What of these foods we don’t have to brush off?</vt:lpstr>
      <vt:lpstr>Or……..</vt:lpstr>
      <vt:lpstr>All of them!!!</vt:lpstr>
      <vt:lpstr>                   Fluoride</vt:lpstr>
      <vt:lpstr>                      Let’s practice!</vt:lpstr>
      <vt:lpstr>Quiz questions</vt:lpstr>
    </vt:vector>
  </TitlesOfParts>
  <Company>NYCCT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Caries Prevention</dc:title>
  <dc:creator>internet</dc:creator>
  <cp:lastModifiedBy>Tenzin Dasey</cp:lastModifiedBy>
  <cp:revision>16</cp:revision>
  <dcterms:created xsi:type="dcterms:W3CDTF">2015-03-19T15:26:44Z</dcterms:created>
  <dcterms:modified xsi:type="dcterms:W3CDTF">2015-05-08T16:59:34Z</dcterms:modified>
</cp:coreProperties>
</file>