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0C33-BAD0-439F-995C-7E63E4C4DE5F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F20F-19CA-4002-98CB-1C27F30DA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0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0C33-BAD0-439F-995C-7E63E4C4DE5F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F20F-19CA-4002-98CB-1C27F30DA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324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0C33-BAD0-439F-995C-7E63E4C4DE5F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F20F-19CA-4002-98CB-1C27F30DA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29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0C33-BAD0-439F-995C-7E63E4C4DE5F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F20F-19CA-4002-98CB-1C27F30DA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07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0C33-BAD0-439F-995C-7E63E4C4DE5F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F20F-19CA-4002-98CB-1C27F30DA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64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0C33-BAD0-439F-995C-7E63E4C4DE5F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F20F-19CA-4002-98CB-1C27F30DA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5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0C33-BAD0-439F-995C-7E63E4C4DE5F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F20F-19CA-4002-98CB-1C27F30DA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6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0C33-BAD0-439F-995C-7E63E4C4DE5F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F20F-19CA-4002-98CB-1C27F30DA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3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0C33-BAD0-439F-995C-7E63E4C4DE5F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F20F-19CA-4002-98CB-1C27F30DA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12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0C33-BAD0-439F-995C-7E63E4C4DE5F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F20F-19CA-4002-98CB-1C27F30DA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78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0C33-BAD0-439F-995C-7E63E4C4DE5F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F20F-19CA-4002-98CB-1C27F30DA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D0C33-BAD0-439F-995C-7E63E4C4DE5F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DF20F-19CA-4002-98CB-1C27F30DA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77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0520" y="322217"/>
            <a:ext cx="3932237" cy="38535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Ahasan Haque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054" y="1306286"/>
            <a:ext cx="3719946" cy="4873625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60520" y="995362"/>
            <a:ext cx="4515983" cy="3428592"/>
          </a:xfrm>
        </p:spPr>
        <p:txBody>
          <a:bodyPr>
            <a:norm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Lives in Jamaica, Queens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 Focused, Goal Oriented, Perfectionist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Weakness: Easily Distracted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Software Skill: Adobe Illustrator, Revit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4307091"/>
              </p:ext>
            </p:extLst>
          </p:nvPr>
        </p:nvGraphicFramePr>
        <p:xfrm>
          <a:off x="4285817" y="1306286"/>
          <a:ext cx="4186237" cy="541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Acrobat Document" r:id="rId4" imgW="5829298" imgH="7543753" progId="AcroExch.Document.7">
                  <p:embed/>
                </p:oleObj>
              </mc:Choice>
              <mc:Fallback>
                <p:oleObj name="Acrobat Document" r:id="rId4" imgW="5829298" imgH="7543753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85817" y="1306286"/>
                        <a:ext cx="4186237" cy="5418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3809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26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Adobe Acrobat Document</vt:lpstr>
      <vt:lpstr>Ahasan Haque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Ahasan Haque</dc:title>
  <dc:creator>Ahasan Haque</dc:creator>
  <cp:lastModifiedBy>Ahasan Haque</cp:lastModifiedBy>
  <cp:revision>2</cp:revision>
  <dcterms:created xsi:type="dcterms:W3CDTF">2018-02-04T06:18:22Z</dcterms:created>
  <dcterms:modified xsi:type="dcterms:W3CDTF">2018-02-04T06:45:50Z</dcterms:modified>
</cp:coreProperties>
</file>