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73" d="100"/>
          <a:sy n="173" d="100"/>
        </p:scale>
        <p:origin x="-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32082311432382"/>
                  <c:y val="0.06282972440944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94758401101502"/>
                  <c:y val="0.15535667416572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Independent publishers &amp; anime
28%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3"/>
                <c:pt idx="0">
                  <c:v>Marvel Entertainment</c:v>
                </c:pt>
                <c:pt idx="1">
                  <c:v>DC Comics</c:v>
                </c:pt>
                <c:pt idx="2">
                  <c:v>Independent publishers &amp; anime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0.32</c:v>
                </c:pt>
                <c:pt idx="2">
                  <c:v>0.28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506A7E-895B-6A41-8DA5-0D12414D7643}" type="doc">
      <dgm:prSet loTypeId="urn:microsoft.com/office/officeart/2009/3/layout/StepUpProcess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7393DBA-FDEC-1C4D-BF20-220B0B202ACE}">
      <dgm:prSet phldrT="[Text]"/>
      <dgm:spPr/>
      <dgm:t>
        <a:bodyPr/>
        <a:lstStyle/>
        <a:p>
          <a:r>
            <a:rPr lang="en-US" dirty="0" smtClean="0"/>
            <a:t>1937 – Inaugural Year</a:t>
          </a:r>
          <a:endParaRPr lang="en-US" dirty="0"/>
        </a:p>
      </dgm:t>
    </dgm:pt>
    <dgm:pt modelId="{CA8DA781-2D4D-6B46-BE12-98B865B3AF61}" type="parTrans" cxnId="{28A70B23-DEAB-154D-86F4-6AC62634CAF9}">
      <dgm:prSet/>
      <dgm:spPr/>
      <dgm:t>
        <a:bodyPr/>
        <a:lstStyle/>
        <a:p>
          <a:endParaRPr lang="en-US"/>
        </a:p>
      </dgm:t>
    </dgm:pt>
    <dgm:pt modelId="{D0220CEB-26D5-C745-930F-74D2A7DA288D}" type="sibTrans" cxnId="{28A70B23-DEAB-154D-86F4-6AC62634CAF9}">
      <dgm:prSet/>
      <dgm:spPr/>
      <dgm:t>
        <a:bodyPr/>
        <a:lstStyle/>
        <a:p>
          <a:endParaRPr lang="en-US"/>
        </a:p>
      </dgm:t>
    </dgm:pt>
    <dgm:pt modelId="{0FA98C9A-6D4F-E741-B2AB-12C2BFA5BF89}">
      <dgm:prSet phldrT="[Text]"/>
      <dgm:spPr/>
      <dgm:t>
        <a:bodyPr/>
        <a:lstStyle/>
        <a:p>
          <a:r>
            <a:rPr lang="en-US" dirty="0" smtClean="0"/>
            <a:t>March 1937 – Detective Comics #1 (First Publication)</a:t>
          </a:r>
          <a:endParaRPr lang="en-US" dirty="0"/>
        </a:p>
      </dgm:t>
    </dgm:pt>
    <dgm:pt modelId="{E83023ED-A07F-A241-B384-B9F1C55EBAAE}" type="parTrans" cxnId="{1144A250-18B9-7B42-B8F1-262C4A4D433B}">
      <dgm:prSet/>
      <dgm:spPr/>
      <dgm:t>
        <a:bodyPr/>
        <a:lstStyle/>
        <a:p>
          <a:endParaRPr lang="en-US"/>
        </a:p>
      </dgm:t>
    </dgm:pt>
    <dgm:pt modelId="{5B0769B1-0D3F-5A41-B092-671EDFCDAF60}" type="sibTrans" cxnId="{1144A250-18B9-7B42-B8F1-262C4A4D433B}">
      <dgm:prSet/>
      <dgm:spPr/>
      <dgm:t>
        <a:bodyPr/>
        <a:lstStyle/>
        <a:p>
          <a:endParaRPr lang="en-US"/>
        </a:p>
      </dgm:t>
    </dgm:pt>
    <dgm:pt modelId="{FAE363F3-4275-BE4F-9B6D-C32346D2897B}">
      <dgm:prSet phldrT="[Text]"/>
      <dgm:spPr/>
      <dgm:t>
        <a:bodyPr/>
        <a:lstStyle/>
        <a:p>
          <a:r>
            <a:rPr lang="en-US" dirty="0" smtClean="0"/>
            <a:t>May 1939 – Detective Comics #27 (First Appearance of Batman)</a:t>
          </a:r>
          <a:endParaRPr lang="en-US" dirty="0"/>
        </a:p>
      </dgm:t>
    </dgm:pt>
    <dgm:pt modelId="{272EB787-7119-6746-BC3C-C672AF84379F}" type="parTrans" cxnId="{E7AAFB95-CDCA-7D47-A238-3DB8DB262E18}">
      <dgm:prSet/>
      <dgm:spPr/>
      <dgm:t>
        <a:bodyPr/>
        <a:lstStyle/>
        <a:p>
          <a:endParaRPr lang="en-US"/>
        </a:p>
      </dgm:t>
    </dgm:pt>
    <dgm:pt modelId="{4260562C-EFD8-424A-A501-AE5EDF5441B7}" type="sibTrans" cxnId="{E7AAFB95-CDCA-7D47-A238-3DB8DB262E18}">
      <dgm:prSet/>
      <dgm:spPr/>
      <dgm:t>
        <a:bodyPr/>
        <a:lstStyle/>
        <a:p>
          <a:endParaRPr lang="en-US"/>
        </a:p>
      </dgm:t>
    </dgm:pt>
    <dgm:pt modelId="{2D5D690C-14A4-0A44-80C7-0C0B0BDA957B}">
      <dgm:prSet phldrT="[Text]"/>
      <dgm:spPr/>
      <dgm:t>
        <a:bodyPr/>
        <a:lstStyle/>
        <a:p>
          <a:r>
            <a:rPr lang="en-US" dirty="0" smtClean="0"/>
            <a:t>June 1938 – Action Comics #1 (first appearance of Superman)</a:t>
          </a:r>
          <a:endParaRPr lang="en-US" dirty="0"/>
        </a:p>
      </dgm:t>
    </dgm:pt>
    <dgm:pt modelId="{0C130CF4-8AD0-1447-A4CA-821F7E9D99AA}" type="parTrans" cxnId="{356E7F2C-0057-0B43-B6B9-4FC84C2ACBC2}">
      <dgm:prSet/>
      <dgm:spPr/>
      <dgm:t>
        <a:bodyPr/>
        <a:lstStyle/>
        <a:p>
          <a:endParaRPr lang="en-US"/>
        </a:p>
      </dgm:t>
    </dgm:pt>
    <dgm:pt modelId="{A51DD342-D6D1-4243-ADA3-D340CEAB8A2D}" type="sibTrans" cxnId="{356E7F2C-0057-0B43-B6B9-4FC84C2ACBC2}">
      <dgm:prSet/>
      <dgm:spPr/>
      <dgm:t>
        <a:bodyPr/>
        <a:lstStyle/>
        <a:p>
          <a:endParaRPr lang="en-US"/>
        </a:p>
      </dgm:t>
    </dgm:pt>
    <dgm:pt modelId="{C43539FF-8EDB-264B-AF40-847582A66051}">
      <dgm:prSet phldrT="[Text]"/>
      <dgm:spPr/>
      <dgm:t>
        <a:bodyPr/>
        <a:lstStyle/>
        <a:p>
          <a:r>
            <a:rPr lang="en-US" dirty="0" smtClean="0"/>
            <a:t>1944 – All American Comics merge with Detective Comics</a:t>
          </a:r>
          <a:endParaRPr lang="en-US" dirty="0"/>
        </a:p>
      </dgm:t>
    </dgm:pt>
    <dgm:pt modelId="{604FCA6A-39B0-C84F-AF62-34C1D00324D0}" type="parTrans" cxnId="{FC5029D4-37B7-0142-9E96-BF73AADFD36B}">
      <dgm:prSet/>
      <dgm:spPr/>
      <dgm:t>
        <a:bodyPr/>
        <a:lstStyle/>
        <a:p>
          <a:endParaRPr lang="en-US"/>
        </a:p>
      </dgm:t>
    </dgm:pt>
    <dgm:pt modelId="{B041C36F-7688-B249-88AA-CCEBB8A49FFA}" type="sibTrans" cxnId="{FC5029D4-37B7-0142-9E96-BF73AADFD36B}">
      <dgm:prSet/>
      <dgm:spPr/>
      <dgm:t>
        <a:bodyPr/>
        <a:lstStyle/>
        <a:p>
          <a:endParaRPr lang="en-US"/>
        </a:p>
      </dgm:t>
    </dgm:pt>
    <dgm:pt modelId="{AF89D3A0-2931-2445-A5C4-E79576339A4D}">
      <dgm:prSet phldrT="[Text]"/>
      <dgm:spPr/>
      <dgm:t>
        <a:bodyPr/>
        <a:lstStyle/>
        <a:p>
          <a:r>
            <a:rPr lang="en-US" dirty="0" smtClean="0"/>
            <a:t>1961 – Detective Comics becomes National Periodical Publication</a:t>
          </a:r>
          <a:endParaRPr lang="en-US" dirty="0"/>
        </a:p>
      </dgm:t>
    </dgm:pt>
    <dgm:pt modelId="{4F1FDF20-6D09-BF4B-8C6F-E14F70323D51}" type="parTrans" cxnId="{9FA47A67-2C19-4A43-A92E-F88B7B8692E1}">
      <dgm:prSet/>
      <dgm:spPr/>
      <dgm:t>
        <a:bodyPr/>
        <a:lstStyle/>
        <a:p>
          <a:endParaRPr lang="en-US"/>
        </a:p>
      </dgm:t>
    </dgm:pt>
    <dgm:pt modelId="{235B386A-E35D-0646-88C7-AF5D33B92638}" type="sibTrans" cxnId="{9FA47A67-2C19-4A43-A92E-F88B7B8692E1}">
      <dgm:prSet/>
      <dgm:spPr/>
      <dgm:t>
        <a:bodyPr/>
        <a:lstStyle/>
        <a:p>
          <a:endParaRPr lang="en-US"/>
        </a:p>
      </dgm:t>
    </dgm:pt>
    <dgm:pt modelId="{B4C4D11B-D795-8544-9C30-A2897852850C}">
      <dgm:prSet phldrT="[Text]"/>
      <dgm:spPr/>
      <dgm:t>
        <a:bodyPr/>
        <a:lstStyle/>
        <a:p>
          <a:r>
            <a:rPr lang="en-US" dirty="0" smtClean="0"/>
            <a:t>1967 – Merges with Kinney National Services (who purchases Warner Brothers) which becomes Warner Communications (1968)</a:t>
          </a:r>
          <a:endParaRPr lang="en-US" dirty="0"/>
        </a:p>
      </dgm:t>
    </dgm:pt>
    <dgm:pt modelId="{AE548691-A2CC-9048-9EBE-F823F768F855}" type="parTrans" cxnId="{EA650E38-523C-2343-A2DF-C847F67722C4}">
      <dgm:prSet/>
      <dgm:spPr/>
      <dgm:t>
        <a:bodyPr/>
        <a:lstStyle/>
        <a:p>
          <a:endParaRPr lang="en-US"/>
        </a:p>
      </dgm:t>
    </dgm:pt>
    <dgm:pt modelId="{3A7C16E3-E2FC-EA42-BE0C-6633F93824B7}" type="sibTrans" cxnId="{EA650E38-523C-2343-A2DF-C847F67722C4}">
      <dgm:prSet/>
      <dgm:spPr/>
      <dgm:t>
        <a:bodyPr/>
        <a:lstStyle/>
        <a:p>
          <a:endParaRPr lang="en-US"/>
        </a:p>
      </dgm:t>
    </dgm:pt>
    <dgm:pt modelId="{BABCCE79-2218-1B4C-88E5-3F363C58DF85}">
      <dgm:prSet phldrT="[Text]"/>
      <dgm:spPr/>
      <dgm:t>
        <a:bodyPr/>
        <a:lstStyle/>
        <a:p>
          <a:r>
            <a:rPr lang="en-US" dirty="0" smtClean="0"/>
            <a:t>1978 – DC Comics agrees to huge settlement over the creative rights of Superman with creators.</a:t>
          </a:r>
          <a:endParaRPr lang="en-US" dirty="0"/>
        </a:p>
      </dgm:t>
    </dgm:pt>
    <dgm:pt modelId="{961616AF-6709-2548-9295-5C0FD17D8462}" type="parTrans" cxnId="{6175E600-FCEB-4F48-A642-E04BA17BF553}">
      <dgm:prSet/>
      <dgm:spPr/>
      <dgm:t>
        <a:bodyPr/>
        <a:lstStyle/>
        <a:p>
          <a:endParaRPr lang="en-US"/>
        </a:p>
      </dgm:t>
    </dgm:pt>
    <dgm:pt modelId="{9711D19D-A54E-D941-B59A-E606C4641C58}" type="sibTrans" cxnId="{6175E600-FCEB-4F48-A642-E04BA17BF553}">
      <dgm:prSet/>
      <dgm:spPr/>
      <dgm:t>
        <a:bodyPr/>
        <a:lstStyle/>
        <a:p>
          <a:endParaRPr lang="en-US"/>
        </a:p>
      </dgm:t>
    </dgm:pt>
    <dgm:pt modelId="{D8893810-0A36-F447-B0CE-2C9ED6BEF778}">
      <dgm:prSet phldrT="[Text]"/>
      <dgm:spPr/>
      <dgm:t>
        <a:bodyPr/>
        <a:lstStyle/>
        <a:p>
          <a:r>
            <a:rPr lang="en-US" dirty="0" smtClean="0"/>
            <a:t>1989 – Batman the movie debuts in theaters. (becomes one of the highest grossing films in the U.S.)</a:t>
          </a:r>
          <a:endParaRPr lang="en-US" dirty="0"/>
        </a:p>
      </dgm:t>
    </dgm:pt>
    <dgm:pt modelId="{9FB6381F-763F-974C-BCA2-0CE7096DEF1C}" type="parTrans" cxnId="{4F552776-52E9-B243-96B5-425C516110E1}">
      <dgm:prSet/>
      <dgm:spPr/>
      <dgm:t>
        <a:bodyPr/>
        <a:lstStyle/>
        <a:p>
          <a:endParaRPr lang="en-US"/>
        </a:p>
      </dgm:t>
    </dgm:pt>
    <dgm:pt modelId="{FDD7B06B-B284-FF4D-B358-7AC37CF1A6B6}" type="sibTrans" cxnId="{4F552776-52E9-B243-96B5-425C516110E1}">
      <dgm:prSet/>
      <dgm:spPr/>
      <dgm:t>
        <a:bodyPr/>
        <a:lstStyle/>
        <a:p>
          <a:endParaRPr lang="en-US"/>
        </a:p>
      </dgm:t>
    </dgm:pt>
    <dgm:pt modelId="{27A9B4A5-1CAC-8F48-8603-2C77F17A0521}" type="pres">
      <dgm:prSet presAssocID="{05506A7E-895B-6A41-8DA5-0D12414D7643}" presName="rootnode" presStyleCnt="0">
        <dgm:presLayoutVars>
          <dgm:chMax/>
          <dgm:chPref/>
          <dgm:dir/>
          <dgm:animLvl val="lvl"/>
        </dgm:presLayoutVars>
      </dgm:prSet>
      <dgm:spPr/>
    </dgm:pt>
    <dgm:pt modelId="{CED73AD5-9D28-224B-AB98-E210048073E5}" type="pres">
      <dgm:prSet presAssocID="{47393DBA-FDEC-1C4D-BF20-220B0B202ACE}" presName="composite" presStyleCnt="0"/>
      <dgm:spPr/>
    </dgm:pt>
    <dgm:pt modelId="{3FD7711C-31BE-1540-8993-A6D8BF77A914}" type="pres">
      <dgm:prSet presAssocID="{47393DBA-FDEC-1C4D-BF20-220B0B202ACE}" presName="LShape" presStyleLbl="alignNode1" presStyleIdx="0" presStyleCnt="17"/>
      <dgm:spPr/>
    </dgm:pt>
    <dgm:pt modelId="{577CF660-B75F-D24D-8B47-DE5334B5AC85}" type="pres">
      <dgm:prSet presAssocID="{47393DBA-FDEC-1C4D-BF20-220B0B202ACE}" presName="ParentText" presStyleLbl="revTx" presStyleIdx="0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89E48-37D2-BF49-BB2B-B07C87AACED4}" type="pres">
      <dgm:prSet presAssocID="{47393DBA-FDEC-1C4D-BF20-220B0B202ACE}" presName="Triangle" presStyleLbl="alignNode1" presStyleIdx="1" presStyleCnt="17"/>
      <dgm:spPr/>
    </dgm:pt>
    <dgm:pt modelId="{7FF6CBD4-012D-D54A-B9B9-2F5E155F353D}" type="pres">
      <dgm:prSet presAssocID="{D0220CEB-26D5-C745-930F-74D2A7DA288D}" presName="sibTrans" presStyleCnt="0"/>
      <dgm:spPr/>
    </dgm:pt>
    <dgm:pt modelId="{C6BA4F3F-0DA2-DC44-B200-930EBFA4A513}" type="pres">
      <dgm:prSet presAssocID="{D0220CEB-26D5-C745-930F-74D2A7DA288D}" presName="space" presStyleCnt="0"/>
      <dgm:spPr/>
    </dgm:pt>
    <dgm:pt modelId="{9AEE1133-D05D-164E-974E-27A2249D6F83}" type="pres">
      <dgm:prSet presAssocID="{0FA98C9A-6D4F-E741-B2AB-12C2BFA5BF89}" presName="composite" presStyleCnt="0"/>
      <dgm:spPr/>
    </dgm:pt>
    <dgm:pt modelId="{59D362C0-06C0-1A46-AE20-EB569A5DDD50}" type="pres">
      <dgm:prSet presAssocID="{0FA98C9A-6D4F-E741-B2AB-12C2BFA5BF89}" presName="LShape" presStyleLbl="alignNode1" presStyleIdx="2" presStyleCnt="17"/>
      <dgm:spPr/>
    </dgm:pt>
    <dgm:pt modelId="{698E3900-321A-134C-9DC9-236DABBE3C3C}" type="pres">
      <dgm:prSet presAssocID="{0FA98C9A-6D4F-E741-B2AB-12C2BFA5BF89}" presName="ParentText" presStyleLbl="revTx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8E35F-AF98-D64C-87BB-F255C132453C}" type="pres">
      <dgm:prSet presAssocID="{0FA98C9A-6D4F-E741-B2AB-12C2BFA5BF89}" presName="Triangle" presStyleLbl="alignNode1" presStyleIdx="3" presStyleCnt="17"/>
      <dgm:spPr/>
    </dgm:pt>
    <dgm:pt modelId="{92FA32E2-CAD9-284E-9543-5471207F43CB}" type="pres">
      <dgm:prSet presAssocID="{5B0769B1-0D3F-5A41-B092-671EDFCDAF60}" presName="sibTrans" presStyleCnt="0"/>
      <dgm:spPr/>
    </dgm:pt>
    <dgm:pt modelId="{873D11A0-2935-254D-9A21-E4C53FAF5111}" type="pres">
      <dgm:prSet presAssocID="{5B0769B1-0D3F-5A41-B092-671EDFCDAF60}" presName="space" presStyleCnt="0"/>
      <dgm:spPr/>
    </dgm:pt>
    <dgm:pt modelId="{5EB2DE08-4748-C048-9CF4-61B37A08CBAB}" type="pres">
      <dgm:prSet presAssocID="{FAE363F3-4275-BE4F-9B6D-C32346D2897B}" presName="composite" presStyleCnt="0"/>
      <dgm:spPr/>
    </dgm:pt>
    <dgm:pt modelId="{B63F6B3C-E2AB-1140-8B0A-2196CB903DC6}" type="pres">
      <dgm:prSet presAssocID="{FAE363F3-4275-BE4F-9B6D-C32346D2897B}" presName="LShape" presStyleLbl="alignNode1" presStyleIdx="4" presStyleCnt="17"/>
      <dgm:spPr/>
    </dgm:pt>
    <dgm:pt modelId="{7F8068A5-4A23-9E46-A6C3-8900E0AACE16}" type="pres">
      <dgm:prSet presAssocID="{FAE363F3-4275-BE4F-9B6D-C32346D2897B}" presName="ParentText" presStyleLbl="revTx" presStyleIdx="2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5EC90-E6EB-704B-8BD7-A9218F8075B5}" type="pres">
      <dgm:prSet presAssocID="{FAE363F3-4275-BE4F-9B6D-C32346D2897B}" presName="Triangle" presStyleLbl="alignNode1" presStyleIdx="5" presStyleCnt="17"/>
      <dgm:spPr/>
    </dgm:pt>
    <dgm:pt modelId="{FA89978B-E7E2-644A-8EAA-2842AE7D78E0}" type="pres">
      <dgm:prSet presAssocID="{4260562C-EFD8-424A-A501-AE5EDF5441B7}" presName="sibTrans" presStyleCnt="0"/>
      <dgm:spPr/>
    </dgm:pt>
    <dgm:pt modelId="{CA51631A-9E44-074B-ABC2-899DABD63260}" type="pres">
      <dgm:prSet presAssocID="{4260562C-EFD8-424A-A501-AE5EDF5441B7}" presName="space" presStyleCnt="0"/>
      <dgm:spPr/>
    </dgm:pt>
    <dgm:pt modelId="{0A90EB32-801D-1D4C-8F7C-E3D87CE21657}" type="pres">
      <dgm:prSet presAssocID="{2D5D690C-14A4-0A44-80C7-0C0B0BDA957B}" presName="composite" presStyleCnt="0"/>
      <dgm:spPr/>
    </dgm:pt>
    <dgm:pt modelId="{EA9323EE-4A80-414E-8CA2-5D3F62F6D364}" type="pres">
      <dgm:prSet presAssocID="{2D5D690C-14A4-0A44-80C7-0C0B0BDA957B}" presName="LShape" presStyleLbl="alignNode1" presStyleIdx="6" presStyleCnt="17"/>
      <dgm:spPr/>
    </dgm:pt>
    <dgm:pt modelId="{70F037E3-2B0C-FF4E-B97F-A09B20A8F63E}" type="pres">
      <dgm:prSet presAssocID="{2D5D690C-14A4-0A44-80C7-0C0B0BDA957B}" presName="ParentText" presStyleLbl="revTx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B0401-4CDE-1048-BF88-4824627ED091}" type="pres">
      <dgm:prSet presAssocID="{2D5D690C-14A4-0A44-80C7-0C0B0BDA957B}" presName="Triangle" presStyleLbl="alignNode1" presStyleIdx="7" presStyleCnt="17"/>
      <dgm:spPr/>
    </dgm:pt>
    <dgm:pt modelId="{4341C67B-A540-6D4A-935A-B520FA3DB96A}" type="pres">
      <dgm:prSet presAssocID="{A51DD342-D6D1-4243-ADA3-D340CEAB8A2D}" presName="sibTrans" presStyleCnt="0"/>
      <dgm:spPr/>
    </dgm:pt>
    <dgm:pt modelId="{5EF94303-E4F6-6346-88B6-ACF5A6AD0A29}" type="pres">
      <dgm:prSet presAssocID="{A51DD342-D6D1-4243-ADA3-D340CEAB8A2D}" presName="space" presStyleCnt="0"/>
      <dgm:spPr/>
    </dgm:pt>
    <dgm:pt modelId="{EC6D0F75-118B-BD4C-8BD1-4EFCAB021C0C}" type="pres">
      <dgm:prSet presAssocID="{C43539FF-8EDB-264B-AF40-847582A66051}" presName="composite" presStyleCnt="0"/>
      <dgm:spPr/>
    </dgm:pt>
    <dgm:pt modelId="{29526C6C-D521-0E47-9D97-D2DB4F903353}" type="pres">
      <dgm:prSet presAssocID="{C43539FF-8EDB-264B-AF40-847582A66051}" presName="LShape" presStyleLbl="alignNode1" presStyleIdx="8" presStyleCnt="17"/>
      <dgm:spPr/>
    </dgm:pt>
    <dgm:pt modelId="{ADF49A19-BBF8-4848-8F5C-287942296EF1}" type="pres">
      <dgm:prSet presAssocID="{C43539FF-8EDB-264B-AF40-847582A66051}" presName="ParentText" presStyleLbl="revTx" presStyleIdx="4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859EB-D437-734D-B678-45FF204162DD}" type="pres">
      <dgm:prSet presAssocID="{C43539FF-8EDB-264B-AF40-847582A66051}" presName="Triangle" presStyleLbl="alignNode1" presStyleIdx="9" presStyleCnt="17"/>
      <dgm:spPr/>
    </dgm:pt>
    <dgm:pt modelId="{7A9EA614-CC2F-B84F-8AA9-A7F33A8A9BE1}" type="pres">
      <dgm:prSet presAssocID="{B041C36F-7688-B249-88AA-CCEBB8A49FFA}" presName="sibTrans" presStyleCnt="0"/>
      <dgm:spPr/>
    </dgm:pt>
    <dgm:pt modelId="{701325EA-4624-C04B-8E9C-730AD74F8954}" type="pres">
      <dgm:prSet presAssocID="{B041C36F-7688-B249-88AA-CCEBB8A49FFA}" presName="space" presStyleCnt="0"/>
      <dgm:spPr/>
    </dgm:pt>
    <dgm:pt modelId="{74DBE618-E313-B349-BBF2-5A3EEB215B60}" type="pres">
      <dgm:prSet presAssocID="{AF89D3A0-2931-2445-A5C4-E79576339A4D}" presName="composite" presStyleCnt="0"/>
      <dgm:spPr/>
    </dgm:pt>
    <dgm:pt modelId="{092A9B93-45A3-0141-8CD8-E566F7E6A334}" type="pres">
      <dgm:prSet presAssocID="{AF89D3A0-2931-2445-A5C4-E79576339A4D}" presName="LShape" presStyleLbl="alignNode1" presStyleIdx="10" presStyleCnt="17"/>
      <dgm:spPr/>
    </dgm:pt>
    <dgm:pt modelId="{9DE83BCC-51D5-E74C-99EC-0C2AF2459831}" type="pres">
      <dgm:prSet presAssocID="{AF89D3A0-2931-2445-A5C4-E79576339A4D}" presName="ParentText" presStyleLbl="revTx" presStyleIdx="5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BAC04-CCC4-1949-BF55-79BBEF91A025}" type="pres">
      <dgm:prSet presAssocID="{AF89D3A0-2931-2445-A5C4-E79576339A4D}" presName="Triangle" presStyleLbl="alignNode1" presStyleIdx="11" presStyleCnt="17"/>
      <dgm:spPr/>
    </dgm:pt>
    <dgm:pt modelId="{2BC3DD86-64A0-1B44-91C8-EB5DB1C4F41C}" type="pres">
      <dgm:prSet presAssocID="{235B386A-E35D-0646-88C7-AF5D33B92638}" presName="sibTrans" presStyleCnt="0"/>
      <dgm:spPr/>
    </dgm:pt>
    <dgm:pt modelId="{E2AEBE7A-2EB8-D841-BB5E-5953C348B647}" type="pres">
      <dgm:prSet presAssocID="{235B386A-E35D-0646-88C7-AF5D33B92638}" presName="space" presStyleCnt="0"/>
      <dgm:spPr/>
    </dgm:pt>
    <dgm:pt modelId="{506CC7E9-32C5-D943-A85B-4C93BA7428A6}" type="pres">
      <dgm:prSet presAssocID="{B4C4D11B-D795-8544-9C30-A2897852850C}" presName="composite" presStyleCnt="0"/>
      <dgm:spPr/>
    </dgm:pt>
    <dgm:pt modelId="{D01CB411-2FE9-7C41-80AC-852CE1816B6E}" type="pres">
      <dgm:prSet presAssocID="{B4C4D11B-D795-8544-9C30-A2897852850C}" presName="LShape" presStyleLbl="alignNode1" presStyleIdx="12" presStyleCnt="17"/>
      <dgm:spPr/>
    </dgm:pt>
    <dgm:pt modelId="{0394FFFF-8942-5141-B703-9CFA5C3989E9}" type="pres">
      <dgm:prSet presAssocID="{B4C4D11B-D795-8544-9C30-A2897852850C}" presName="ParentText" presStyleLbl="revTx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21AB3-2983-9940-8F8D-272AAB36EA44}" type="pres">
      <dgm:prSet presAssocID="{B4C4D11B-D795-8544-9C30-A2897852850C}" presName="Triangle" presStyleLbl="alignNode1" presStyleIdx="13" presStyleCnt="17"/>
      <dgm:spPr/>
    </dgm:pt>
    <dgm:pt modelId="{3D71C081-AB86-0641-AA6B-09E3E385BC87}" type="pres">
      <dgm:prSet presAssocID="{3A7C16E3-E2FC-EA42-BE0C-6633F93824B7}" presName="sibTrans" presStyleCnt="0"/>
      <dgm:spPr/>
    </dgm:pt>
    <dgm:pt modelId="{485F1DD1-AA21-2F4F-B686-A2F44596835C}" type="pres">
      <dgm:prSet presAssocID="{3A7C16E3-E2FC-EA42-BE0C-6633F93824B7}" presName="space" presStyleCnt="0"/>
      <dgm:spPr/>
    </dgm:pt>
    <dgm:pt modelId="{7697A236-ED99-2D40-98E5-2089FF50CB0B}" type="pres">
      <dgm:prSet presAssocID="{BABCCE79-2218-1B4C-88E5-3F363C58DF85}" presName="composite" presStyleCnt="0"/>
      <dgm:spPr/>
    </dgm:pt>
    <dgm:pt modelId="{86D8966F-CCA7-7C47-92AB-3ECB99875CA5}" type="pres">
      <dgm:prSet presAssocID="{BABCCE79-2218-1B4C-88E5-3F363C58DF85}" presName="LShape" presStyleLbl="alignNode1" presStyleIdx="14" presStyleCnt="17"/>
      <dgm:spPr/>
    </dgm:pt>
    <dgm:pt modelId="{2B91E086-041B-C84E-BDBE-4C7D5158DE2C}" type="pres">
      <dgm:prSet presAssocID="{BABCCE79-2218-1B4C-88E5-3F363C58DF85}" presName="ParentText" presStyleLbl="revTx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07F36-CE73-B14B-8A4B-13F324B99BD3}" type="pres">
      <dgm:prSet presAssocID="{BABCCE79-2218-1B4C-88E5-3F363C58DF85}" presName="Triangle" presStyleLbl="alignNode1" presStyleIdx="15" presStyleCnt="17"/>
      <dgm:spPr/>
    </dgm:pt>
    <dgm:pt modelId="{2D739D60-6124-A041-9EC1-D4B4863DFEF7}" type="pres">
      <dgm:prSet presAssocID="{9711D19D-A54E-D941-B59A-E606C4641C58}" presName="sibTrans" presStyleCnt="0"/>
      <dgm:spPr/>
    </dgm:pt>
    <dgm:pt modelId="{B5FFD094-4B26-BF4F-805B-8250E4FBE0E6}" type="pres">
      <dgm:prSet presAssocID="{9711D19D-A54E-D941-B59A-E606C4641C58}" presName="space" presStyleCnt="0"/>
      <dgm:spPr/>
    </dgm:pt>
    <dgm:pt modelId="{DAA1EE39-DFCD-404E-A57F-303E01019825}" type="pres">
      <dgm:prSet presAssocID="{D8893810-0A36-F447-B0CE-2C9ED6BEF778}" presName="composite" presStyleCnt="0"/>
      <dgm:spPr/>
    </dgm:pt>
    <dgm:pt modelId="{E943D873-9781-4E43-A741-4EE577BBA4B1}" type="pres">
      <dgm:prSet presAssocID="{D8893810-0A36-F447-B0CE-2C9ED6BEF778}" presName="LShape" presStyleLbl="alignNode1" presStyleIdx="16" presStyleCnt="17"/>
      <dgm:spPr/>
    </dgm:pt>
    <dgm:pt modelId="{0C298740-4397-1A44-8BBA-FEF70DE3BD27}" type="pres">
      <dgm:prSet presAssocID="{D8893810-0A36-F447-B0CE-2C9ED6BEF778}" presName="ParentText" presStyleLbl="revTx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DA0025-E160-D149-9E8C-56C60B3E1AAC}" type="presOf" srcId="{AF89D3A0-2931-2445-A5C4-E79576339A4D}" destId="{9DE83BCC-51D5-E74C-99EC-0C2AF2459831}" srcOrd="0" destOrd="0" presId="urn:microsoft.com/office/officeart/2009/3/layout/StepUpProcess"/>
    <dgm:cxn modelId="{A8F46ADD-C830-6848-8B3D-83A954BF86F3}" type="presOf" srcId="{47393DBA-FDEC-1C4D-BF20-220B0B202ACE}" destId="{577CF660-B75F-D24D-8B47-DE5334B5AC85}" srcOrd="0" destOrd="0" presId="urn:microsoft.com/office/officeart/2009/3/layout/StepUpProcess"/>
    <dgm:cxn modelId="{EBEEEA6C-76D8-BD49-8B31-920798AE8B5B}" type="presOf" srcId="{BABCCE79-2218-1B4C-88E5-3F363C58DF85}" destId="{2B91E086-041B-C84E-BDBE-4C7D5158DE2C}" srcOrd="0" destOrd="0" presId="urn:microsoft.com/office/officeart/2009/3/layout/StepUpProcess"/>
    <dgm:cxn modelId="{8524DD6D-165E-8147-963B-A21C1ACC6AC6}" type="presOf" srcId="{05506A7E-895B-6A41-8DA5-0D12414D7643}" destId="{27A9B4A5-1CAC-8F48-8603-2C77F17A0521}" srcOrd="0" destOrd="0" presId="urn:microsoft.com/office/officeart/2009/3/layout/StepUpProcess"/>
    <dgm:cxn modelId="{EA650E38-523C-2343-A2DF-C847F67722C4}" srcId="{05506A7E-895B-6A41-8DA5-0D12414D7643}" destId="{B4C4D11B-D795-8544-9C30-A2897852850C}" srcOrd="6" destOrd="0" parTransId="{AE548691-A2CC-9048-9EBE-F823F768F855}" sibTransId="{3A7C16E3-E2FC-EA42-BE0C-6633F93824B7}"/>
    <dgm:cxn modelId="{1144A250-18B9-7B42-B8F1-262C4A4D433B}" srcId="{05506A7E-895B-6A41-8DA5-0D12414D7643}" destId="{0FA98C9A-6D4F-E741-B2AB-12C2BFA5BF89}" srcOrd="1" destOrd="0" parTransId="{E83023ED-A07F-A241-B384-B9F1C55EBAAE}" sibTransId="{5B0769B1-0D3F-5A41-B092-671EDFCDAF60}"/>
    <dgm:cxn modelId="{FC5029D4-37B7-0142-9E96-BF73AADFD36B}" srcId="{05506A7E-895B-6A41-8DA5-0D12414D7643}" destId="{C43539FF-8EDB-264B-AF40-847582A66051}" srcOrd="4" destOrd="0" parTransId="{604FCA6A-39B0-C84F-AF62-34C1D00324D0}" sibTransId="{B041C36F-7688-B249-88AA-CCEBB8A49FFA}"/>
    <dgm:cxn modelId="{1BCB2F58-53A2-4D4A-BC56-9069378FBC08}" type="presOf" srcId="{D8893810-0A36-F447-B0CE-2C9ED6BEF778}" destId="{0C298740-4397-1A44-8BBA-FEF70DE3BD27}" srcOrd="0" destOrd="0" presId="urn:microsoft.com/office/officeart/2009/3/layout/StepUpProcess"/>
    <dgm:cxn modelId="{4F552776-52E9-B243-96B5-425C516110E1}" srcId="{05506A7E-895B-6A41-8DA5-0D12414D7643}" destId="{D8893810-0A36-F447-B0CE-2C9ED6BEF778}" srcOrd="8" destOrd="0" parTransId="{9FB6381F-763F-974C-BCA2-0CE7096DEF1C}" sibTransId="{FDD7B06B-B284-FF4D-B358-7AC37CF1A6B6}"/>
    <dgm:cxn modelId="{FBCA432F-B892-DC40-9307-10ECF003D3F1}" type="presOf" srcId="{B4C4D11B-D795-8544-9C30-A2897852850C}" destId="{0394FFFF-8942-5141-B703-9CFA5C3989E9}" srcOrd="0" destOrd="0" presId="urn:microsoft.com/office/officeart/2009/3/layout/StepUpProcess"/>
    <dgm:cxn modelId="{BB537179-4C25-F547-8F5D-260C099EC954}" type="presOf" srcId="{2D5D690C-14A4-0A44-80C7-0C0B0BDA957B}" destId="{70F037E3-2B0C-FF4E-B97F-A09B20A8F63E}" srcOrd="0" destOrd="0" presId="urn:microsoft.com/office/officeart/2009/3/layout/StepUpProcess"/>
    <dgm:cxn modelId="{E7AAFB95-CDCA-7D47-A238-3DB8DB262E18}" srcId="{05506A7E-895B-6A41-8DA5-0D12414D7643}" destId="{FAE363F3-4275-BE4F-9B6D-C32346D2897B}" srcOrd="2" destOrd="0" parTransId="{272EB787-7119-6746-BC3C-C672AF84379F}" sibTransId="{4260562C-EFD8-424A-A501-AE5EDF5441B7}"/>
    <dgm:cxn modelId="{9FA47A67-2C19-4A43-A92E-F88B7B8692E1}" srcId="{05506A7E-895B-6A41-8DA5-0D12414D7643}" destId="{AF89D3A0-2931-2445-A5C4-E79576339A4D}" srcOrd="5" destOrd="0" parTransId="{4F1FDF20-6D09-BF4B-8C6F-E14F70323D51}" sibTransId="{235B386A-E35D-0646-88C7-AF5D33B92638}"/>
    <dgm:cxn modelId="{C269D72F-B17A-EA4A-8F5D-3E7A4CC8BEDF}" type="presOf" srcId="{C43539FF-8EDB-264B-AF40-847582A66051}" destId="{ADF49A19-BBF8-4848-8F5C-287942296EF1}" srcOrd="0" destOrd="0" presId="urn:microsoft.com/office/officeart/2009/3/layout/StepUpProcess"/>
    <dgm:cxn modelId="{42C5D98F-4F60-F74B-8ECA-74CB1E30603C}" type="presOf" srcId="{FAE363F3-4275-BE4F-9B6D-C32346D2897B}" destId="{7F8068A5-4A23-9E46-A6C3-8900E0AACE16}" srcOrd="0" destOrd="0" presId="urn:microsoft.com/office/officeart/2009/3/layout/StepUpProcess"/>
    <dgm:cxn modelId="{28A70B23-DEAB-154D-86F4-6AC62634CAF9}" srcId="{05506A7E-895B-6A41-8DA5-0D12414D7643}" destId="{47393DBA-FDEC-1C4D-BF20-220B0B202ACE}" srcOrd="0" destOrd="0" parTransId="{CA8DA781-2D4D-6B46-BE12-98B865B3AF61}" sibTransId="{D0220CEB-26D5-C745-930F-74D2A7DA288D}"/>
    <dgm:cxn modelId="{6175E600-FCEB-4F48-A642-E04BA17BF553}" srcId="{05506A7E-895B-6A41-8DA5-0D12414D7643}" destId="{BABCCE79-2218-1B4C-88E5-3F363C58DF85}" srcOrd="7" destOrd="0" parTransId="{961616AF-6709-2548-9295-5C0FD17D8462}" sibTransId="{9711D19D-A54E-D941-B59A-E606C4641C58}"/>
    <dgm:cxn modelId="{356E7F2C-0057-0B43-B6B9-4FC84C2ACBC2}" srcId="{05506A7E-895B-6A41-8DA5-0D12414D7643}" destId="{2D5D690C-14A4-0A44-80C7-0C0B0BDA957B}" srcOrd="3" destOrd="0" parTransId="{0C130CF4-8AD0-1447-A4CA-821F7E9D99AA}" sibTransId="{A51DD342-D6D1-4243-ADA3-D340CEAB8A2D}"/>
    <dgm:cxn modelId="{BE80F3C6-5329-DE49-9D42-D1E4546996B4}" type="presOf" srcId="{0FA98C9A-6D4F-E741-B2AB-12C2BFA5BF89}" destId="{698E3900-321A-134C-9DC9-236DABBE3C3C}" srcOrd="0" destOrd="0" presId="urn:microsoft.com/office/officeart/2009/3/layout/StepUpProcess"/>
    <dgm:cxn modelId="{D8EF1E5D-68E6-C347-99BF-61A7B6C28362}" type="presParOf" srcId="{27A9B4A5-1CAC-8F48-8603-2C77F17A0521}" destId="{CED73AD5-9D28-224B-AB98-E210048073E5}" srcOrd="0" destOrd="0" presId="urn:microsoft.com/office/officeart/2009/3/layout/StepUpProcess"/>
    <dgm:cxn modelId="{176C53C8-6FA8-6D42-85E7-6976E426161D}" type="presParOf" srcId="{CED73AD5-9D28-224B-AB98-E210048073E5}" destId="{3FD7711C-31BE-1540-8993-A6D8BF77A914}" srcOrd="0" destOrd="0" presId="urn:microsoft.com/office/officeart/2009/3/layout/StepUpProcess"/>
    <dgm:cxn modelId="{ADA12310-9EBF-F248-B7E1-5F3AD9E346A8}" type="presParOf" srcId="{CED73AD5-9D28-224B-AB98-E210048073E5}" destId="{577CF660-B75F-D24D-8B47-DE5334B5AC85}" srcOrd="1" destOrd="0" presId="urn:microsoft.com/office/officeart/2009/3/layout/StepUpProcess"/>
    <dgm:cxn modelId="{C0476757-F206-684C-9DA8-FAE0FBB9758F}" type="presParOf" srcId="{CED73AD5-9D28-224B-AB98-E210048073E5}" destId="{5EA89E48-37D2-BF49-BB2B-B07C87AACED4}" srcOrd="2" destOrd="0" presId="urn:microsoft.com/office/officeart/2009/3/layout/StepUpProcess"/>
    <dgm:cxn modelId="{22B9523A-BDBD-1043-A135-B63CACCE6E34}" type="presParOf" srcId="{27A9B4A5-1CAC-8F48-8603-2C77F17A0521}" destId="{7FF6CBD4-012D-D54A-B9B9-2F5E155F353D}" srcOrd="1" destOrd="0" presId="urn:microsoft.com/office/officeart/2009/3/layout/StepUpProcess"/>
    <dgm:cxn modelId="{09DD3525-4B02-5844-BC77-072AE0611676}" type="presParOf" srcId="{7FF6CBD4-012D-D54A-B9B9-2F5E155F353D}" destId="{C6BA4F3F-0DA2-DC44-B200-930EBFA4A513}" srcOrd="0" destOrd="0" presId="urn:microsoft.com/office/officeart/2009/3/layout/StepUpProcess"/>
    <dgm:cxn modelId="{0A141BBE-30CF-5B40-80D8-7FF542575B2E}" type="presParOf" srcId="{27A9B4A5-1CAC-8F48-8603-2C77F17A0521}" destId="{9AEE1133-D05D-164E-974E-27A2249D6F83}" srcOrd="2" destOrd="0" presId="urn:microsoft.com/office/officeart/2009/3/layout/StepUpProcess"/>
    <dgm:cxn modelId="{5D086861-18B2-1448-8EDE-D6F30B5CD264}" type="presParOf" srcId="{9AEE1133-D05D-164E-974E-27A2249D6F83}" destId="{59D362C0-06C0-1A46-AE20-EB569A5DDD50}" srcOrd="0" destOrd="0" presId="urn:microsoft.com/office/officeart/2009/3/layout/StepUpProcess"/>
    <dgm:cxn modelId="{787ED0B2-469C-3B44-84EE-D1F8A75759A6}" type="presParOf" srcId="{9AEE1133-D05D-164E-974E-27A2249D6F83}" destId="{698E3900-321A-134C-9DC9-236DABBE3C3C}" srcOrd="1" destOrd="0" presId="urn:microsoft.com/office/officeart/2009/3/layout/StepUpProcess"/>
    <dgm:cxn modelId="{847E4D06-E1C4-6749-9187-515DABBE6B46}" type="presParOf" srcId="{9AEE1133-D05D-164E-974E-27A2249D6F83}" destId="{9CE8E35F-AF98-D64C-87BB-F255C132453C}" srcOrd="2" destOrd="0" presId="urn:microsoft.com/office/officeart/2009/3/layout/StepUpProcess"/>
    <dgm:cxn modelId="{B05DC43D-D94D-0647-B6FB-37E9A4B7F0B7}" type="presParOf" srcId="{27A9B4A5-1CAC-8F48-8603-2C77F17A0521}" destId="{92FA32E2-CAD9-284E-9543-5471207F43CB}" srcOrd="3" destOrd="0" presId="urn:microsoft.com/office/officeart/2009/3/layout/StepUpProcess"/>
    <dgm:cxn modelId="{9A524295-760E-AF43-84CF-BC38D646E076}" type="presParOf" srcId="{92FA32E2-CAD9-284E-9543-5471207F43CB}" destId="{873D11A0-2935-254D-9A21-E4C53FAF5111}" srcOrd="0" destOrd="0" presId="urn:microsoft.com/office/officeart/2009/3/layout/StepUpProcess"/>
    <dgm:cxn modelId="{19E96278-C74F-AD4C-9EDE-C019D2A5E4EF}" type="presParOf" srcId="{27A9B4A5-1CAC-8F48-8603-2C77F17A0521}" destId="{5EB2DE08-4748-C048-9CF4-61B37A08CBAB}" srcOrd="4" destOrd="0" presId="urn:microsoft.com/office/officeart/2009/3/layout/StepUpProcess"/>
    <dgm:cxn modelId="{D6A7216D-4D75-DE4B-B2D1-A854ABA3A517}" type="presParOf" srcId="{5EB2DE08-4748-C048-9CF4-61B37A08CBAB}" destId="{B63F6B3C-E2AB-1140-8B0A-2196CB903DC6}" srcOrd="0" destOrd="0" presId="urn:microsoft.com/office/officeart/2009/3/layout/StepUpProcess"/>
    <dgm:cxn modelId="{413BDD63-0348-F54F-8E8A-9EA8D284D652}" type="presParOf" srcId="{5EB2DE08-4748-C048-9CF4-61B37A08CBAB}" destId="{7F8068A5-4A23-9E46-A6C3-8900E0AACE16}" srcOrd="1" destOrd="0" presId="urn:microsoft.com/office/officeart/2009/3/layout/StepUpProcess"/>
    <dgm:cxn modelId="{FFF724E5-E65B-7546-BD9F-0EF4ACA13A34}" type="presParOf" srcId="{5EB2DE08-4748-C048-9CF4-61B37A08CBAB}" destId="{B0D5EC90-E6EB-704B-8BD7-A9218F8075B5}" srcOrd="2" destOrd="0" presId="urn:microsoft.com/office/officeart/2009/3/layout/StepUpProcess"/>
    <dgm:cxn modelId="{F2B96991-8329-B444-8496-46B4E435A314}" type="presParOf" srcId="{27A9B4A5-1CAC-8F48-8603-2C77F17A0521}" destId="{FA89978B-E7E2-644A-8EAA-2842AE7D78E0}" srcOrd="5" destOrd="0" presId="urn:microsoft.com/office/officeart/2009/3/layout/StepUpProcess"/>
    <dgm:cxn modelId="{24B33720-4EF5-9B47-90CD-2D2D0FC00B5F}" type="presParOf" srcId="{FA89978B-E7E2-644A-8EAA-2842AE7D78E0}" destId="{CA51631A-9E44-074B-ABC2-899DABD63260}" srcOrd="0" destOrd="0" presId="urn:microsoft.com/office/officeart/2009/3/layout/StepUpProcess"/>
    <dgm:cxn modelId="{CCFAA78F-2364-4F4C-BA89-055375D31444}" type="presParOf" srcId="{27A9B4A5-1CAC-8F48-8603-2C77F17A0521}" destId="{0A90EB32-801D-1D4C-8F7C-E3D87CE21657}" srcOrd="6" destOrd="0" presId="urn:microsoft.com/office/officeart/2009/3/layout/StepUpProcess"/>
    <dgm:cxn modelId="{514DEF28-29B4-7245-A9A5-7DB49ABE193C}" type="presParOf" srcId="{0A90EB32-801D-1D4C-8F7C-E3D87CE21657}" destId="{EA9323EE-4A80-414E-8CA2-5D3F62F6D364}" srcOrd="0" destOrd="0" presId="urn:microsoft.com/office/officeart/2009/3/layout/StepUpProcess"/>
    <dgm:cxn modelId="{C7A8A88C-0A1E-014A-81D0-91E5A6B776FF}" type="presParOf" srcId="{0A90EB32-801D-1D4C-8F7C-E3D87CE21657}" destId="{70F037E3-2B0C-FF4E-B97F-A09B20A8F63E}" srcOrd="1" destOrd="0" presId="urn:microsoft.com/office/officeart/2009/3/layout/StepUpProcess"/>
    <dgm:cxn modelId="{1C3DC121-30E1-6643-AFE7-06EBF0E034C6}" type="presParOf" srcId="{0A90EB32-801D-1D4C-8F7C-E3D87CE21657}" destId="{E8EB0401-4CDE-1048-BF88-4824627ED091}" srcOrd="2" destOrd="0" presId="urn:microsoft.com/office/officeart/2009/3/layout/StepUpProcess"/>
    <dgm:cxn modelId="{B516A0C6-472A-5049-97A8-9FC7439117F5}" type="presParOf" srcId="{27A9B4A5-1CAC-8F48-8603-2C77F17A0521}" destId="{4341C67B-A540-6D4A-935A-B520FA3DB96A}" srcOrd="7" destOrd="0" presId="urn:microsoft.com/office/officeart/2009/3/layout/StepUpProcess"/>
    <dgm:cxn modelId="{5039C936-4970-8C4B-A3E4-15CCB4638E7C}" type="presParOf" srcId="{4341C67B-A540-6D4A-935A-B520FA3DB96A}" destId="{5EF94303-E4F6-6346-88B6-ACF5A6AD0A29}" srcOrd="0" destOrd="0" presId="urn:microsoft.com/office/officeart/2009/3/layout/StepUpProcess"/>
    <dgm:cxn modelId="{2273139D-3318-5741-B509-18A49BD034F5}" type="presParOf" srcId="{27A9B4A5-1CAC-8F48-8603-2C77F17A0521}" destId="{EC6D0F75-118B-BD4C-8BD1-4EFCAB021C0C}" srcOrd="8" destOrd="0" presId="urn:microsoft.com/office/officeart/2009/3/layout/StepUpProcess"/>
    <dgm:cxn modelId="{3A9AA274-5564-0747-8CDA-790047D22DF2}" type="presParOf" srcId="{EC6D0F75-118B-BD4C-8BD1-4EFCAB021C0C}" destId="{29526C6C-D521-0E47-9D97-D2DB4F903353}" srcOrd="0" destOrd="0" presId="urn:microsoft.com/office/officeart/2009/3/layout/StepUpProcess"/>
    <dgm:cxn modelId="{9701D3F2-B9CE-314A-9F0A-2CB9801B37F9}" type="presParOf" srcId="{EC6D0F75-118B-BD4C-8BD1-4EFCAB021C0C}" destId="{ADF49A19-BBF8-4848-8F5C-287942296EF1}" srcOrd="1" destOrd="0" presId="urn:microsoft.com/office/officeart/2009/3/layout/StepUpProcess"/>
    <dgm:cxn modelId="{D1F49CC2-FF19-8843-8013-747ACEB51BCC}" type="presParOf" srcId="{EC6D0F75-118B-BD4C-8BD1-4EFCAB021C0C}" destId="{553859EB-D437-734D-B678-45FF204162DD}" srcOrd="2" destOrd="0" presId="urn:microsoft.com/office/officeart/2009/3/layout/StepUpProcess"/>
    <dgm:cxn modelId="{AC85AEA2-BF25-AB43-AD4C-5F4A11642646}" type="presParOf" srcId="{27A9B4A5-1CAC-8F48-8603-2C77F17A0521}" destId="{7A9EA614-CC2F-B84F-8AA9-A7F33A8A9BE1}" srcOrd="9" destOrd="0" presId="urn:microsoft.com/office/officeart/2009/3/layout/StepUpProcess"/>
    <dgm:cxn modelId="{922C1034-5E8D-214E-ACAC-4E2D251BF253}" type="presParOf" srcId="{7A9EA614-CC2F-B84F-8AA9-A7F33A8A9BE1}" destId="{701325EA-4624-C04B-8E9C-730AD74F8954}" srcOrd="0" destOrd="0" presId="urn:microsoft.com/office/officeart/2009/3/layout/StepUpProcess"/>
    <dgm:cxn modelId="{F6C922C4-5E6C-D145-BDA7-09FC1616C51C}" type="presParOf" srcId="{27A9B4A5-1CAC-8F48-8603-2C77F17A0521}" destId="{74DBE618-E313-B349-BBF2-5A3EEB215B60}" srcOrd="10" destOrd="0" presId="urn:microsoft.com/office/officeart/2009/3/layout/StepUpProcess"/>
    <dgm:cxn modelId="{573B086A-93BD-3143-8F35-75316E40AC20}" type="presParOf" srcId="{74DBE618-E313-B349-BBF2-5A3EEB215B60}" destId="{092A9B93-45A3-0141-8CD8-E566F7E6A334}" srcOrd="0" destOrd="0" presId="urn:microsoft.com/office/officeart/2009/3/layout/StepUpProcess"/>
    <dgm:cxn modelId="{6C0D94E5-0564-5745-9B84-B5B7614E0A9F}" type="presParOf" srcId="{74DBE618-E313-B349-BBF2-5A3EEB215B60}" destId="{9DE83BCC-51D5-E74C-99EC-0C2AF2459831}" srcOrd="1" destOrd="0" presId="urn:microsoft.com/office/officeart/2009/3/layout/StepUpProcess"/>
    <dgm:cxn modelId="{A20DA3B0-50AD-C44F-9A9E-7FEA7442867C}" type="presParOf" srcId="{74DBE618-E313-B349-BBF2-5A3EEB215B60}" destId="{5A8BAC04-CCC4-1949-BF55-79BBEF91A025}" srcOrd="2" destOrd="0" presId="urn:microsoft.com/office/officeart/2009/3/layout/StepUpProcess"/>
    <dgm:cxn modelId="{591D73FA-B0A5-8E4A-A05E-5750B0D2A7D4}" type="presParOf" srcId="{27A9B4A5-1CAC-8F48-8603-2C77F17A0521}" destId="{2BC3DD86-64A0-1B44-91C8-EB5DB1C4F41C}" srcOrd="11" destOrd="0" presId="urn:microsoft.com/office/officeart/2009/3/layout/StepUpProcess"/>
    <dgm:cxn modelId="{B76E5900-0ED0-2F4F-A920-FE0D8F848ACF}" type="presParOf" srcId="{2BC3DD86-64A0-1B44-91C8-EB5DB1C4F41C}" destId="{E2AEBE7A-2EB8-D841-BB5E-5953C348B647}" srcOrd="0" destOrd="0" presId="urn:microsoft.com/office/officeart/2009/3/layout/StepUpProcess"/>
    <dgm:cxn modelId="{6B7CF341-5B2C-5C44-93E0-249D82745288}" type="presParOf" srcId="{27A9B4A5-1CAC-8F48-8603-2C77F17A0521}" destId="{506CC7E9-32C5-D943-A85B-4C93BA7428A6}" srcOrd="12" destOrd="0" presId="urn:microsoft.com/office/officeart/2009/3/layout/StepUpProcess"/>
    <dgm:cxn modelId="{4D90B552-EBA7-7541-8EF0-AD34AA54CDD7}" type="presParOf" srcId="{506CC7E9-32C5-D943-A85B-4C93BA7428A6}" destId="{D01CB411-2FE9-7C41-80AC-852CE1816B6E}" srcOrd="0" destOrd="0" presId="urn:microsoft.com/office/officeart/2009/3/layout/StepUpProcess"/>
    <dgm:cxn modelId="{A28A4D2A-74CC-1144-B2B9-17B2846F902E}" type="presParOf" srcId="{506CC7E9-32C5-D943-A85B-4C93BA7428A6}" destId="{0394FFFF-8942-5141-B703-9CFA5C3989E9}" srcOrd="1" destOrd="0" presId="urn:microsoft.com/office/officeart/2009/3/layout/StepUpProcess"/>
    <dgm:cxn modelId="{645EC45E-C5C9-1945-926A-572870D31BBA}" type="presParOf" srcId="{506CC7E9-32C5-D943-A85B-4C93BA7428A6}" destId="{55F21AB3-2983-9940-8F8D-272AAB36EA44}" srcOrd="2" destOrd="0" presId="urn:microsoft.com/office/officeart/2009/3/layout/StepUpProcess"/>
    <dgm:cxn modelId="{FF6712FC-E669-024A-96BE-8D07699A23FB}" type="presParOf" srcId="{27A9B4A5-1CAC-8F48-8603-2C77F17A0521}" destId="{3D71C081-AB86-0641-AA6B-09E3E385BC87}" srcOrd="13" destOrd="0" presId="urn:microsoft.com/office/officeart/2009/3/layout/StepUpProcess"/>
    <dgm:cxn modelId="{AF4AA43B-C1E7-3549-A538-2C1AC934B870}" type="presParOf" srcId="{3D71C081-AB86-0641-AA6B-09E3E385BC87}" destId="{485F1DD1-AA21-2F4F-B686-A2F44596835C}" srcOrd="0" destOrd="0" presId="urn:microsoft.com/office/officeart/2009/3/layout/StepUpProcess"/>
    <dgm:cxn modelId="{3E2CE208-BA1B-744B-9883-DC244C20E639}" type="presParOf" srcId="{27A9B4A5-1CAC-8F48-8603-2C77F17A0521}" destId="{7697A236-ED99-2D40-98E5-2089FF50CB0B}" srcOrd="14" destOrd="0" presId="urn:microsoft.com/office/officeart/2009/3/layout/StepUpProcess"/>
    <dgm:cxn modelId="{9928B7AD-D910-6748-8052-8987CFD889BB}" type="presParOf" srcId="{7697A236-ED99-2D40-98E5-2089FF50CB0B}" destId="{86D8966F-CCA7-7C47-92AB-3ECB99875CA5}" srcOrd="0" destOrd="0" presId="urn:microsoft.com/office/officeart/2009/3/layout/StepUpProcess"/>
    <dgm:cxn modelId="{02A95F91-FB96-EF40-BDE2-5E6359AFB4F8}" type="presParOf" srcId="{7697A236-ED99-2D40-98E5-2089FF50CB0B}" destId="{2B91E086-041B-C84E-BDBE-4C7D5158DE2C}" srcOrd="1" destOrd="0" presId="urn:microsoft.com/office/officeart/2009/3/layout/StepUpProcess"/>
    <dgm:cxn modelId="{60313989-0FDD-E449-8859-6803B2697712}" type="presParOf" srcId="{7697A236-ED99-2D40-98E5-2089FF50CB0B}" destId="{D5C07F36-CE73-B14B-8A4B-13F324B99BD3}" srcOrd="2" destOrd="0" presId="urn:microsoft.com/office/officeart/2009/3/layout/StepUpProcess"/>
    <dgm:cxn modelId="{6B606B2B-7483-1C45-913E-133403F296EE}" type="presParOf" srcId="{27A9B4A5-1CAC-8F48-8603-2C77F17A0521}" destId="{2D739D60-6124-A041-9EC1-D4B4863DFEF7}" srcOrd="15" destOrd="0" presId="urn:microsoft.com/office/officeart/2009/3/layout/StepUpProcess"/>
    <dgm:cxn modelId="{80593355-48D3-D24B-AEC2-1162F98B38A2}" type="presParOf" srcId="{2D739D60-6124-A041-9EC1-D4B4863DFEF7}" destId="{B5FFD094-4B26-BF4F-805B-8250E4FBE0E6}" srcOrd="0" destOrd="0" presId="urn:microsoft.com/office/officeart/2009/3/layout/StepUpProcess"/>
    <dgm:cxn modelId="{7AA92F4F-C947-004C-AF46-7FBC7C660D31}" type="presParOf" srcId="{27A9B4A5-1CAC-8F48-8603-2C77F17A0521}" destId="{DAA1EE39-DFCD-404E-A57F-303E01019825}" srcOrd="16" destOrd="0" presId="urn:microsoft.com/office/officeart/2009/3/layout/StepUpProcess"/>
    <dgm:cxn modelId="{801679ED-9DDF-AE40-A212-88F1AF802EC2}" type="presParOf" srcId="{DAA1EE39-DFCD-404E-A57F-303E01019825}" destId="{E943D873-9781-4E43-A741-4EE577BBA4B1}" srcOrd="0" destOrd="0" presId="urn:microsoft.com/office/officeart/2009/3/layout/StepUpProcess"/>
    <dgm:cxn modelId="{68F555D7-2F11-814D-A313-7673092C693D}" type="presParOf" srcId="{DAA1EE39-DFCD-404E-A57F-303E01019825}" destId="{0C298740-4397-1A44-8BBA-FEF70DE3BD2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0A4939-E0A8-334D-A467-FDF3C9424A22}" type="doc">
      <dgm:prSet loTypeId="urn:microsoft.com/office/officeart/2009/3/layout/StepUpProcess" loCatId="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A3E054E-9A49-3F42-8AA7-EFFBA132E440}">
      <dgm:prSet phldrT="[Text]"/>
      <dgm:spPr/>
      <dgm:t>
        <a:bodyPr/>
        <a:lstStyle/>
        <a:p>
          <a:r>
            <a:rPr lang="en-US" dirty="0" smtClean="0"/>
            <a:t>1990-1993 – Comic book Industry goes through a BOOM period (Market reaches its highest point – reaches $800 million in 1993)</a:t>
          </a:r>
          <a:endParaRPr lang="en-US" dirty="0"/>
        </a:p>
      </dgm:t>
    </dgm:pt>
    <dgm:pt modelId="{AA1175FA-AA3E-FE4E-B323-30E5E73B9F8E}" type="parTrans" cxnId="{6EFE7EF8-82E3-C748-826F-2EC6F0E969C7}">
      <dgm:prSet/>
      <dgm:spPr/>
      <dgm:t>
        <a:bodyPr/>
        <a:lstStyle/>
        <a:p>
          <a:endParaRPr lang="en-US"/>
        </a:p>
      </dgm:t>
    </dgm:pt>
    <dgm:pt modelId="{7A64B16F-3ED3-7943-A05D-E8C488C5E083}" type="sibTrans" cxnId="{6EFE7EF8-82E3-C748-826F-2EC6F0E969C7}">
      <dgm:prSet/>
      <dgm:spPr/>
      <dgm:t>
        <a:bodyPr/>
        <a:lstStyle/>
        <a:p>
          <a:endParaRPr lang="en-US"/>
        </a:p>
      </dgm:t>
    </dgm:pt>
    <dgm:pt modelId="{5A877732-53AA-0949-AFF3-C9D18D3D8AD3}">
      <dgm:prSet phldrT="[Text]"/>
      <dgm:spPr/>
      <dgm:t>
        <a:bodyPr/>
        <a:lstStyle/>
        <a:p>
          <a:r>
            <a:rPr lang="en-US" dirty="0" smtClean="0"/>
            <a:t>late 1900 – Industry goes on the decline (main competitor, Marvel, files for bankruptcy protection in 1996)</a:t>
          </a:r>
          <a:endParaRPr lang="en-US" dirty="0"/>
        </a:p>
      </dgm:t>
    </dgm:pt>
    <dgm:pt modelId="{F37B381A-872D-7442-ADEB-6FF086165230}" type="parTrans" cxnId="{BDA7FD59-0302-3841-BA0A-373C6661567D}">
      <dgm:prSet/>
      <dgm:spPr/>
      <dgm:t>
        <a:bodyPr/>
        <a:lstStyle/>
        <a:p>
          <a:endParaRPr lang="en-US"/>
        </a:p>
      </dgm:t>
    </dgm:pt>
    <dgm:pt modelId="{4F89DFA9-3A64-9644-8CB3-8F8D6DBBA192}" type="sibTrans" cxnId="{BDA7FD59-0302-3841-BA0A-373C6661567D}">
      <dgm:prSet/>
      <dgm:spPr/>
      <dgm:t>
        <a:bodyPr/>
        <a:lstStyle/>
        <a:p>
          <a:endParaRPr lang="en-US"/>
        </a:p>
      </dgm:t>
    </dgm:pt>
    <dgm:pt modelId="{4B875FEF-21BF-4143-B633-51F42DF6287B}">
      <dgm:prSet phldrT="[Text]"/>
      <dgm:spPr/>
      <dgm:t>
        <a:bodyPr/>
        <a:lstStyle/>
        <a:p>
          <a:r>
            <a:rPr lang="en-US" dirty="0" smtClean="0"/>
            <a:t>2000 – only one third of operating comic shops as of 1993 still exist.</a:t>
          </a:r>
          <a:endParaRPr lang="en-US" dirty="0"/>
        </a:p>
      </dgm:t>
    </dgm:pt>
    <dgm:pt modelId="{BCA69719-9F47-274F-A65B-E2AF3EEFE66C}" type="parTrans" cxnId="{1630A482-7CBE-3A47-BDC9-59E392590CA0}">
      <dgm:prSet/>
      <dgm:spPr/>
      <dgm:t>
        <a:bodyPr/>
        <a:lstStyle/>
        <a:p>
          <a:endParaRPr lang="en-US"/>
        </a:p>
      </dgm:t>
    </dgm:pt>
    <dgm:pt modelId="{4FF7BFA5-1B8D-E849-9166-6A61B2828801}" type="sibTrans" cxnId="{1630A482-7CBE-3A47-BDC9-59E392590CA0}">
      <dgm:prSet/>
      <dgm:spPr/>
      <dgm:t>
        <a:bodyPr/>
        <a:lstStyle/>
        <a:p>
          <a:endParaRPr lang="en-US"/>
        </a:p>
      </dgm:t>
    </dgm:pt>
    <dgm:pt modelId="{90ABA5CF-EF4F-594E-9269-10004997D2AF}">
      <dgm:prSet phldrT="[Text]"/>
      <dgm:spPr/>
      <dgm:t>
        <a:bodyPr/>
        <a:lstStyle/>
        <a:p>
          <a:r>
            <a:rPr lang="en-US" dirty="0" smtClean="0"/>
            <a:t>2005 – DC Comics &amp; Marvel begin Major annual events (crossover all popular heroes into one story arc: inspired by success of blockbusters produced in Hollywood). An attempt to increase sales (which does).</a:t>
          </a:r>
          <a:endParaRPr lang="en-US" dirty="0"/>
        </a:p>
      </dgm:t>
    </dgm:pt>
    <dgm:pt modelId="{54C57BA5-DE3E-3B4C-AD5B-7A7B22F7C118}" type="parTrans" cxnId="{ABBE3D78-4D5C-1F45-9C79-83B8D49C9D27}">
      <dgm:prSet/>
      <dgm:spPr/>
      <dgm:t>
        <a:bodyPr/>
        <a:lstStyle/>
        <a:p>
          <a:endParaRPr lang="en-US"/>
        </a:p>
      </dgm:t>
    </dgm:pt>
    <dgm:pt modelId="{66141794-3EDB-B943-869C-5D02D950A731}" type="sibTrans" cxnId="{ABBE3D78-4D5C-1F45-9C79-83B8D49C9D27}">
      <dgm:prSet/>
      <dgm:spPr/>
      <dgm:t>
        <a:bodyPr/>
        <a:lstStyle/>
        <a:p>
          <a:endParaRPr lang="en-US"/>
        </a:p>
      </dgm:t>
    </dgm:pt>
    <dgm:pt modelId="{B9D1C8E2-E45A-8D46-8E89-B06EBD735AB7}">
      <dgm:prSet phldrT="[Text]"/>
      <dgm:spPr/>
      <dgm:t>
        <a:bodyPr/>
        <a:lstStyle/>
        <a:p>
          <a:r>
            <a:rPr lang="en-US" dirty="0" smtClean="0"/>
            <a:t>2007 – Comic Industry hits Bookstores (graphic novels collect complete stories in form of trade paperback &amp; Hardcover)</a:t>
          </a:r>
          <a:endParaRPr lang="en-US" dirty="0"/>
        </a:p>
      </dgm:t>
    </dgm:pt>
    <dgm:pt modelId="{9E2F9423-5707-A74E-915D-F43E2D11917F}" type="parTrans" cxnId="{16C6453D-20A7-CD44-B063-CF934AAE37B4}">
      <dgm:prSet/>
      <dgm:spPr/>
      <dgm:t>
        <a:bodyPr/>
        <a:lstStyle/>
        <a:p>
          <a:endParaRPr lang="en-US"/>
        </a:p>
      </dgm:t>
    </dgm:pt>
    <dgm:pt modelId="{9CA341AA-2AEA-CA4A-8187-92B4FEB21458}" type="sibTrans" cxnId="{16C6453D-20A7-CD44-B063-CF934AAE37B4}">
      <dgm:prSet/>
      <dgm:spPr/>
      <dgm:t>
        <a:bodyPr/>
        <a:lstStyle/>
        <a:p>
          <a:endParaRPr lang="en-US"/>
        </a:p>
      </dgm:t>
    </dgm:pt>
    <dgm:pt modelId="{DB43E5BE-26DA-DB40-AD4D-8A08052469D6}">
      <dgm:prSet phldrT="[Text]"/>
      <dgm:spPr/>
      <dgm:t>
        <a:bodyPr/>
        <a:lstStyle/>
        <a:p>
          <a:r>
            <a:rPr lang="en-US" dirty="0" smtClean="0"/>
            <a:t>2009 – Disney buys Marvel Entertainment.</a:t>
          </a:r>
          <a:endParaRPr lang="en-US" dirty="0"/>
        </a:p>
      </dgm:t>
    </dgm:pt>
    <dgm:pt modelId="{2698DEB9-F543-944D-AF39-41A4E22C6919}" type="parTrans" cxnId="{EF0206E3-3B20-E346-BB58-F0B12769A248}">
      <dgm:prSet/>
      <dgm:spPr/>
      <dgm:t>
        <a:bodyPr/>
        <a:lstStyle/>
        <a:p>
          <a:endParaRPr lang="en-US"/>
        </a:p>
      </dgm:t>
    </dgm:pt>
    <dgm:pt modelId="{0015510F-91EA-8E4A-8784-ADF1AE9BAB2D}" type="sibTrans" cxnId="{EF0206E3-3B20-E346-BB58-F0B12769A248}">
      <dgm:prSet/>
      <dgm:spPr/>
      <dgm:t>
        <a:bodyPr/>
        <a:lstStyle/>
        <a:p>
          <a:endParaRPr lang="en-US"/>
        </a:p>
      </dgm:t>
    </dgm:pt>
    <dgm:pt modelId="{46F90ABD-C73C-CC48-9137-A67AFD1380EC}">
      <dgm:prSet phldrT="[Text]"/>
      <dgm:spPr/>
      <dgm:t>
        <a:bodyPr/>
        <a:lstStyle/>
        <a:p>
          <a:r>
            <a:rPr lang="en-US" dirty="0" smtClean="0"/>
            <a:t>2011 – DC Comics </a:t>
          </a:r>
          <a:r>
            <a:rPr lang="en-US" dirty="0" err="1" smtClean="0"/>
            <a:t>relauches</a:t>
          </a:r>
          <a:r>
            <a:rPr lang="en-US" dirty="0" smtClean="0"/>
            <a:t> all its title, calling the event “the New 52”. </a:t>
          </a:r>
          <a:endParaRPr lang="en-US" dirty="0"/>
        </a:p>
      </dgm:t>
    </dgm:pt>
    <dgm:pt modelId="{BFBAC091-5863-594B-B941-86D3F4F09661}" type="parTrans" cxnId="{F2B09975-FBE1-7C4C-A37A-F3F52B37B108}">
      <dgm:prSet/>
      <dgm:spPr/>
      <dgm:t>
        <a:bodyPr/>
        <a:lstStyle/>
        <a:p>
          <a:endParaRPr lang="en-US"/>
        </a:p>
      </dgm:t>
    </dgm:pt>
    <dgm:pt modelId="{C0E349F6-EA0B-C04A-B34C-D2857E87FD20}" type="sibTrans" cxnId="{F2B09975-FBE1-7C4C-A37A-F3F52B37B108}">
      <dgm:prSet/>
      <dgm:spPr/>
      <dgm:t>
        <a:bodyPr/>
        <a:lstStyle/>
        <a:p>
          <a:endParaRPr lang="en-US"/>
        </a:p>
      </dgm:t>
    </dgm:pt>
    <dgm:pt modelId="{5893BB0E-3B42-9D41-95F5-5B85334A8BFB}" type="pres">
      <dgm:prSet presAssocID="{690A4939-E0A8-334D-A467-FDF3C9424A22}" presName="rootnode" presStyleCnt="0">
        <dgm:presLayoutVars>
          <dgm:chMax/>
          <dgm:chPref/>
          <dgm:dir/>
          <dgm:animLvl val="lvl"/>
        </dgm:presLayoutVars>
      </dgm:prSet>
      <dgm:spPr/>
    </dgm:pt>
    <dgm:pt modelId="{41DD9586-136E-804F-91FB-66F24C6DCCFC}" type="pres">
      <dgm:prSet presAssocID="{6A3E054E-9A49-3F42-8AA7-EFFBA132E440}" presName="composite" presStyleCnt="0"/>
      <dgm:spPr/>
    </dgm:pt>
    <dgm:pt modelId="{6E86734C-9D76-ED42-B064-43EF8060E9C3}" type="pres">
      <dgm:prSet presAssocID="{6A3E054E-9A49-3F42-8AA7-EFFBA132E440}" presName="LShape" presStyleLbl="alignNode1" presStyleIdx="0" presStyleCnt="13"/>
      <dgm:spPr/>
    </dgm:pt>
    <dgm:pt modelId="{7F8350D2-BC8D-FF4A-991D-FD5862A7B48D}" type="pres">
      <dgm:prSet presAssocID="{6A3E054E-9A49-3F42-8AA7-EFFBA132E440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C14C1-6444-5F4E-9D15-29F336DE9568}" type="pres">
      <dgm:prSet presAssocID="{6A3E054E-9A49-3F42-8AA7-EFFBA132E440}" presName="Triangle" presStyleLbl="alignNode1" presStyleIdx="1" presStyleCnt="13"/>
      <dgm:spPr/>
    </dgm:pt>
    <dgm:pt modelId="{EF1F7D56-A8D4-8548-9528-34A859C0D4FE}" type="pres">
      <dgm:prSet presAssocID="{7A64B16F-3ED3-7943-A05D-E8C488C5E083}" presName="sibTrans" presStyleCnt="0"/>
      <dgm:spPr/>
    </dgm:pt>
    <dgm:pt modelId="{95ABE6AC-4DCE-D143-BDD7-39C1C8FE4B49}" type="pres">
      <dgm:prSet presAssocID="{7A64B16F-3ED3-7943-A05D-E8C488C5E083}" presName="space" presStyleCnt="0"/>
      <dgm:spPr/>
    </dgm:pt>
    <dgm:pt modelId="{CAA77565-9DD5-BE4E-8329-7A7A8F9156C4}" type="pres">
      <dgm:prSet presAssocID="{5A877732-53AA-0949-AFF3-C9D18D3D8AD3}" presName="composite" presStyleCnt="0"/>
      <dgm:spPr/>
    </dgm:pt>
    <dgm:pt modelId="{9783E4A3-AD84-284A-8969-DB0DADFF773A}" type="pres">
      <dgm:prSet presAssocID="{5A877732-53AA-0949-AFF3-C9D18D3D8AD3}" presName="LShape" presStyleLbl="alignNode1" presStyleIdx="2" presStyleCnt="13"/>
      <dgm:spPr/>
    </dgm:pt>
    <dgm:pt modelId="{8A5C257E-83B3-AA4B-AC06-CD96187F88A8}" type="pres">
      <dgm:prSet presAssocID="{5A877732-53AA-0949-AFF3-C9D18D3D8AD3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80F4E-2DAB-804F-A648-481F1F90AFDC}" type="pres">
      <dgm:prSet presAssocID="{5A877732-53AA-0949-AFF3-C9D18D3D8AD3}" presName="Triangle" presStyleLbl="alignNode1" presStyleIdx="3" presStyleCnt="13"/>
      <dgm:spPr/>
    </dgm:pt>
    <dgm:pt modelId="{DBD37560-DA94-A545-A5DA-351E52E9B068}" type="pres">
      <dgm:prSet presAssocID="{4F89DFA9-3A64-9644-8CB3-8F8D6DBBA192}" presName="sibTrans" presStyleCnt="0"/>
      <dgm:spPr/>
    </dgm:pt>
    <dgm:pt modelId="{0BD55F6C-2465-5144-80D4-73BC8275F38E}" type="pres">
      <dgm:prSet presAssocID="{4F89DFA9-3A64-9644-8CB3-8F8D6DBBA192}" presName="space" presStyleCnt="0"/>
      <dgm:spPr/>
    </dgm:pt>
    <dgm:pt modelId="{1F26A26E-E6A4-9D48-8D6E-2470642D6364}" type="pres">
      <dgm:prSet presAssocID="{4B875FEF-21BF-4143-B633-51F42DF6287B}" presName="composite" presStyleCnt="0"/>
      <dgm:spPr/>
    </dgm:pt>
    <dgm:pt modelId="{74E880B5-9D38-C14A-8C0D-FCA86D7C005A}" type="pres">
      <dgm:prSet presAssocID="{4B875FEF-21BF-4143-B633-51F42DF6287B}" presName="LShape" presStyleLbl="alignNode1" presStyleIdx="4" presStyleCnt="13"/>
      <dgm:spPr/>
    </dgm:pt>
    <dgm:pt modelId="{45E8F174-5BA0-AB4E-A9F9-A841A690419D}" type="pres">
      <dgm:prSet presAssocID="{4B875FEF-21BF-4143-B633-51F42DF6287B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AACDB-8582-1542-B876-AF37AA9379C2}" type="pres">
      <dgm:prSet presAssocID="{4B875FEF-21BF-4143-B633-51F42DF6287B}" presName="Triangle" presStyleLbl="alignNode1" presStyleIdx="5" presStyleCnt="13"/>
      <dgm:spPr/>
    </dgm:pt>
    <dgm:pt modelId="{5AF3A415-1453-BB46-9E4E-FEB610FD41EB}" type="pres">
      <dgm:prSet presAssocID="{4FF7BFA5-1B8D-E849-9166-6A61B2828801}" presName="sibTrans" presStyleCnt="0"/>
      <dgm:spPr/>
    </dgm:pt>
    <dgm:pt modelId="{EBA4061D-5C8C-3F46-A584-5DC041905AEB}" type="pres">
      <dgm:prSet presAssocID="{4FF7BFA5-1B8D-E849-9166-6A61B2828801}" presName="space" presStyleCnt="0"/>
      <dgm:spPr/>
    </dgm:pt>
    <dgm:pt modelId="{BE2CE4DF-AB59-D849-AA06-0972AD454B32}" type="pres">
      <dgm:prSet presAssocID="{90ABA5CF-EF4F-594E-9269-10004997D2AF}" presName="composite" presStyleCnt="0"/>
      <dgm:spPr/>
    </dgm:pt>
    <dgm:pt modelId="{2DA72C16-A67F-2E4E-A34E-1C6EF4CC1158}" type="pres">
      <dgm:prSet presAssocID="{90ABA5CF-EF4F-594E-9269-10004997D2AF}" presName="LShape" presStyleLbl="alignNode1" presStyleIdx="6" presStyleCnt="13"/>
      <dgm:spPr/>
    </dgm:pt>
    <dgm:pt modelId="{23B25FEC-56B7-A445-9C72-5603F3F2671A}" type="pres">
      <dgm:prSet presAssocID="{90ABA5CF-EF4F-594E-9269-10004997D2AF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5697D-9786-4749-B91D-0848CF9205FF}" type="pres">
      <dgm:prSet presAssocID="{90ABA5CF-EF4F-594E-9269-10004997D2AF}" presName="Triangle" presStyleLbl="alignNode1" presStyleIdx="7" presStyleCnt="13"/>
      <dgm:spPr/>
    </dgm:pt>
    <dgm:pt modelId="{342C4F78-1E67-6446-82A4-19D064F3BA0D}" type="pres">
      <dgm:prSet presAssocID="{66141794-3EDB-B943-869C-5D02D950A731}" presName="sibTrans" presStyleCnt="0"/>
      <dgm:spPr/>
    </dgm:pt>
    <dgm:pt modelId="{6D2CD82B-096F-D143-984F-140330484088}" type="pres">
      <dgm:prSet presAssocID="{66141794-3EDB-B943-869C-5D02D950A731}" presName="space" presStyleCnt="0"/>
      <dgm:spPr/>
    </dgm:pt>
    <dgm:pt modelId="{6CF104F7-77CE-9E42-80D6-8B8516D03C44}" type="pres">
      <dgm:prSet presAssocID="{B9D1C8E2-E45A-8D46-8E89-B06EBD735AB7}" presName="composite" presStyleCnt="0"/>
      <dgm:spPr/>
    </dgm:pt>
    <dgm:pt modelId="{AFB13D63-D279-4740-9700-5278C23E87BC}" type="pres">
      <dgm:prSet presAssocID="{B9D1C8E2-E45A-8D46-8E89-B06EBD735AB7}" presName="LShape" presStyleLbl="alignNode1" presStyleIdx="8" presStyleCnt="13"/>
      <dgm:spPr/>
    </dgm:pt>
    <dgm:pt modelId="{2111BA40-288E-B740-B02A-EBF7056E34F4}" type="pres">
      <dgm:prSet presAssocID="{B9D1C8E2-E45A-8D46-8E89-B06EBD735AB7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9DEFF-E945-8949-98B0-700663127A95}" type="pres">
      <dgm:prSet presAssocID="{B9D1C8E2-E45A-8D46-8E89-B06EBD735AB7}" presName="Triangle" presStyleLbl="alignNode1" presStyleIdx="9" presStyleCnt="13"/>
      <dgm:spPr/>
    </dgm:pt>
    <dgm:pt modelId="{A145275A-8CE3-C347-AE96-4F80863EEF20}" type="pres">
      <dgm:prSet presAssocID="{9CA341AA-2AEA-CA4A-8187-92B4FEB21458}" presName="sibTrans" presStyleCnt="0"/>
      <dgm:spPr/>
    </dgm:pt>
    <dgm:pt modelId="{9E45C76B-FFF0-044A-AB60-77EF635FC2E0}" type="pres">
      <dgm:prSet presAssocID="{9CA341AA-2AEA-CA4A-8187-92B4FEB21458}" presName="space" presStyleCnt="0"/>
      <dgm:spPr/>
    </dgm:pt>
    <dgm:pt modelId="{AC7BFB5C-16CE-7042-BB87-CFEDDD949A8F}" type="pres">
      <dgm:prSet presAssocID="{DB43E5BE-26DA-DB40-AD4D-8A08052469D6}" presName="composite" presStyleCnt="0"/>
      <dgm:spPr/>
    </dgm:pt>
    <dgm:pt modelId="{123122CC-29BB-9648-A827-D159FECF1227}" type="pres">
      <dgm:prSet presAssocID="{DB43E5BE-26DA-DB40-AD4D-8A08052469D6}" presName="LShape" presStyleLbl="alignNode1" presStyleIdx="10" presStyleCnt="13"/>
      <dgm:spPr/>
    </dgm:pt>
    <dgm:pt modelId="{62113DA4-171A-EE44-9B15-5D19538A5878}" type="pres">
      <dgm:prSet presAssocID="{DB43E5BE-26DA-DB40-AD4D-8A08052469D6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3187A-F85E-0345-8B1C-3CC86A55E8F2}" type="pres">
      <dgm:prSet presAssocID="{DB43E5BE-26DA-DB40-AD4D-8A08052469D6}" presName="Triangle" presStyleLbl="alignNode1" presStyleIdx="11" presStyleCnt="13"/>
      <dgm:spPr/>
    </dgm:pt>
    <dgm:pt modelId="{763A6CD6-E66C-AE44-B051-BE1400E49686}" type="pres">
      <dgm:prSet presAssocID="{0015510F-91EA-8E4A-8784-ADF1AE9BAB2D}" presName="sibTrans" presStyleCnt="0"/>
      <dgm:spPr/>
    </dgm:pt>
    <dgm:pt modelId="{953D3D5A-7324-E64F-9449-DAE3E46AD681}" type="pres">
      <dgm:prSet presAssocID="{0015510F-91EA-8E4A-8784-ADF1AE9BAB2D}" presName="space" presStyleCnt="0"/>
      <dgm:spPr/>
    </dgm:pt>
    <dgm:pt modelId="{54D12010-16C3-CF4F-8864-F5526BC30E8D}" type="pres">
      <dgm:prSet presAssocID="{46F90ABD-C73C-CC48-9137-A67AFD1380EC}" presName="composite" presStyleCnt="0"/>
      <dgm:spPr/>
    </dgm:pt>
    <dgm:pt modelId="{C90ECA01-0E7D-B641-B10A-97633EB2FB63}" type="pres">
      <dgm:prSet presAssocID="{46F90ABD-C73C-CC48-9137-A67AFD1380EC}" presName="LShape" presStyleLbl="alignNode1" presStyleIdx="12" presStyleCnt="13"/>
      <dgm:spPr/>
    </dgm:pt>
    <dgm:pt modelId="{E01FD602-4C7D-6E4B-ACC5-0213FF6936AB}" type="pres">
      <dgm:prSet presAssocID="{46F90ABD-C73C-CC48-9137-A67AFD1380EC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0206E3-3B20-E346-BB58-F0B12769A248}" srcId="{690A4939-E0A8-334D-A467-FDF3C9424A22}" destId="{DB43E5BE-26DA-DB40-AD4D-8A08052469D6}" srcOrd="5" destOrd="0" parTransId="{2698DEB9-F543-944D-AF39-41A4E22C6919}" sibTransId="{0015510F-91EA-8E4A-8784-ADF1AE9BAB2D}"/>
    <dgm:cxn modelId="{ABBE3D78-4D5C-1F45-9C79-83B8D49C9D27}" srcId="{690A4939-E0A8-334D-A467-FDF3C9424A22}" destId="{90ABA5CF-EF4F-594E-9269-10004997D2AF}" srcOrd="3" destOrd="0" parTransId="{54C57BA5-DE3E-3B4C-AD5B-7A7B22F7C118}" sibTransId="{66141794-3EDB-B943-869C-5D02D950A731}"/>
    <dgm:cxn modelId="{16C6453D-20A7-CD44-B063-CF934AAE37B4}" srcId="{690A4939-E0A8-334D-A467-FDF3C9424A22}" destId="{B9D1C8E2-E45A-8D46-8E89-B06EBD735AB7}" srcOrd="4" destOrd="0" parTransId="{9E2F9423-5707-A74E-915D-F43E2D11917F}" sibTransId="{9CA341AA-2AEA-CA4A-8187-92B4FEB21458}"/>
    <dgm:cxn modelId="{3705F474-DEE1-624A-B43D-41F94E966475}" type="presOf" srcId="{6A3E054E-9A49-3F42-8AA7-EFFBA132E440}" destId="{7F8350D2-BC8D-FF4A-991D-FD5862A7B48D}" srcOrd="0" destOrd="0" presId="urn:microsoft.com/office/officeart/2009/3/layout/StepUpProcess"/>
    <dgm:cxn modelId="{8375AA9F-E6D4-CD47-8E5E-B915F9496D36}" type="presOf" srcId="{B9D1C8E2-E45A-8D46-8E89-B06EBD735AB7}" destId="{2111BA40-288E-B740-B02A-EBF7056E34F4}" srcOrd="0" destOrd="0" presId="urn:microsoft.com/office/officeart/2009/3/layout/StepUpProcess"/>
    <dgm:cxn modelId="{6386761A-275B-7649-86B1-9C860F670C32}" type="presOf" srcId="{46F90ABD-C73C-CC48-9137-A67AFD1380EC}" destId="{E01FD602-4C7D-6E4B-ACC5-0213FF6936AB}" srcOrd="0" destOrd="0" presId="urn:microsoft.com/office/officeart/2009/3/layout/StepUpProcess"/>
    <dgm:cxn modelId="{1630A482-7CBE-3A47-BDC9-59E392590CA0}" srcId="{690A4939-E0A8-334D-A467-FDF3C9424A22}" destId="{4B875FEF-21BF-4143-B633-51F42DF6287B}" srcOrd="2" destOrd="0" parTransId="{BCA69719-9F47-274F-A65B-E2AF3EEFE66C}" sibTransId="{4FF7BFA5-1B8D-E849-9166-6A61B2828801}"/>
    <dgm:cxn modelId="{8B876ADF-7FA3-A441-9555-3E714B9F1CB4}" type="presOf" srcId="{4B875FEF-21BF-4143-B633-51F42DF6287B}" destId="{45E8F174-5BA0-AB4E-A9F9-A841A690419D}" srcOrd="0" destOrd="0" presId="urn:microsoft.com/office/officeart/2009/3/layout/StepUpProcess"/>
    <dgm:cxn modelId="{BDA7FD59-0302-3841-BA0A-373C6661567D}" srcId="{690A4939-E0A8-334D-A467-FDF3C9424A22}" destId="{5A877732-53AA-0949-AFF3-C9D18D3D8AD3}" srcOrd="1" destOrd="0" parTransId="{F37B381A-872D-7442-ADEB-6FF086165230}" sibTransId="{4F89DFA9-3A64-9644-8CB3-8F8D6DBBA192}"/>
    <dgm:cxn modelId="{6EFE7EF8-82E3-C748-826F-2EC6F0E969C7}" srcId="{690A4939-E0A8-334D-A467-FDF3C9424A22}" destId="{6A3E054E-9A49-3F42-8AA7-EFFBA132E440}" srcOrd="0" destOrd="0" parTransId="{AA1175FA-AA3E-FE4E-B323-30E5E73B9F8E}" sibTransId="{7A64B16F-3ED3-7943-A05D-E8C488C5E083}"/>
    <dgm:cxn modelId="{F2B09975-FBE1-7C4C-A37A-F3F52B37B108}" srcId="{690A4939-E0A8-334D-A467-FDF3C9424A22}" destId="{46F90ABD-C73C-CC48-9137-A67AFD1380EC}" srcOrd="6" destOrd="0" parTransId="{BFBAC091-5863-594B-B941-86D3F4F09661}" sibTransId="{C0E349F6-EA0B-C04A-B34C-D2857E87FD20}"/>
    <dgm:cxn modelId="{4F2820AC-E36F-6F42-B4B9-18D63CCA3B0E}" type="presOf" srcId="{690A4939-E0A8-334D-A467-FDF3C9424A22}" destId="{5893BB0E-3B42-9D41-95F5-5B85334A8BFB}" srcOrd="0" destOrd="0" presId="urn:microsoft.com/office/officeart/2009/3/layout/StepUpProcess"/>
    <dgm:cxn modelId="{33801C0A-72FD-9A43-B8A7-DB42E64BFDD4}" type="presOf" srcId="{5A877732-53AA-0949-AFF3-C9D18D3D8AD3}" destId="{8A5C257E-83B3-AA4B-AC06-CD96187F88A8}" srcOrd="0" destOrd="0" presId="urn:microsoft.com/office/officeart/2009/3/layout/StepUpProcess"/>
    <dgm:cxn modelId="{CA30D6D8-0C97-0745-8358-011A621BCD5E}" type="presOf" srcId="{DB43E5BE-26DA-DB40-AD4D-8A08052469D6}" destId="{62113DA4-171A-EE44-9B15-5D19538A5878}" srcOrd="0" destOrd="0" presId="urn:microsoft.com/office/officeart/2009/3/layout/StepUpProcess"/>
    <dgm:cxn modelId="{EBADC66B-CF4C-1D48-AB40-0912E55CA9C1}" type="presOf" srcId="{90ABA5CF-EF4F-594E-9269-10004997D2AF}" destId="{23B25FEC-56B7-A445-9C72-5603F3F2671A}" srcOrd="0" destOrd="0" presId="urn:microsoft.com/office/officeart/2009/3/layout/StepUpProcess"/>
    <dgm:cxn modelId="{597B732B-6586-7E44-8EF6-18E34A6353CC}" type="presParOf" srcId="{5893BB0E-3B42-9D41-95F5-5B85334A8BFB}" destId="{41DD9586-136E-804F-91FB-66F24C6DCCFC}" srcOrd="0" destOrd="0" presId="urn:microsoft.com/office/officeart/2009/3/layout/StepUpProcess"/>
    <dgm:cxn modelId="{109584D3-53E2-A044-8D9B-57BFD8F72594}" type="presParOf" srcId="{41DD9586-136E-804F-91FB-66F24C6DCCFC}" destId="{6E86734C-9D76-ED42-B064-43EF8060E9C3}" srcOrd="0" destOrd="0" presId="urn:microsoft.com/office/officeart/2009/3/layout/StepUpProcess"/>
    <dgm:cxn modelId="{C82EC401-262A-7C4E-9DFA-D025B2C45B99}" type="presParOf" srcId="{41DD9586-136E-804F-91FB-66F24C6DCCFC}" destId="{7F8350D2-BC8D-FF4A-991D-FD5862A7B48D}" srcOrd="1" destOrd="0" presId="urn:microsoft.com/office/officeart/2009/3/layout/StepUpProcess"/>
    <dgm:cxn modelId="{0D756DBC-59B9-2643-A5AD-4CEBC7A837DB}" type="presParOf" srcId="{41DD9586-136E-804F-91FB-66F24C6DCCFC}" destId="{E4DC14C1-6444-5F4E-9D15-29F336DE9568}" srcOrd="2" destOrd="0" presId="urn:microsoft.com/office/officeart/2009/3/layout/StepUpProcess"/>
    <dgm:cxn modelId="{A5824BBD-2CDC-E041-B0EE-44AEDA0AA876}" type="presParOf" srcId="{5893BB0E-3B42-9D41-95F5-5B85334A8BFB}" destId="{EF1F7D56-A8D4-8548-9528-34A859C0D4FE}" srcOrd="1" destOrd="0" presId="urn:microsoft.com/office/officeart/2009/3/layout/StepUpProcess"/>
    <dgm:cxn modelId="{23995850-8083-FE4D-9337-7F6B4B228F0E}" type="presParOf" srcId="{EF1F7D56-A8D4-8548-9528-34A859C0D4FE}" destId="{95ABE6AC-4DCE-D143-BDD7-39C1C8FE4B49}" srcOrd="0" destOrd="0" presId="urn:microsoft.com/office/officeart/2009/3/layout/StepUpProcess"/>
    <dgm:cxn modelId="{E60F8231-32BB-0644-8143-65C727EB69CC}" type="presParOf" srcId="{5893BB0E-3B42-9D41-95F5-5B85334A8BFB}" destId="{CAA77565-9DD5-BE4E-8329-7A7A8F9156C4}" srcOrd="2" destOrd="0" presId="urn:microsoft.com/office/officeart/2009/3/layout/StepUpProcess"/>
    <dgm:cxn modelId="{52B9885E-D7FD-5A42-A4B5-28E187EDA90A}" type="presParOf" srcId="{CAA77565-9DD5-BE4E-8329-7A7A8F9156C4}" destId="{9783E4A3-AD84-284A-8969-DB0DADFF773A}" srcOrd="0" destOrd="0" presId="urn:microsoft.com/office/officeart/2009/3/layout/StepUpProcess"/>
    <dgm:cxn modelId="{987B7585-B7FD-7B48-928B-DBA575C15F5C}" type="presParOf" srcId="{CAA77565-9DD5-BE4E-8329-7A7A8F9156C4}" destId="{8A5C257E-83B3-AA4B-AC06-CD96187F88A8}" srcOrd="1" destOrd="0" presId="urn:microsoft.com/office/officeart/2009/3/layout/StepUpProcess"/>
    <dgm:cxn modelId="{79C209FB-2166-694D-9589-B7A0C4BE26AE}" type="presParOf" srcId="{CAA77565-9DD5-BE4E-8329-7A7A8F9156C4}" destId="{4C880F4E-2DAB-804F-A648-481F1F90AFDC}" srcOrd="2" destOrd="0" presId="urn:microsoft.com/office/officeart/2009/3/layout/StepUpProcess"/>
    <dgm:cxn modelId="{70059500-6BCE-2D42-A02E-85C4854470B6}" type="presParOf" srcId="{5893BB0E-3B42-9D41-95F5-5B85334A8BFB}" destId="{DBD37560-DA94-A545-A5DA-351E52E9B068}" srcOrd="3" destOrd="0" presId="urn:microsoft.com/office/officeart/2009/3/layout/StepUpProcess"/>
    <dgm:cxn modelId="{4163D7D8-3699-CB4E-B182-3BA9D28965A8}" type="presParOf" srcId="{DBD37560-DA94-A545-A5DA-351E52E9B068}" destId="{0BD55F6C-2465-5144-80D4-73BC8275F38E}" srcOrd="0" destOrd="0" presId="urn:microsoft.com/office/officeart/2009/3/layout/StepUpProcess"/>
    <dgm:cxn modelId="{826359A2-9B7C-144B-844F-DF17CB216941}" type="presParOf" srcId="{5893BB0E-3B42-9D41-95F5-5B85334A8BFB}" destId="{1F26A26E-E6A4-9D48-8D6E-2470642D6364}" srcOrd="4" destOrd="0" presId="urn:microsoft.com/office/officeart/2009/3/layout/StepUpProcess"/>
    <dgm:cxn modelId="{CA8CB059-BA34-CA47-94F6-23C742131E02}" type="presParOf" srcId="{1F26A26E-E6A4-9D48-8D6E-2470642D6364}" destId="{74E880B5-9D38-C14A-8C0D-FCA86D7C005A}" srcOrd="0" destOrd="0" presId="urn:microsoft.com/office/officeart/2009/3/layout/StepUpProcess"/>
    <dgm:cxn modelId="{A405D2B7-90AF-0940-BF72-5B80229C67B8}" type="presParOf" srcId="{1F26A26E-E6A4-9D48-8D6E-2470642D6364}" destId="{45E8F174-5BA0-AB4E-A9F9-A841A690419D}" srcOrd="1" destOrd="0" presId="urn:microsoft.com/office/officeart/2009/3/layout/StepUpProcess"/>
    <dgm:cxn modelId="{667DA4B0-EBD6-4D4E-810C-D097308C44CD}" type="presParOf" srcId="{1F26A26E-E6A4-9D48-8D6E-2470642D6364}" destId="{F6BAACDB-8582-1542-B876-AF37AA9379C2}" srcOrd="2" destOrd="0" presId="urn:microsoft.com/office/officeart/2009/3/layout/StepUpProcess"/>
    <dgm:cxn modelId="{751D190A-9844-C545-95B3-F13AB02C933D}" type="presParOf" srcId="{5893BB0E-3B42-9D41-95F5-5B85334A8BFB}" destId="{5AF3A415-1453-BB46-9E4E-FEB610FD41EB}" srcOrd="5" destOrd="0" presId="urn:microsoft.com/office/officeart/2009/3/layout/StepUpProcess"/>
    <dgm:cxn modelId="{57B8A5B1-6973-D94D-8C2E-D12F0ABA66A8}" type="presParOf" srcId="{5AF3A415-1453-BB46-9E4E-FEB610FD41EB}" destId="{EBA4061D-5C8C-3F46-A584-5DC041905AEB}" srcOrd="0" destOrd="0" presId="urn:microsoft.com/office/officeart/2009/3/layout/StepUpProcess"/>
    <dgm:cxn modelId="{F0931186-6CF0-0A4A-80E1-D5AD2FBC2611}" type="presParOf" srcId="{5893BB0E-3B42-9D41-95F5-5B85334A8BFB}" destId="{BE2CE4DF-AB59-D849-AA06-0972AD454B32}" srcOrd="6" destOrd="0" presId="urn:microsoft.com/office/officeart/2009/3/layout/StepUpProcess"/>
    <dgm:cxn modelId="{86DFE48A-FDF6-2E49-8760-5786F8C48FD4}" type="presParOf" srcId="{BE2CE4DF-AB59-D849-AA06-0972AD454B32}" destId="{2DA72C16-A67F-2E4E-A34E-1C6EF4CC1158}" srcOrd="0" destOrd="0" presId="urn:microsoft.com/office/officeart/2009/3/layout/StepUpProcess"/>
    <dgm:cxn modelId="{D61358F7-D99A-3A48-B0D5-5D90A5F4E4CE}" type="presParOf" srcId="{BE2CE4DF-AB59-D849-AA06-0972AD454B32}" destId="{23B25FEC-56B7-A445-9C72-5603F3F2671A}" srcOrd="1" destOrd="0" presId="urn:microsoft.com/office/officeart/2009/3/layout/StepUpProcess"/>
    <dgm:cxn modelId="{990644D9-B3D0-CA4E-A036-33AFACFF0B6F}" type="presParOf" srcId="{BE2CE4DF-AB59-D849-AA06-0972AD454B32}" destId="{5295697D-9786-4749-B91D-0848CF9205FF}" srcOrd="2" destOrd="0" presId="urn:microsoft.com/office/officeart/2009/3/layout/StepUpProcess"/>
    <dgm:cxn modelId="{3C16243F-0931-9447-B378-F5B3B5F0A1BB}" type="presParOf" srcId="{5893BB0E-3B42-9D41-95F5-5B85334A8BFB}" destId="{342C4F78-1E67-6446-82A4-19D064F3BA0D}" srcOrd="7" destOrd="0" presId="urn:microsoft.com/office/officeart/2009/3/layout/StepUpProcess"/>
    <dgm:cxn modelId="{B9507B30-C88D-CB4A-8CF6-49BEE9CFEC58}" type="presParOf" srcId="{342C4F78-1E67-6446-82A4-19D064F3BA0D}" destId="{6D2CD82B-096F-D143-984F-140330484088}" srcOrd="0" destOrd="0" presId="urn:microsoft.com/office/officeart/2009/3/layout/StepUpProcess"/>
    <dgm:cxn modelId="{B6FD51CA-CF83-8546-9626-C16391CB57FA}" type="presParOf" srcId="{5893BB0E-3B42-9D41-95F5-5B85334A8BFB}" destId="{6CF104F7-77CE-9E42-80D6-8B8516D03C44}" srcOrd="8" destOrd="0" presId="urn:microsoft.com/office/officeart/2009/3/layout/StepUpProcess"/>
    <dgm:cxn modelId="{27AF56BC-78CF-DA45-9ACC-5C73CE18567E}" type="presParOf" srcId="{6CF104F7-77CE-9E42-80D6-8B8516D03C44}" destId="{AFB13D63-D279-4740-9700-5278C23E87BC}" srcOrd="0" destOrd="0" presId="urn:microsoft.com/office/officeart/2009/3/layout/StepUpProcess"/>
    <dgm:cxn modelId="{173274EC-F9DE-C14B-B075-F73472C4804C}" type="presParOf" srcId="{6CF104F7-77CE-9E42-80D6-8B8516D03C44}" destId="{2111BA40-288E-B740-B02A-EBF7056E34F4}" srcOrd="1" destOrd="0" presId="urn:microsoft.com/office/officeart/2009/3/layout/StepUpProcess"/>
    <dgm:cxn modelId="{7804BF34-7F65-E944-BA9D-31E35F8BD2AF}" type="presParOf" srcId="{6CF104F7-77CE-9E42-80D6-8B8516D03C44}" destId="{DB09DEFF-E945-8949-98B0-700663127A95}" srcOrd="2" destOrd="0" presId="urn:microsoft.com/office/officeart/2009/3/layout/StepUpProcess"/>
    <dgm:cxn modelId="{AEB135E1-E904-D14B-A42B-FC9BF0CEB408}" type="presParOf" srcId="{5893BB0E-3B42-9D41-95F5-5B85334A8BFB}" destId="{A145275A-8CE3-C347-AE96-4F80863EEF20}" srcOrd="9" destOrd="0" presId="urn:microsoft.com/office/officeart/2009/3/layout/StepUpProcess"/>
    <dgm:cxn modelId="{6769936B-D3E6-ED46-8D93-1BC7086CE521}" type="presParOf" srcId="{A145275A-8CE3-C347-AE96-4F80863EEF20}" destId="{9E45C76B-FFF0-044A-AB60-77EF635FC2E0}" srcOrd="0" destOrd="0" presId="urn:microsoft.com/office/officeart/2009/3/layout/StepUpProcess"/>
    <dgm:cxn modelId="{E6FE7069-83A4-5A40-A728-1B21DBF716E7}" type="presParOf" srcId="{5893BB0E-3B42-9D41-95F5-5B85334A8BFB}" destId="{AC7BFB5C-16CE-7042-BB87-CFEDDD949A8F}" srcOrd="10" destOrd="0" presId="urn:microsoft.com/office/officeart/2009/3/layout/StepUpProcess"/>
    <dgm:cxn modelId="{37A51A80-EF35-1941-BDFB-C03AFA48230F}" type="presParOf" srcId="{AC7BFB5C-16CE-7042-BB87-CFEDDD949A8F}" destId="{123122CC-29BB-9648-A827-D159FECF1227}" srcOrd="0" destOrd="0" presId="urn:microsoft.com/office/officeart/2009/3/layout/StepUpProcess"/>
    <dgm:cxn modelId="{09BA30CC-A5A2-CC44-8000-E9A912FF0CEC}" type="presParOf" srcId="{AC7BFB5C-16CE-7042-BB87-CFEDDD949A8F}" destId="{62113DA4-171A-EE44-9B15-5D19538A5878}" srcOrd="1" destOrd="0" presId="urn:microsoft.com/office/officeart/2009/3/layout/StepUpProcess"/>
    <dgm:cxn modelId="{A4DC1714-F33D-2749-984F-BFD001E6DAC1}" type="presParOf" srcId="{AC7BFB5C-16CE-7042-BB87-CFEDDD949A8F}" destId="{9763187A-F85E-0345-8B1C-3CC86A55E8F2}" srcOrd="2" destOrd="0" presId="urn:microsoft.com/office/officeart/2009/3/layout/StepUpProcess"/>
    <dgm:cxn modelId="{7D0C572B-131B-3541-A4B7-5D659F8D9711}" type="presParOf" srcId="{5893BB0E-3B42-9D41-95F5-5B85334A8BFB}" destId="{763A6CD6-E66C-AE44-B051-BE1400E49686}" srcOrd="11" destOrd="0" presId="urn:microsoft.com/office/officeart/2009/3/layout/StepUpProcess"/>
    <dgm:cxn modelId="{A918431E-04FB-7444-9115-7D349B6A4175}" type="presParOf" srcId="{763A6CD6-E66C-AE44-B051-BE1400E49686}" destId="{953D3D5A-7324-E64F-9449-DAE3E46AD681}" srcOrd="0" destOrd="0" presId="urn:microsoft.com/office/officeart/2009/3/layout/StepUpProcess"/>
    <dgm:cxn modelId="{4DCBED1D-934C-794A-9967-39EA916CFCEA}" type="presParOf" srcId="{5893BB0E-3B42-9D41-95F5-5B85334A8BFB}" destId="{54D12010-16C3-CF4F-8864-F5526BC30E8D}" srcOrd="12" destOrd="0" presId="urn:microsoft.com/office/officeart/2009/3/layout/StepUpProcess"/>
    <dgm:cxn modelId="{2A66945C-B1F2-074B-A46F-231720F4D57D}" type="presParOf" srcId="{54D12010-16C3-CF4F-8864-F5526BC30E8D}" destId="{C90ECA01-0E7D-B641-B10A-97633EB2FB63}" srcOrd="0" destOrd="0" presId="urn:microsoft.com/office/officeart/2009/3/layout/StepUpProcess"/>
    <dgm:cxn modelId="{137C9FB0-00EA-2047-9465-F9629DD63D29}" type="presParOf" srcId="{54D12010-16C3-CF4F-8864-F5526BC30E8D}" destId="{E01FD602-4C7D-6E4B-ACC5-0213FF6936A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7711C-31BE-1540-8993-A6D8BF77A914}">
      <dsp:nvSpPr>
        <dsp:cNvPr id="0" name=""/>
        <dsp:cNvSpPr/>
      </dsp:nvSpPr>
      <dsp:spPr>
        <a:xfrm rot="5400000">
          <a:off x="163178" y="2418719"/>
          <a:ext cx="483493" cy="80452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7CF660-B75F-D24D-8B47-DE5334B5AC85}">
      <dsp:nvSpPr>
        <dsp:cNvPr id="0" name=""/>
        <dsp:cNvSpPr/>
      </dsp:nvSpPr>
      <dsp:spPr>
        <a:xfrm>
          <a:off x="82471" y="2659098"/>
          <a:ext cx="726327" cy="636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1937 – Inaugural Year</a:t>
          </a:r>
          <a:endParaRPr lang="en-US" sz="600" kern="1200" dirty="0"/>
        </a:p>
      </dsp:txBody>
      <dsp:txXfrm>
        <a:off x="82471" y="2659098"/>
        <a:ext cx="726327" cy="636668"/>
      </dsp:txXfrm>
    </dsp:sp>
    <dsp:sp modelId="{5EA89E48-37D2-BF49-BB2B-B07C87AACED4}">
      <dsp:nvSpPr>
        <dsp:cNvPr id="0" name=""/>
        <dsp:cNvSpPr/>
      </dsp:nvSpPr>
      <dsp:spPr>
        <a:xfrm>
          <a:off x="671756" y="2359490"/>
          <a:ext cx="137042" cy="13704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D362C0-06C0-1A46-AE20-EB569A5DDD50}">
      <dsp:nvSpPr>
        <dsp:cNvPr id="0" name=""/>
        <dsp:cNvSpPr/>
      </dsp:nvSpPr>
      <dsp:spPr>
        <a:xfrm rot="5400000">
          <a:off x="1052345" y="2198694"/>
          <a:ext cx="483493" cy="80452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8E3900-321A-134C-9DC9-236DABBE3C3C}">
      <dsp:nvSpPr>
        <dsp:cNvPr id="0" name=""/>
        <dsp:cNvSpPr/>
      </dsp:nvSpPr>
      <dsp:spPr>
        <a:xfrm>
          <a:off x="971638" y="2439073"/>
          <a:ext cx="726327" cy="636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March 1937 – Detective Comics #1 (First Publication)</a:t>
          </a:r>
          <a:endParaRPr lang="en-US" sz="600" kern="1200" dirty="0"/>
        </a:p>
      </dsp:txBody>
      <dsp:txXfrm>
        <a:off x="971638" y="2439073"/>
        <a:ext cx="726327" cy="636668"/>
      </dsp:txXfrm>
    </dsp:sp>
    <dsp:sp modelId="{9CE8E35F-AF98-D64C-87BB-F255C132453C}">
      <dsp:nvSpPr>
        <dsp:cNvPr id="0" name=""/>
        <dsp:cNvSpPr/>
      </dsp:nvSpPr>
      <dsp:spPr>
        <a:xfrm>
          <a:off x="1560923" y="2139464"/>
          <a:ext cx="137042" cy="13704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3F6B3C-E2AB-1140-8B0A-2196CB903DC6}">
      <dsp:nvSpPr>
        <dsp:cNvPr id="0" name=""/>
        <dsp:cNvSpPr/>
      </dsp:nvSpPr>
      <dsp:spPr>
        <a:xfrm rot="5400000">
          <a:off x="1941512" y="1978669"/>
          <a:ext cx="483493" cy="80452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8068A5-4A23-9E46-A6C3-8900E0AACE16}">
      <dsp:nvSpPr>
        <dsp:cNvPr id="0" name=""/>
        <dsp:cNvSpPr/>
      </dsp:nvSpPr>
      <dsp:spPr>
        <a:xfrm>
          <a:off x="1860805" y="2219048"/>
          <a:ext cx="726327" cy="636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May 1939 – Detective Comics #27 (First Appearance of Batman)</a:t>
          </a:r>
          <a:endParaRPr lang="en-US" sz="600" kern="1200" dirty="0"/>
        </a:p>
      </dsp:txBody>
      <dsp:txXfrm>
        <a:off x="1860805" y="2219048"/>
        <a:ext cx="726327" cy="636668"/>
      </dsp:txXfrm>
    </dsp:sp>
    <dsp:sp modelId="{B0D5EC90-E6EB-704B-8BD7-A9218F8075B5}">
      <dsp:nvSpPr>
        <dsp:cNvPr id="0" name=""/>
        <dsp:cNvSpPr/>
      </dsp:nvSpPr>
      <dsp:spPr>
        <a:xfrm>
          <a:off x="2450090" y="1919439"/>
          <a:ext cx="137042" cy="13704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9323EE-4A80-414E-8CA2-5D3F62F6D364}">
      <dsp:nvSpPr>
        <dsp:cNvPr id="0" name=""/>
        <dsp:cNvSpPr/>
      </dsp:nvSpPr>
      <dsp:spPr>
        <a:xfrm rot="5400000">
          <a:off x="2830679" y="1758644"/>
          <a:ext cx="483493" cy="80452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F037E3-2B0C-FF4E-B97F-A09B20A8F63E}">
      <dsp:nvSpPr>
        <dsp:cNvPr id="0" name=""/>
        <dsp:cNvSpPr/>
      </dsp:nvSpPr>
      <dsp:spPr>
        <a:xfrm>
          <a:off x="2749972" y="1999023"/>
          <a:ext cx="726327" cy="636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June 1938 – Action Comics #1 (first appearance of Superman)</a:t>
          </a:r>
          <a:endParaRPr lang="en-US" sz="600" kern="1200" dirty="0"/>
        </a:p>
      </dsp:txBody>
      <dsp:txXfrm>
        <a:off x="2749972" y="1999023"/>
        <a:ext cx="726327" cy="636668"/>
      </dsp:txXfrm>
    </dsp:sp>
    <dsp:sp modelId="{E8EB0401-4CDE-1048-BF88-4824627ED091}">
      <dsp:nvSpPr>
        <dsp:cNvPr id="0" name=""/>
        <dsp:cNvSpPr/>
      </dsp:nvSpPr>
      <dsp:spPr>
        <a:xfrm>
          <a:off x="3339257" y="1699414"/>
          <a:ext cx="137042" cy="13704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526C6C-D521-0E47-9D97-D2DB4F903353}">
      <dsp:nvSpPr>
        <dsp:cNvPr id="0" name=""/>
        <dsp:cNvSpPr/>
      </dsp:nvSpPr>
      <dsp:spPr>
        <a:xfrm rot="5400000">
          <a:off x="3719846" y="1538618"/>
          <a:ext cx="483493" cy="80452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F49A19-BBF8-4848-8F5C-287942296EF1}">
      <dsp:nvSpPr>
        <dsp:cNvPr id="0" name=""/>
        <dsp:cNvSpPr/>
      </dsp:nvSpPr>
      <dsp:spPr>
        <a:xfrm>
          <a:off x="3639139" y="1778997"/>
          <a:ext cx="726327" cy="636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1944 – All American Comics merge with Detective Comics</a:t>
          </a:r>
          <a:endParaRPr lang="en-US" sz="600" kern="1200" dirty="0"/>
        </a:p>
      </dsp:txBody>
      <dsp:txXfrm>
        <a:off x="3639139" y="1778997"/>
        <a:ext cx="726327" cy="636668"/>
      </dsp:txXfrm>
    </dsp:sp>
    <dsp:sp modelId="{553859EB-D437-734D-B678-45FF204162DD}">
      <dsp:nvSpPr>
        <dsp:cNvPr id="0" name=""/>
        <dsp:cNvSpPr/>
      </dsp:nvSpPr>
      <dsp:spPr>
        <a:xfrm>
          <a:off x="4228424" y="1479388"/>
          <a:ext cx="137042" cy="13704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2A9B93-45A3-0141-8CD8-E566F7E6A334}">
      <dsp:nvSpPr>
        <dsp:cNvPr id="0" name=""/>
        <dsp:cNvSpPr/>
      </dsp:nvSpPr>
      <dsp:spPr>
        <a:xfrm rot="5400000">
          <a:off x="4609014" y="1318593"/>
          <a:ext cx="483493" cy="80452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E83BCC-51D5-E74C-99EC-0C2AF2459831}">
      <dsp:nvSpPr>
        <dsp:cNvPr id="0" name=""/>
        <dsp:cNvSpPr/>
      </dsp:nvSpPr>
      <dsp:spPr>
        <a:xfrm>
          <a:off x="4528306" y="1558972"/>
          <a:ext cx="726327" cy="636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1961 – Detective Comics becomes National Periodical Publication</a:t>
          </a:r>
          <a:endParaRPr lang="en-US" sz="600" kern="1200" dirty="0"/>
        </a:p>
      </dsp:txBody>
      <dsp:txXfrm>
        <a:off x="4528306" y="1558972"/>
        <a:ext cx="726327" cy="636668"/>
      </dsp:txXfrm>
    </dsp:sp>
    <dsp:sp modelId="{5A8BAC04-CCC4-1949-BF55-79BBEF91A025}">
      <dsp:nvSpPr>
        <dsp:cNvPr id="0" name=""/>
        <dsp:cNvSpPr/>
      </dsp:nvSpPr>
      <dsp:spPr>
        <a:xfrm>
          <a:off x="5117591" y="1259363"/>
          <a:ext cx="137042" cy="13704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1CB411-2FE9-7C41-80AC-852CE1816B6E}">
      <dsp:nvSpPr>
        <dsp:cNvPr id="0" name=""/>
        <dsp:cNvSpPr/>
      </dsp:nvSpPr>
      <dsp:spPr>
        <a:xfrm rot="5400000">
          <a:off x="5498181" y="1098568"/>
          <a:ext cx="483493" cy="80452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94FFFF-8942-5141-B703-9CFA5C3989E9}">
      <dsp:nvSpPr>
        <dsp:cNvPr id="0" name=""/>
        <dsp:cNvSpPr/>
      </dsp:nvSpPr>
      <dsp:spPr>
        <a:xfrm>
          <a:off x="5417473" y="1338947"/>
          <a:ext cx="726327" cy="636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1967 – Merges with Kinney National Services (who purchases Warner Brothers) which becomes Warner Communications (1968)</a:t>
          </a:r>
          <a:endParaRPr lang="en-US" sz="600" kern="1200" dirty="0"/>
        </a:p>
      </dsp:txBody>
      <dsp:txXfrm>
        <a:off x="5417473" y="1338947"/>
        <a:ext cx="726327" cy="636668"/>
      </dsp:txXfrm>
    </dsp:sp>
    <dsp:sp modelId="{55F21AB3-2983-9940-8F8D-272AAB36EA44}">
      <dsp:nvSpPr>
        <dsp:cNvPr id="0" name=""/>
        <dsp:cNvSpPr/>
      </dsp:nvSpPr>
      <dsp:spPr>
        <a:xfrm>
          <a:off x="6006758" y="1039338"/>
          <a:ext cx="137042" cy="13704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D8966F-CCA7-7C47-92AB-3ECB99875CA5}">
      <dsp:nvSpPr>
        <dsp:cNvPr id="0" name=""/>
        <dsp:cNvSpPr/>
      </dsp:nvSpPr>
      <dsp:spPr>
        <a:xfrm rot="5400000">
          <a:off x="6387348" y="878543"/>
          <a:ext cx="483493" cy="80452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91E086-041B-C84E-BDBE-4C7D5158DE2C}">
      <dsp:nvSpPr>
        <dsp:cNvPr id="0" name=""/>
        <dsp:cNvSpPr/>
      </dsp:nvSpPr>
      <dsp:spPr>
        <a:xfrm>
          <a:off x="6306640" y="1118922"/>
          <a:ext cx="726327" cy="636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1978 – DC Comics agrees to huge settlement over the creative rights of Superman with creators.</a:t>
          </a:r>
          <a:endParaRPr lang="en-US" sz="600" kern="1200" dirty="0"/>
        </a:p>
      </dsp:txBody>
      <dsp:txXfrm>
        <a:off x="6306640" y="1118922"/>
        <a:ext cx="726327" cy="636668"/>
      </dsp:txXfrm>
    </dsp:sp>
    <dsp:sp modelId="{D5C07F36-CE73-B14B-8A4B-13F324B99BD3}">
      <dsp:nvSpPr>
        <dsp:cNvPr id="0" name=""/>
        <dsp:cNvSpPr/>
      </dsp:nvSpPr>
      <dsp:spPr>
        <a:xfrm>
          <a:off x="6895925" y="819313"/>
          <a:ext cx="137042" cy="13704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43D873-9781-4E43-A741-4EE577BBA4B1}">
      <dsp:nvSpPr>
        <dsp:cNvPr id="0" name=""/>
        <dsp:cNvSpPr/>
      </dsp:nvSpPr>
      <dsp:spPr>
        <a:xfrm rot="5400000">
          <a:off x="7276515" y="658517"/>
          <a:ext cx="483493" cy="80452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298740-4397-1A44-8BBA-FEF70DE3BD27}">
      <dsp:nvSpPr>
        <dsp:cNvPr id="0" name=""/>
        <dsp:cNvSpPr/>
      </dsp:nvSpPr>
      <dsp:spPr>
        <a:xfrm>
          <a:off x="7195808" y="898896"/>
          <a:ext cx="726327" cy="636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1989 – Batman the movie debuts in theaters. (becomes one of the highest grossing films in the U.S.)</a:t>
          </a:r>
          <a:endParaRPr lang="en-US" sz="600" kern="1200" dirty="0"/>
        </a:p>
      </dsp:txBody>
      <dsp:txXfrm>
        <a:off x="7195808" y="898896"/>
        <a:ext cx="726327" cy="636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6734C-9D76-ED42-B064-43EF8060E9C3}">
      <dsp:nvSpPr>
        <dsp:cNvPr id="0" name=""/>
        <dsp:cNvSpPr/>
      </dsp:nvSpPr>
      <dsp:spPr>
        <a:xfrm rot="5400000">
          <a:off x="209304" y="2239627"/>
          <a:ext cx="623561" cy="103759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8350D2-BC8D-FF4A-991D-FD5862A7B48D}">
      <dsp:nvSpPr>
        <dsp:cNvPr id="0" name=""/>
        <dsp:cNvSpPr/>
      </dsp:nvSpPr>
      <dsp:spPr>
        <a:xfrm>
          <a:off x="105216" y="2549644"/>
          <a:ext cx="936744" cy="821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1990-1993 – Comic book Industry goes through a BOOM period (Market reaches its highest point – reaches $800 million in 1993)</a:t>
          </a:r>
          <a:endParaRPr lang="en-US" sz="600" kern="1200" dirty="0"/>
        </a:p>
      </dsp:txBody>
      <dsp:txXfrm>
        <a:off x="105216" y="2549644"/>
        <a:ext cx="936744" cy="821111"/>
      </dsp:txXfrm>
    </dsp:sp>
    <dsp:sp modelId="{E4DC14C1-6444-5F4E-9D15-29F336DE9568}">
      <dsp:nvSpPr>
        <dsp:cNvPr id="0" name=""/>
        <dsp:cNvSpPr/>
      </dsp:nvSpPr>
      <dsp:spPr>
        <a:xfrm>
          <a:off x="865216" y="2163238"/>
          <a:ext cx="176744" cy="17674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83E4A3-AD84-284A-8969-DB0DADFF773A}">
      <dsp:nvSpPr>
        <dsp:cNvPr id="0" name=""/>
        <dsp:cNvSpPr/>
      </dsp:nvSpPr>
      <dsp:spPr>
        <a:xfrm rot="5400000">
          <a:off x="1356062" y="1955861"/>
          <a:ext cx="623561" cy="103759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5C257E-83B3-AA4B-AC06-CD96187F88A8}">
      <dsp:nvSpPr>
        <dsp:cNvPr id="0" name=""/>
        <dsp:cNvSpPr/>
      </dsp:nvSpPr>
      <dsp:spPr>
        <a:xfrm>
          <a:off x="1251974" y="2265877"/>
          <a:ext cx="936744" cy="821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late 1900 – Industry goes on the decline (main competitor, Marvel, files for bankruptcy protection in 1996)</a:t>
          </a:r>
          <a:endParaRPr lang="en-US" sz="600" kern="1200" dirty="0"/>
        </a:p>
      </dsp:txBody>
      <dsp:txXfrm>
        <a:off x="1251974" y="2265877"/>
        <a:ext cx="936744" cy="821111"/>
      </dsp:txXfrm>
    </dsp:sp>
    <dsp:sp modelId="{4C880F4E-2DAB-804F-A648-481F1F90AFDC}">
      <dsp:nvSpPr>
        <dsp:cNvPr id="0" name=""/>
        <dsp:cNvSpPr/>
      </dsp:nvSpPr>
      <dsp:spPr>
        <a:xfrm>
          <a:off x="2011975" y="1879472"/>
          <a:ext cx="176744" cy="17674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E880B5-9D38-C14A-8C0D-FCA86D7C005A}">
      <dsp:nvSpPr>
        <dsp:cNvPr id="0" name=""/>
        <dsp:cNvSpPr/>
      </dsp:nvSpPr>
      <dsp:spPr>
        <a:xfrm rot="5400000">
          <a:off x="2502821" y="1672094"/>
          <a:ext cx="623561" cy="103759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E8F174-5BA0-AB4E-A9F9-A841A690419D}">
      <dsp:nvSpPr>
        <dsp:cNvPr id="0" name=""/>
        <dsp:cNvSpPr/>
      </dsp:nvSpPr>
      <dsp:spPr>
        <a:xfrm>
          <a:off x="2398733" y="1982111"/>
          <a:ext cx="936744" cy="821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2000 – only one third of operating comic shops as of 1993 still exist.</a:t>
          </a:r>
          <a:endParaRPr lang="en-US" sz="600" kern="1200" dirty="0"/>
        </a:p>
      </dsp:txBody>
      <dsp:txXfrm>
        <a:off x="2398733" y="1982111"/>
        <a:ext cx="936744" cy="821111"/>
      </dsp:txXfrm>
    </dsp:sp>
    <dsp:sp modelId="{F6BAACDB-8582-1542-B876-AF37AA9379C2}">
      <dsp:nvSpPr>
        <dsp:cNvPr id="0" name=""/>
        <dsp:cNvSpPr/>
      </dsp:nvSpPr>
      <dsp:spPr>
        <a:xfrm>
          <a:off x="3158733" y="1595705"/>
          <a:ext cx="176744" cy="17674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A72C16-A67F-2E4E-A34E-1C6EF4CC1158}">
      <dsp:nvSpPr>
        <dsp:cNvPr id="0" name=""/>
        <dsp:cNvSpPr/>
      </dsp:nvSpPr>
      <dsp:spPr>
        <a:xfrm rot="5400000">
          <a:off x="3649579" y="1388328"/>
          <a:ext cx="623561" cy="103759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B25FEC-56B7-A445-9C72-5603F3F2671A}">
      <dsp:nvSpPr>
        <dsp:cNvPr id="0" name=""/>
        <dsp:cNvSpPr/>
      </dsp:nvSpPr>
      <dsp:spPr>
        <a:xfrm>
          <a:off x="3545491" y="1698344"/>
          <a:ext cx="936744" cy="821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2005 – DC Comics &amp; Marvel begin Major annual events (crossover all popular heroes into one story arc: inspired by success of blockbusters produced in Hollywood). An attempt to increase sales (which does).</a:t>
          </a:r>
          <a:endParaRPr lang="en-US" sz="600" kern="1200" dirty="0"/>
        </a:p>
      </dsp:txBody>
      <dsp:txXfrm>
        <a:off x="3545491" y="1698344"/>
        <a:ext cx="936744" cy="821111"/>
      </dsp:txXfrm>
    </dsp:sp>
    <dsp:sp modelId="{5295697D-9786-4749-B91D-0848CF9205FF}">
      <dsp:nvSpPr>
        <dsp:cNvPr id="0" name=""/>
        <dsp:cNvSpPr/>
      </dsp:nvSpPr>
      <dsp:spPr>
        <a:xfrm>
          <a:off x="4305491" y="1311939"/>
          <a:ext cx="176744" cy="17674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B13D63-D279-4740-9700-5278C23E87BC}">
      <dsp:nvSpPr>
        <dsp:cNvPr id="0" name=""/>
        <dsp:cNvSpPr/>
      </dsp:nvSpPr>
      <dsp:spPr>
        <a:xfrm rot="5400000">
          <a:off x="4796337" y="1104561"/>
          <a:ext cx="623561" cy="103759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11BA40-288E-B740-B02A-EBF7056E34F4}">
      <dsp:nvSpPr>
        <dsp:cNvPr id="0" name=""/>
        <dsp:cNvSpPr/>
      </dsp:nvSpPr>
      <dsp:spPr>
        <a:xfrm>
          <a:off x="4692249" y="1414578"/>
          <a:ext cx="936744" cy="821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2007 – Comic Industry hits Bookstores (graphic novels collect complete stories in form of trade paperback &amp; Hardcover)</a:t>
          </a:r>
          <a:endParaRPr lang="en-US" sz="600" kern="1200" dirty="0"/>
        </a:p>
      </dsp:txBody>
      <dsp:txXfrm>
        <a:off x="4692249" y="1414578"/>
        <a:ext cx="936744" cy="821111"/>
      </dsp:txXfrm>
    </dsp:sp>
    <dsp:sp modelId="{DB09DEFF-E945-8949-98B0-700663127A95}">
      <dsp:nvSpPr>
        <dsp:cNvPr id="0" name=""/>
        <dsp:cNvSpPr/>
      </dsp:nvSpPr>
      <dsp:spPr>
        <a:xfrm>
          <a:off x="5452250" y="1028172"/>
          <a:ext cx="176744" cy="17674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3122CC-29BB-9648-A827-D159FECF1227}">
      <dsp:nvSpPr>
        <dsp:cNvPr id="0" name=""/>
        <dsp:cNvSpPr/>
      </dsp:nvSpPr>
      <dsp:spPr>
        <a:xfrm rot="5400000">
          <a:off x="5943096" y="820795"/>
          <a:ext cx="623561" cy="103759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113DA4-171A-EE44-9B15-5D19538A5878}">
      <dsp:nvSpPr>
        <dsp:cNvPr id="0" name=""/>
        <dsp:cNvSpPr/>
      </dsp:nvSpPr>
      <dsp:spPr>
        <a:xfrm>
          <a:off x="5839008" y="1130811"/>
          <a:ext cx="936744" cy="821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2009 – Disney buys Marvel Entertainment.</a:t>
          </a:r>
          <a:endParaRPr lang="en-US" sz="600" kern="1200" dirty="0"/>
        </a:p>
      </dsp:txBody>
      <dsp:txXfrm>
        <a:off x="5839008" y="1130811"/>
        <a:ext cx="936744" cy="821111"/>
      </dsp:txXfrm>
    </dsp:sp>
    <dsp:sp modelId="{9763187A-F85E-0345-8B1C-3CC86A55E8F2}">
      <dsp:nvSpPr>
        <dsp:cNvPr id="0" name=""/>
        <dsp:cNvSpPr/>
      </dsp:nvSpPr>
      <dsp:spPr>
        <a:xfrm>
          <a:off x="6599008" y="744406"/>
          <a:ext cx="176744" cy="17674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0ECA01-0E7D-B641-B10A-97633EB2FB63}">
      <dsp:nvSpPr>
        <dsp:cNvPr id="0" name=""/>
        <dsp:cNvSpPr/>
      </dsp:nvSpPr>
      <dsp:spPr>
        <a:xfrm rot="5400000">
          <a:off x="7089854" y="537028"/>
          <a:ext cx="623561" cy="103759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1FD602-4C7D-6E4B-ACC5-0213FF6936AB}">
      <dsp:nvSpPr>
        <dsp:cNvPr id="0" name=""/>
        <dsp:cNvSpPr/>
      </dsp:nvSpPr>
      <dsp:spPr>
        <a:xfrm>
          <a:off x="6985766" y="847045"/>
          <a:ext cx="936744" cy="821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2011 – DC Comics </a:t>
          </a:r>
          <a:r>
            <a:rPr lang="en-US" sz="600" kern="1200" dirty="0" err="1" smtClean="0"/>
            <a:t>relauches</a:t>
          </a:r>
          <a:r>
            <a:rPr lang="en-US" sz="600" kern="1200" dirty="0" smtClean="0"/>
            <a:t> all its title, calling the event “the New 52”. </a:t>
          </a:r>
          <a:endParaRPr lang="en-US" sz="600" kern="1200" dirty="0"/>
        </a:p>
      </dsp:txBody>
      <dsp:txXfrm>
        <a:off x="6985766" y="847045"/>
        <a:ext cx="936744" cy="821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0.64871</cdr:x>
      <cdr:y>0.78571</cdr:y>
    </cdr:from>
    <cdr:to>
      <cdr:x>1</cdr:x>
      <cdr:y>1</cdr:y>
    </cdr:to>
    <cdr:pic>
      <cdr:nvPicPr>
        <cdr:cNvPr id="2" name="Picture 1" descr="imgres-1.jpe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015343" y="3352800"/>
          <a:ext cx="1632857" cy="914400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12/3/13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12/3/13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12/3/13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8.jpg"/><Relationship Id="rId8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.xml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87064" y="2285938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BlairMdITC TT-Medium"/>
                <a:cs typeface="BlairMdITC TT-Medium"/>
              </a:rPr>
              <a:t>EXPLORING DC COMICS, INC.</a:t>
            </a:r>
          </a:p>
          <a:p>
            <a:r>
              <a:rPr lang="en-US" dirty="0" smtClean="0">
                <a:latin typeface="BlairMdITC TT-Medium"/>
                <a:cs typeface="BlairMdITC TT-Medium"/>
              </a:rPr>
              <a:t>PRESENTED BY TIMOTHY COLON</a:t>
            </a:r>
            <a:endParaRPr lang="en-US" dirty="0">
              <a:latin typeface="BlairMdITC TT-Medium"/>
              <a:cs typeface="BlairMdITC TT-Medium"/>
            </a:endParaRPr>
          </a:p>
        </p:txBody>
      </p:sp>
      <p:pic>
        <p:nvPicPr>
          <p:cNvPr id="4" name="Picture 3" descr="Screen-Shot-2012-01-19-at-3.42.15-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403" y="3798112"/>
            <a:ext cx="208644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1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029844" cy="4114800"/>
          </a:xfrm>
        </p:spPr>
        <p:txBody>
          <a:bodyPr>
            <a:normAutofit/>
          </a:bodyPr>
          <a:lstStyle/>
          <a:p>
            <a:r>
              <a:rPr lang="en-US" sz="2000" dirty="0"/>
              <a:t>Size/ Page Count: 6.625″x10.25″ 32 to 52 pages.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/>
              <a:t>Binding: Saddle-Stitched, two staples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/>
              <a:t>Interior Pages: 40lb to 50lb paper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/>
              <a:t>Cover: various (Norm: 40lb to 80lb gloss paper)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/>
              <a:t>Printing process: Offset printing </a:t>
            </a:r>
            <a:endParaRPr lang="en-US" sz="2000" dirty="0"/>
          </a:p>
        </p:txBody>
      </p:sp>
      <p:pic>
        <p:nvPicPr>
          <p:cNvPr id="5" name="Content Placeholder 4" descr="3100784-unchained1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01" r="-19801"/>
          <a:stretch/>
        </p:blipFill>
        <p:spPr>
          <a:xfrm>
            <a:off x="4727191" y="1600200"/>
            <a:ext cx="3733800" cy="4114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BlairMdITC TT-Medium"/>
                <a:cs typeface="BlairMdITC TT-Medium"/>
              </a:rPr>
              <a:t>The product</a:t>
            </a:r>
            <a:endParaRPr lang="en-US" sz="3600" dirty="0">
              <a:latin typeface="BlairMdITC TT-Medium"/>
              <a:cs typeface="BlairMdITC 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425355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2011, DC Comics becomes first publisher to release debut prints with digital simultaneously. (*8)</a:t>
            </a:r>
          </a:p>
          <a:p>
            <a:pPr lvl="0"/>
            <a:r>
              <a:rPr lang="en-US" dirty="0"/>
              <a:t>Summer of 2013, DC launches Forever Evil event, print 3D covers for all 52 Titles. (*11)</a:t>
            </a:r>
          </a:p>
          <a:p>
            <a:pPr lvl="0"/>
            <a:r>
              <a:rPr lang="en-US" dirty="0"/>
              <a:t>As of October 2013, DC Comics sees double digit growth in print sales and Triple digit growth in digital revenue (*10)</a:t>
            </a:r>
          </a:p>
          <a:p>
            <a:pPr lvl="0"/>
            <a:r>
              <a:rPr lang="en-US" dirty="0"/>
              <a:t>DC Comics head quarters relocating to Burbank, CA in 2015 (*14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Content Placeholder 4" descr="imgres.jpe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6" r="-10806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lairMdITC TT-Medium"/>
                <a:cs typeface="BlairMdITC TT-Medium"/>
              </a:rPr>
              <a:t>Recent news</a:t>
            </a:r>
            <a:endParaRPr lang="en-US" dirty="0">
              <a:latin typeface="BlairMdITC TT-Medium"/>
              <a:cs typeface="BlairMdITC 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633479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lairMdITC TT-Medium"/>
                <a:cs typeface="BlairMdITC TT-Medium"/>
              </a:rPr>
              <a:t>references</a:t>
            </a:r>
            <a:endParaRPr lang="en-US" dirty="0">
              <a:latin typeface="BlairMdITC TT-Medium"/>
              <a:cs typeface="BlairMdITC TT-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1. Rothenberg, Randall. "THE MEDIA BUSINESS: Advertising; D.C. Comics In New Push To Sell</a:t>
            </a:r>
          </a:p>
          <a:p>
            <a:pPr marL="0" indent="0">
              <a:buNone/>
            </a:pPr>
            <a:r>
              <a:rPr lang="en-US" sz="1200" dirty="0"/>
              <a:t> 	Space." </a:t>
            </a:r>
            <a:r>
              <a:rPr lang="en-US" sz="1200" u="sng" dirty="0"/>
              <a:t>The New York Times</a:t>
            </a:r>
            <a:r>
              <a:rPr lang="en-US" sz="1200" dirty="0"/>
              <a:t> 22 Dec. 1988, nat. ed., sec. D: 20.</a:t>
            </a:r>
          </a:p>
          <a:p>
            <a:pPr marL="0" indent="0">
              <a:buNone/>
            </a:pPr>
            <a:r>
              <a:rPr lang="en-US" sz="1200" dirty="0"/>
              <a:t> </a:t>
            </a:r>
          </a:p>
          <a:p>
            <a:pPr marL="0" indent="0">
              <a:buNone/>
            </a:pPr>
            <a:r>
              <a:rPr lang="en-US" sz="1200" dirty="0"/>
              <a:t>2. Deer, Brian. "Comics boom shows its darker side; Publishing; Spectrum." </a:t>
            </a:r>
            <a:r>
              <a:rPr lang="en-US" sz="1200" u="sng" dirty="0"/>
              <a:t>The Sunday Times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 	</a:t>
            </a:r>
            <a:r>
              <a:rPr lang="en-US" sz="1200" u="sng" dirty="0"/>
              <a:t>(London)</a:t>
            </a:r>
            <a:r>
              <a:rPr lang="en-US" sz="1200" dirty="0"/>
              <a:t> 8 Oct. 1989, nat. ed., sec. issue: 8617.</a:t>
            </a:r>
          </a:p>
          <a:p>
            <a:pPr marL="0" indent="0">
              <a:buNone/>
            </a:pPr>
            <a:r>
              <a:rPr lang="en-US" sz="1200" dirty="0"/>
              <a:t> </a:t>
            </a:r>
          </a:p>
          <a:p>
            <a:pPr marL="0" indent="0">
              <a:buNone/>
            </a:pPr>
            <a:r>
              <a:rPr lang="en-US" sz="1200" dirty="0"/>
              <a:t>3. </a:t>
            </a:r>
            <a:r>
              <a:rPr lang="en-US" sz="1200" dirty="0" err="1"/>
              <a:t>Stuever</a:t>
            </a:r>
            <a:r>
              <a:rPr lang="en-US" sz="1200" dirty="0"/>
              <a:t>, Hank. "Superheroes' Last Stand; Can Reality Save Them From Their Archenemy, the </a:t>
            </a:r>
          </a:p>
          <a:p>
            <a:pPr marL="0" indent="0">
              <a:buNone/>
            </a:pPr>
            <a:r>
              <a:rPr lang="en-US" sz="1200" dirty="0"/>
              <a:t> 	Vanishing Reader?." </a:t>
            </a:r>
            <a:r>
              <a:rPr lang="en-US" sz="1200" u="sng" dirty="0"/>
              <a:t>The Washington Post</a:t>
            </a:r>
            <a:r>
              <a:rPr lang="en-US" sz="1200" dirty="0"/>
              <a:t> 6 May 2000, nat. ed., sec. STYLE: C01</a:t>
            </a:r>
          </a:p>
          <a:p>
            <a:pPr marL="0" indent="0">
              <a:buNone/>
            </a:pPr>
            <a:r>
              <a:rPr lang="en-US" sz="1200" dirty="0"/>
              <a:t> </a:t>
            </a:r>
          </a:p>
          <a:p>
            <a:pPr marL="0" indent="0">
              <a:buNone/>
            </a:pPr>
            <a:r>
              <a:rPr lang="en-US" sz="1200" dirty="0"/>
              <a:t>4. </a:t>
            </a:r>
            <a:r>
              <a:rPr lang="en-US" sz="1200" dirty="0" err="1"/>
              <a:t>Adiga</a:t>
            </a:r>
            <a:r>
              <a:rPr lang="en-US" sz="1200" dirty="0"/>
              <a:t>, </a:t>
            </a:r>
            <a:r>
              <a:rPr lang="en-US" sz="1200" dirty="0" err="1"/>
              <a:t>Aravind</a:t>
            </a:r>
            <a:r>
              <a:rPr lang="en-US" sz="1200" dirty="0"/>
              <a:t>. "Man of Steel no match for teen apathy: Comic books in decline." </a:t>
            </a:r>
            <a:r>
              <a:rPr lang="en-US" sz="1200" u="sng" dirty="0"/>
              <a:t>National Post 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 	</a:t>
            </a:r>
            <a:r>
              <a:rPr lang="en-US" sz="1200" u="sng" dirty="0"/>
              <a:t>(Canada)</a:t>
            </a:r>
            <a:r>
              <a:rPr lang="en-US" sz="1200" dirty="0"/>
              <a:t> 18 Oct. 2000, nat. ed., sec. FINANCIAL POST; C01.</a:t>
            </a:r>
          </a:p>
          <a:p>
            <a:pPr marL="0" indent="0">
              <a:buNone/>
            </a:pPr>
            <a:r>
              <a:rPr lang="en-US" sz="1200" dirty="0"/>
              <a:t> </a:t>
            </a:r>
          </a:p>
          <a:p>
            <a:pPr marL="0" indent="0">
              <a:buNone/>
            </a:pPr>
            <a:r>
              <a:rPr lang="en-US" sz="1200" dirty="0"/>
              <a:t>5. Nash, Eric P. "Jack </a:t>
            </a:r>
            <a:r>
              <a:rPr lang="en-US" sz="1200" dirty="0" err="1"/>
              <a:t>Liebowitz</a:t>
            </a:r>
            <a:r>
              <a:rPr lang="en-US" sz="1200" dirty="0"/>
              <a:t>, Comics Publisher, Dies at 100." </a:t>
            </a:r>
            <a:r>
              <a:rPr lang="en-US" sz="1200" u="sng" dirty="0"/>
              <a:t>The New York Times</a:t>
            </a:r>
            <a:r>
              <a:rPr lang="en-US" sz="1200" dirty="0"/>
              <a:t> 13 Dec.</a:t>
            </a:r>
          </a:p>
          <a:p>
            <a:pPr marL="0" indent="0">
              <a:buNone/>
            </a:pPr>
            <a:r>
              <a:rPr lang="en-US" sz="1200" dirty="0"/>
              <a:t> 	 2000, nat. ed., sec. B: 10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64438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lairMdITC TT-Medium"/>
                <a:cs typeface="BlairMdITC TT-Medium"/>
              </a:rPr>
              <a:t>references</a:t>
            </a:r>
            <a:endParaRPr lang="en-US" dirty="0">
              <a:latin typeface="BlairMdITC TT-Medium"/>
              <a:cs typeface="BlairMdITC TT-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6. Tidwell, Beau. "Comic book publishers take cue from Hollywood." </a:t>
            </a:r>
            <a:r>
              <a:rPr lang="en-US" u="sng" dirty="0"/>
              <a:t>The International Herald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	</a:t>
            </a:r>
            <a:r>
              <a:rPr lang="en-US" u="sng" dirty="0"/>
              <a:t> Tribune</a:t>
            </a:r>
            <a:r>
              <a:rPr lang="en-US" dirty="0"/>
              <a:t> 29 Nov. 2005, nat. ed., sec. FINANCE: 10.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7.  </a:t>
            </a:r>
            <a:r>
              <a:rPr lang="en-US" dirty="0" err="1"/>
              <a:t>Flamm</a:t>
            </a:r>
            <a:r>
              <a:rPr lang="en-US" dirty="0"/>
              <a:t>, Matthew . "Marvel zaps DC in comic battle; Publisher reaches more readers with</a:t>
            </a:r>
          </a:p>
          <a:p>
            <a:pPr marL="0" indent="0">
              <a:buNone/>
            </a:pPr>
            <a:r>
              <a:rPr lang="en-US" dirty="0"/>
              <a:t> 	 bookstore hits." </a:t>
            </a:r>
            <a:r>
              <a:rPr lang="en-US" u="sng" dirty="0"/>
              <a:t>Crain's New York Business</a:t>
            </a:r>
            <a:r>
              <a:rPr lang="en-US" dirty="0"/>
              <a:t> 17 Mar. 2008, nat. ed., sec. NEWS: 1.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8. </a:t>
            </a:r>
            <a:r>
              <a:rPr lang="en-US" dirty="0" err="1"/>
              <a:t>Frean</a:t>
            </a:r>
            <a:r>
              <a:rPr lang="en-US" dirty="0"/>
              <a:t>, Alexandra. "Drug Test are not only for athletes - they are for welfare seekers, too." </a:t>
            </a:r>
          </a:p>
          <a:p>
            <a:pPr marL="0" indent="0">
              <a:buNone/>
            </a:pPr>
            <a:r>
              <a:rPr lang="en-US" dirty="0"/>
              <a:t> 	</a:t>
            </a:r>
            <a:r>
              <a:rPr lang="en-US" u="sng" dirty="0"/>
              <a:t>The Times</a:t>
            </a:r>
            <a:r>
              <a:rPr lang="en-US" dirty="0"/>
              <a:t> 23 Nov. 2013. 1 Sep. 2011 &lt;http://</a:t>
            </a:r>
            <a:r>
              <a:rPr lang="en-US" dirty="0" err="1"/>
              <a:t>thetimes.co.uk</a:t>
            </a:r>
            <a:r>
              <a:rPr lang="en-US" dirty="0"/>
              <a:t>&gt;.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9. Steinberg, Brian. "AMERICA'S HOTTEST BRANDS; DC COMICS." </a:t>
            </a:r>
            <a:r>
              <a:rPr lang="en-US" u="sng" dirty="0"/>
              <a:t>Advertising Age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 	28 Nov. 2011, nat. ed., vol. 82: 48.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10. Johnson, Scott. "DC Comics Seeing Double-Digit Growth In Print &amp; Triple-Digit Growth In  </a:t>
            </a:r>
          </a:p>
          <a:p>
            <a:pPr marL="0" indent="0">
              <a:buNone/>
            </a:pPr>
            <a:r>
              <a:rPr lang="en-US" dirty="0"/>
              <a:t> 	Digital." </a:t>
            </a:r>
            <a:r>
              <a:rPr lang="en-US" i="1" dirty="0" err="1"/>
              <a:t>ComicBook.com</a:t>
            </a:r>
            <a:r>
              <a:rPr lang="en-US" dirty="0"/>
              <a:t>. 23 Nov. 2013. </a:t>
            </a:r>
            <a:r>
              <a:rPr lang="en-US" dirty="0" err="1"/>
              <a:t>ComicBook.com</a:t>
            </a:r>
            <a:r>
              <a:rPr lang="en-US" dirty="0"/>
              <a:t>, LLC. 5 Oct. 2013</a:t>
            </a:r>
          </a:p>
          <a:p>
            <a:pPr marL="0" indent="0">
              <a:buNone/>
            </a:pPr>
            <a:r>
              <a:rPr lang="en-US" dirty="0"/>
              <a:t> 	&lt;http://</a:t>
            </a:r>
            <a:r>
              <a:rPr lang="en-US" dirty="0" err="1"/>
              <a:t>comicbook.com</a:t>
            </a:r>
            <a:r>
              <a:rPr lang="en-US" dirty="0"/>
              <a:t>/blog/2013/10/05/dc-comics-seeing-double-digit-growth-in-print</a:t>
            </a:r>
          </a:p>
          <a:p>
            <a:pPr marL="0" indent="0">
              <a:buNone/>
            </a:pPr>
            <a:r>
              <a:rPr lang="en-US" dirty="0"/>
              <a:t> 	-triple-digit-growth-in-digital/&gt;.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90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lairMdITC TT-Medium"/>
                <a:cs typeface="BlairMdITC TT-Medium"/>
              </a:rPr>
              <a:t>references</a:t>
            </a:r>
            <a:endParaRPr lang="en-US" dirty="0">
              <a:latin typeface="BlairMdITC TT-Medium"/>
              <a:cs typeface="BlairMdITC TT-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11. </a:t>
            </a:r>
            <a:r>
              <a:rPr lang="en-US" dirty="0" err="1"/>
              <a:t>Phegley</a:t>
            </a:r>
            <a:r>
              <a:rPr lang="en-US" dirty="0"/>
              <a:t>, Kiel. "DC ANNOUNCES ALLOCATION OF VILLAINS MONTH 3D</a:t>
            </a:r>
          </a:p>
          <a:p>
            <a:pPr marL="0" indent="0">
              <a:buNone/>
            </a:pPr>
            <a:r>
              <a:rPr lang="en-US" dirty="0"/>
              <a:t> 	COVERS."</a:t>
            </a:r>
            <a:r>
              <a:rPr lang="en-US" i="1" dirty="0" err="1"/>
              <a:t>Comicbookresources.com</a:t>
            </a:r>
            <a:r>
              <a:rPr lang="en-US" dirty="0"/>
              <a:t>. 23 Nov. 2013. </a:t>
            </a:r>
            <a:r>
              <a:rPr lang="en-US" dirty="0" err="1"/>
              <a:t>Comicbook</a:t>
            </a:r>
            <a:r>
              <a:rPr lang="en-US" dirty="0"/>
              <a:t> Resources. 7 Aug. 2013</a:t>
            </a:r>
          </a:p>
          <a:p>
            <a:pPr marL="0" indent="0">
              <a:buNone/>
            </a:pPr>
            <a:r>
              <a:rPr lang="en-US" dirty="0"/>
              <a:t> 	&lt;http://</a:t>
            </a:r>
            <a:r>
              <a:rPr lang="en-US" dirty="0" err="1"/>
              <a:t>www.comicbookresources.com</a:t>
            </a:r>
            <a:r>
              <a:rPr lang="en-US" dirty="0"/>
              <a:t>/?page=</a:t>
            </a:r>
            <a:r>
              <a:rPr lang="en-US" dirty="0" err="1"/>
              <a:t>article&amp;id</a:t>
            </a:r>
            <a:r>
              <a:rPr lang="en-US" dirty="0"/>
              <a:t>=47175&gt;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12. Fingers, Twelve. "Self Publishing and Printing Comics – The </a:t>
            </a:r>
          </a:p>
          <a:p>
            <a:pPr marL="0" indent="0">
              <a:buNone/>
            </a:pPr>
            <a:r>
              <a:rPr lang="en-US" dirty="0"/>
              <a:t>Basics."</a:t>
            </a:r>
            <a:r>
              <a:rPr lang="en-US" i="1" dirty="0" err="1"/>
              <a:t>comicbooktutor.wordpress.com</a:t>
            </a:r>
            <a:r>
              <a:rPr lang="en-US" dirty="0"/>
              <a:t>. 26 Nov. 2013. 7 Nov. 2009 &lt;http://</a:t>
            </a:r>
            <a:r>
              <a:rPr lang="en-US" dirty="0" err="1"/>
              <a:t>comicbooktutor.wordpress.com</a:t>
            </a:r>
            <a:r>
              <a:rPr lang="en-US" dirty="0"/>
              <a:t>/2009/11/07/self-publishing-and-printing-comics-the-basics/&gt;.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13. "About Diamond." </a:t>
            </a:r>
            <a:r>
              <a:rPr lang="en-US" i="1" dirty="0" err="1"/>
              <a:t>Diamondcomics.com</a:t>
            </a:r>
            <a:r>
              <a:rPr lang="en-US" dirty="0"/>
              <a:t>. 23 Nov. 2013. Diamond Comic Distributors, Inc..</a:t>
            </a:r>
          </a:p>
          <a:p>
            <a:pPr marL="0" indent="0">
              <a:buNone/>
            </a:pPr>
            <a:r>
              <a:rPr lang="en-US" dirty="0"/>
              <a:t>&lt;http://</a:t>
            </a:r>
            <a:r>
              <a:rPr lang="en-US" dirty="0" err="1"/>
              <a:t>www.diamondcomics.com</a:t>
            </a:r>
            <a:r>
              <a:rPr lang="en-US" dirty="0"/>
              <a:t>/Home/1/1/3/303?articleID=24292&gt;.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14. </a:t>
            </a:r>
            <a:r>
              <a:rPr lang="en-US" dirty="0" err="1"/>
              <a:t>Sunu</a:t>
            </a:r>
            <a:r>
              <a:rPr lang="en-US" dirty="0"/>
              <a:t>, Steve. "NELSON DISCUSSES DC COMICS' MOVE TO </a:t>
            </a:r>
          </a:p>
          <a:p>
            <a:pPr marL="0" indent="0">
              <a:buNone/>
            </a:pPr>
            <a:r>
              <a:rPr lang="en-US" dirty="0"/>
              <a:t>BURBANK."</a:t>
            </a:r>
            <a:r>
              <a:rPr lang="en-US" i="1" dirty="0" err="1"/>
              <a:t>comicbookresources.com</a:t>
            </a:r>
            <a:r>
              <a:rPr lang="en-US" dirty="0"/>
              <a:t>. 23 Nov. 2013. Comic Book Resources. 4 Nov. 2013 &lt;http://</a:t>
            </a:r>
            <a:r>
              <a:rPr lang="en-US" dirty="0" err="1"/>
              <a:t>www.comicbookresources.com</a:t>
            </a:r>
            <a:r>
              <a:rPr lang="en-US" dirty="0"/>
              <a:t>/?page=</a:t>
            </a:r>
            <a:r>
              <a:rPr lang="en-US" dirty="0" err="1"/>
              <a:t>article&amp;id</a:t>
            </a:r>
            <a:r>
              <a:rPr lang="en-US" dirty="0"/>
              <a:t>=48910&gt;.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1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lairMdITC TT-Medium"/>
                <a:cs typeface="BlairMdITC TT-Medium"/>
              </a:rPr>
              <a:t>COMPANY OVERVIEW</a:t>
            </a:r>
            <a:endParaRPr lang="en-US" dirty="0">
              <a:latin typeface="BlairMdITC TT-Medium"/>
              <a:cs typeface="BlairMdITC TT-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z="2800" dirty="0"/>
              <a:t>Year started: </a:t>
            </a:r>
            <a:r>
              <a:rPr lang="en-US" sz="2800" dirty="0" smtClean="0"/>
              <a:t>1937</a:t>
            </a:r>
          </a:p>
          <a:p>
            <a:pPr lvl="0"/>
            <a:r>
              <a:rPr lang="en-US" sz="2800" dirty="0"/>
              <a:t>Company is subsidiary of Time Warner, private media giant.</a:t>
            </a:r>
            <a:r>
              <a:rPr lang="en-US" sz="2800" dirty="0"/>
              <a:t> </a:t>
            </a:r>
            <a:endParaRPr lang="en-US" sz="2800" dirty="0" smtClean="0"/>
          </a:p>
          <a:p>
            <a:pPr lvl="0"/>
            <a:r>
              <a:rPr lang="en-US" sz="2800" dirty="0" smtClean="0"/>
              <a:t>Founded by Jack </a:t>
            </a:r>
            <a:r>
              <a:rPr lang="en-US" sz="2800" dirty="0" err="1" smtClean="0"/>
              <a:t>Liebowitz</a:t>
            </a:r>
            <a:r>
              <a:rPr lang="en-US" sz="2800" dirty="0" smtClean="0"/>
              <a:t> &amp; Harry </a:t>
            </a:r>
            <a:r>
              <a:rPr lang="en-US" sz="2800" dirty="0" err="1" smtClean="0"/>
              <a:t>Donenfeld</a:t>
            </a:r>
            <a:endParaRPr lang="en-US" sz="2800" dirty="0"/>
          </a:p>
          <a:p>
            <a:pPr lvl="0"/>
            <a:r>
              <a:rPr lang="en-US" sz="2800" dirty="0"/>
              <a:t>Headquarters: 1700 Broadway, New York, NY </a:t>
            </a:r>
            <a:r>
              <a:rPr lang="en-US" sz="2800" dirty="0" smtClean="0"/>
              <a:t>10019</a:t>
            </a:r>
          </a:p>
          <a:p>
            <a:pPr lvl="0"/>
            <a:r>
              <a:rPr lang="en-US" sz="2800" dirty="0"/>
              <a:t>Distribution:  Diamond Comic Distributors</a:t>
            </a:r>
            <a:r>
              <a:rPr lang="en-US" sz="2800" dirty="0"/>
              <a:t> 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Screen-Shot-2012-01-19-at-3.42.15-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34" y="3886200"/>
            <a:ext cx="139096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9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lairMdITC TT-Medium"/>
                <a:cs typeface="BlairMdITC TT-Medium"/>
              </a:rPr>
              <a:t>Company website</a:t>
            </a:r>
            <a:br>
              <a:rPr lang="en-US" dirty="0" smtClean="0">
                <a:latin typeface="BlairMdITC TT-Medium"/>
                <a:cs typeface="BlairMdITC TT-Medium"/>
              </a:rPr>
            </a:br>
            <a:r>
              <a:rPr lang="en-US" sz="1400" dirty="0" smtClean="0">
                <a:latin typeface="BlairMdITC TT-Medium"/>
                <a:cs typeface="BlairMdITC TT-Medium"/>
              </a:rPr>
              <a:t>web address: </a:t>
            </a:r>
            <a:r>
              <a:rPr lang="en-US" sz="1400" dirty="0" err="1" smtClean="0">
                <a:latin typeface="BlairMdITC TT-Medium"/>
                <a:cs typeface="BlairMdITC TT-Medium"/>
              </a:rPr>
              <a:t>www.dccomics.com</a:t>
            </a:r>
            <a:endParaRPr lang="en-US" dirty="0">
              <a:latin typeface="BlairMdITC TT-Medium"/>
              <a:cs typeface="BlairMdITC TT-Medium"/>
            </a:endParaRPr>
          </a:p>
        </p:txBody>
      </p:sp>
      <p:pic>
        <p:nvPicPr>
          <p:cNvPr id="4" name="Content Placeholder 3" descr="Screen Shot 2013-12-03 at 5.23.14 PM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" r="24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960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lairMdITC TT-Medium"/>
                <a:cs typeface="BlairMdITC TT-Medium"/>
              </a:rPr>
              <a:t>Dc comics timeline through history</a:t>
            </a:r>
            <a:endParaRPr lang="en-US" dirty="0">
              <a:latin typeface="BlairMdITC TT-Medium"/>
              <a:cs typeface="BlairMdITC TT-Medium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80338490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Detective_Comics_2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55" y="4607112"/>
            <a:ext cx="654702" cy="914400"/>
          </a:xfrm>
          <a:prstGeom prst="rect">
            <a:avLst/>
          </a:prstGeom>
        </p:spPr>
      </p:pic>
      <p:pic>
        <p:nvPicPr>
          <p:cNvPr id="9" name="Picture 8" descr="Batman-008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932518"/>
            <a:ext cx="2743200" cy="1645920"/>
          </a:xfrm>
          <a:prstGeom prst="rect">
            <a:avLst/>
          </a:prstGeom>
        </p:spPr>
      </p:pic>
      <p:pic>
        <p:nvPicPr>
          <p:cNvPr id="10" name="Picture 9" descr="Superman-First-Comic-Action-Comics-No-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3" y="1417638"/>
            <a:ext cx="169778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6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lairMdITC TT-Medium"/>
                <a:cs typeface="BlairMdITC TT-Medium"/>
              </a:rPr>
              <a:t>Timeline continuation</a:t>
            </a:r>
            <a:endParaRPr lang="en-US" dirty="0">
              <a:latin typeface="BlairMdITC TT-Medium"/>
              <a:cs typeface="BlairMdITC TT-Medium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53421899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00-New-52-Justice-Leagu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140" y="3589577"/>
            <a:ext cx="2845260" cy="2286000"/>
          </a:xfrm>
          <a:prstGeom prst="rect">
            <a:avLst/>
          </a:prstGeom>
        </p:spPr>
      </p:pic>
      <p:pic>
        <p:nvPicPr>
          <p:cNvPr id="6" name="Picture 5" descr="The_New_5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3" y="1600200"/>
            <a:ext cx="118241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0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lairMdITC TT-Medium"/>
                <a:cs typeface="BlairMdITC TT-Medium"/>
              </a:rPr>
              <a:t>Key Individuals</a:t>
            </a:r>
            <a:endParaRPr lang="en-US" dirty="0">
              <a:latin typeface="BlairMdITC TT-Medium"/>
              <a:cs typeface="BlairMdITC TT-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963776" cy="4114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Jack </a:t>
            </a:r>
            <a:r>
              <a:rPr lang="en-US" sz="2800" dirty="0" err="1" smtClean="0"/>
              <a:t>Liebowitz</a:t>
            </a:r>
            <a:endParaRPr lang="en-US" sz="2800" dirty="0" smtClean="0"/>
          </a:p>
          <a:p>
            <a:r>
              <a:rPr lang="en-US" sz="2800" dirty="0" smtClean="0"/>
              <a:t>Harry </a:t>
            </a:r>
            <a:r>
              <a:rPr lang="en-US" sz="2800" dirty="0" err="1" smtClean="0"/>
              <a:t>Donenfeld</a:t>
            </a:r>
            <a:endParaRPr lang="en-US" sz="2800" dirty="0" smtClean="0"/>
          </a:p>
          <a:p>
            <a:r>
              <a:rPr lang="en-US" sz="2800" dirty="0" smtClean="0"/>
              <a:t>Jerry Siegel </a:t>
            </a:r>
          </a:p>
          <a:p>
            <a:r>
              <a:rPr lang="en-US" sz="2800" dirty="0" smtClean="0"/>
              <a:t>Joe Shuster</a:t>
            </a:r>
          </a:p>
          <a:p>
            <a:r>
              <a:rPr lang="en-US" sz="2800" dirty="0" smtClean="0"/>
              <a:t>Thomas </a:t>
            </a:r>
            <a:r>
              <a:rPr lang="en-US" sz="2800" dirty="0" err="1" smtClean="0"/>
              <a:t>Ballou</a:t>
            </a:r>
            <a:r>
              <a:rPr lang="en-US" sz="2800" dirty="0" smtClean="0"/>
              <a:t> Jr.</a:t>
            </a:r>
            <a:endParaRPr lang="en-US" sz="2800" dirty="0"/>
          </a:p>
        </p:txBody>
      </p:sp>
      <p:pic>
        <p:nvPicPr>
          <p:cNvPr id="4" name="Picture 3" descr="HDonenfeldJLiebowitz194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34" y="1761754"/>
            <a:ext cx="3422921" cy="286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42793698"/>
              </p:ext>
            </p:extLst>
          </p:nvPr>
        </p:nvGraphicFramePr>
        <p:xfrm>
          <a:off x="3962400" y="1447800"/>
          <a:ext cx="4648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lairMdITC TT-Medium"/>
                <a:cs typeface="BlairMdITC TT-Medium"/>
              </a:rPr>
              <a:t>Key </a:t>
            </a:r>
            <a:r>
              <a:rPr lang="en-US" dirty="0" smtClean="0">
                <a:latin typeface="BlairMdITC TT-Medium"/>
                <a:cs typeface="BlairMdITC TT-Medium"/>
              </a:rPr>
              <a:t>Financials </a:t>
            </a:r>
            <a:r>
              <a:rPr lang="en-US" sz="1100" dirty="0" smtClean="0">
                <a:latin typeface="BlairMdITC TT-Medium"/>
                <a:cs typeface="BlairMdITC TT-Medium"/>
              </a:rPr>
              <a:t>( </a:t>
            </a:r>
            <a:r>
              <a:rPr lang="en-US" sz="1100" dirty="0">
                <a:latin typeface="BlairMdITC TT-Medium"/>
                <a:cs typeface="BlairMdITC TT-Medium"/>
              </a:rPr>
              <a:t>Company doesn’t disclose financials -*7)</a:t>
            </a:r>
            <a:r>
              <a:rPr lang="en-US" sz="1100" dirty="0">
                <a:latin typeface="BlairMdITC TT-Medium"/>
                <a:cs typeface="BlairMdITC TT-Medium"/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algn="ctr"/>
            <a:r>
              <a:rPr lang="en-US" sz="1200" dirty="0"/>
              <a:t>Market of Comic Industry (as of 2008 - *7</a:t>
            </a:r>
            <a:r>
              <a:rPr lang="en-US" sz="1200" dirty="0" smtClean="0"/>
              <a:t>)</a:t>
            </a:r>
          </a:p>
          <a:p>
            <a:pPr lvl="0"/>
            <a:endParaRPr lang="en-US" sz="1200" dirty="0"/>
          </a:p>
          <a:p>
            <a:pPr marL="171450" lvl="0" indent="-171450">
              <a:buFont typeface="Arial"/>
              <a:buChar char="•"/>
            </a:pPr>
            <a:r>
              <a:rPr lang="en-US" sz="1200" dirty="0"/>
              <a:t>Marvel Entertainment – 40%</a:t>
            </a:r>
            <a:r>
              <a:rPr lang="en-US" sz="1200" dirty="0"/>
              <a:t> </a:t>
            </a:r>
            <a:endParaRPr lang="en-US" sz="1200" dirty="0" smtClean="0"/>
          </a:p>
          <a:p>
            <a:pPr marL="171450" lvl="0" indent="-171450">
              <a:buFont typeface="Arial"/>
              <a:buChar char="•"/>
            </a:pPr>
            <a:r>
              <a:rPr lang="en-US" sz="1200" dirty="0"/>
              <a:t>DC Comics – 32%</a:t>
            </a:r>
            <a:r>
              <a:rPr lang="en-US" sz="1200" dirty="0"/>
              <a:t> </a:t>
            </a:r>
            <a:endParaRPr lang="en-US" sz="1200" dirty="0" smtClean="0"/>
          </a:p>
          <a:p>
            <a:pPr marL="171450" lvl="0" indent="-171450">
              <a:buFont typeface="Arial"/>
              <a:buChar char="•"/>
            </a:pPr>
            <a:r>
              <a:rPr lang="en-US" sz="1200" dirty="0"/>
              <a:t>Independent publishers &amp; anime – 28%</a:t>
            </a:r>
            <a:r>
              <a:rPr lang="en-US" sz="1200" dirty="0"/>
              <a:t> </a:t>
            </a:r>
            <a:endParaRPr lang="en-US" sz="1200" dirty="0"/>
          </a:p>
          <a:p>
            <a:endParaRPr lang="en-US" dirty="0"/>
          </a:p>
        </p:txBody>
      </p:sp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4251960"/>
            <a:ext cx="1022496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31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z="1800" dirty="0"/>
              <a:t>In 1993, The Industry raked in $800 Million (*3)</a:t>
            </a:r>
          </a:p>
          <a:p>
            <a:pPr lvl="0"/>
            <a:r>
              <a:rPr lang="en-US" sz="1800" dirty="0"/>
              <a:t>In 2000, The Industry raked in $250 million (*3)</a:t>
            </a:r>
          </a:p>
          <a:p>
            <a:pPr lvl="0"/>
            <a:r>
              <a:rPr lang="en-US" sz="1800" dirty="0"/>
              <a:t>In 2005, Comic book sales began to soar again, raking in $149 million the first half of the year, 6% increase from previous year. (*6)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 sz="1800" dirty="0"/>
              <a:t>In 2007, sales in bookstores reached $700 million (*7)</a:t>
            </a:r>
          </a:p>
          <a:p>
            <a:pPr lvl="0"/>
            <a:r>
              <a:rPr lang="en-US" sz="1800" dirty="0"/>
              <a:t>In 2010, revenue began to decline from $270 million to </a:t>
            </a:r>
            <a:r>
              <a:rPr lang="en-US" sz="1800" dirty="0" smtClean="0"/>
              <a:t>$</a:t>
            </a:r>
            <a:r>
              <a:rPr lang="en-US" sz="1800" dirty="0"/>
              <a:t>246 million</a:t>
            </a:r>
          </a:p>
          <a:p>
            <a:pPr lvl="0"/>
            <a:r>
              <a:rPr lang="en-US" sz="1800" dirty="0"/>
              <a:t>In 2013, DC Comics sees Double Digit growth In print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BlairMdITC TT-Medium"/>
                <a:cs typeface="BlairMdITC TT-Medium"/>
              </a:rPr>
              <a:t>Revenue</a:t>
            </a:r>
            <a:endParaRPr lang="en-US" sz="4400" dirty="0">
              <a:latin typeface="BlairMdITC TT-Medium"/>
              <a:cs typeface="BlairMdITC 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396659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43176" y="3886200"/>
            <a:ext cx="5468354" cy="1752600"/>
          </a:xfrm>
        </p:spPr>
        <p:txBody>
          <a:bodyPr/>
          <a:lstStyle/>
          <a:p>
            <a:pPr marL="285750" lvl="0" indent="-285750" algn="l">
              <a:buFont typeface="Arial"/>
              <a:buChar char="•"/>
            </a:pPr>
            <a:r>
              <a:rPr lang="en-US" dirty="0"/>
              <a:t>Initial demographic: 8-12 years old (*2)</a:t>
            </a:r>
          </a:p>
          <a:p>
            <a:pPr marL="285750" lvl="0" indent="-285750" algn="l">
              <a:buFont typeface="Arial"/>
              <a:buChar char="•"/>
            </a:pPr>
            <a:r>
              <a:rPr lang="en-US" dirty="0"/>
              <a:t>Late 80s: demographic becomes average age 24 years old (college educated, household income of $38,000.00 - *1)</a:t>
            </a:r>
          </a:p>
          <a:p>
            <a:pPr marL="285750" indent="-285750" algn="l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lairMdITC TT-Medium"/>
                <a:cs typeface="BlairMdITC TT-Medium"/>
              </a:rPr>
              <a:t>The customer</a:t>
            </a:r>
            <a:endParaRPr lang="en-US" dirty="0">
              <a:latin typeface="BlairMdITC TT-Medium"/>
              <a:cs typeface="BlairMdITC TT-Medium"/>
            </a:endParaRPr>
          </a:p>
        </p:txBody>
      </p:sp>
      <p:pic>
        <p:nvPicPr>
          <p:cNvPr id="4" name="Picture 3" descr="mr_comics_m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86" y="528527"/>
            <a:ext cx="4118241" cy="211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2681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63</TotalTime>
  <Words>709</Words>
  <Application>Microsoft Macintosh PowerPoint</Application>
  <PresentationFormat>On-screen Show (4:3)</PresentationFormat>
  <Paragraphs>107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Horizon</vt:lpstr>
      <vt:lpstr>PowerPoint Presentation</vt:lpstr>
      <vt:lpstr>COMPANY OVERVIEW</vt:lpstr>
      <vt:lpstr>Company website web address: www.dccomics.com</vt:lpstr>
      <vt:lpstr>Dc comics timeline through history</vt:lpstr>
      <vt:lpstr>Timeline continuation</vt:lpstr>
      <vt:lpstr>Key Individuals</vt:lpstr>
      <vt:lpstr>Key Financials ( Company doesn’t disclose financials -*7) </vt:lpstr>
      <vt:lpstr>Revenue</vt:lpstr>
      <vt:lpstr>The customer</vt:lpstr>
      <vt:lpstr>The product</vt:lpstr>
      <vt:lpstr>Recent news</vt:lpstr>
      <vt:lpstr>references</vt:lpstr>
      <vt:lpstr>references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X09</dc:creator>
  <cp:lastModifiedBy>X09</cp:lastModifiedBy>
  <cp:revision>7</cp:revision>
  <dcterms:created xsi:type="dcterms:W3CDTF">2013-12-03T22:11:39Z</dcterms:created>
  <dcterms:modified xsi:type="dcterms:W3CDTF">2013-12-03T23:15:12Z</dcterms:modified>
</cp:coreProperties>
</file>