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7"/>
    <p:restoredTop sz="93621"/>
  </p:normalViewPr>
  <p:slideViewPr>
    <p:cSldViewPr snapToGrid="0" snapToObjects="1">
      <p:cViewPr varScale="1">
        <p:scale>
          <a:sx n="98" d="100"/>
          <a:sy n="98" d="100"/>
        </p:scale>
        <p:origin x="22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26BD-405A-9147-8F7B-5E415DD23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12B09-3F93-8E45-8306-A502EE715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74A92-078C-1442-952E-8B8B9257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D29-F714-924D-99C9-8260F0B4438A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5B48E-90A3-844B-B982-10EC2793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192EB-7AE7-DA48-BDF5-EC3A4C30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377-4416-7942-8E05-DA529758B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5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004E-A840-FA4F-9A41-F8EB08C1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93465-1463-CE44-92FC-5B6FBF180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5FD08-5B1A-9C4E-AC77-DCA699E3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D29-F714-924D-99C9-8260F0B4438A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9FAB6-6F2D-8D40-A2A6-C246AF60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047E0-1F68-EA4D-8C5A-48EE080F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377-4416-7942-8E05-DA529758B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7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18541-BD6E-F245-8E14-432DD64B2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E7149-624F-4742-9879-BB5B85393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A2924-D71F-F444-A8B2-D34E7215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D29-F714-924D-99C9-8260F0B4438A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8B34B-C259-454D-AF65-2D8F09E2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D4067-519A-8847-B843-70EC24A1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377-4416-7942-8E05-DA529758B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8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6D2B-3A43-7746-8C0B-627877DF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3CF5-5566-2541-9AE2-5688EBC84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284EC-C63C-2D46-9379-3C8222AE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D29-F714-924D-99C9-8260F0B4438A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75F1D-925E-B249-AEE6-9EFACFCF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71A6-DC13-664F-9D27-7A23E900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377-4416-7942-8E05-DA529758B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C45B-2850-B244-B920-3A084232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CB353-A0E9-C94C-AB2D-365149402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02E1-11B4-0B45-BE06-28D08A1B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D29-F714-924D-99C9-8260F0B4438A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68376-7F62-194D-B0A7-988F40EF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3A177-0F1A-A940-8F94-38375CCA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377-4416-7942-8E05-DA529758B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0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2DCA-DD98-6047-9DE2-0052F6D9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C1851-8E8B-8B44-A8C8-FBC5A5C73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9E73B-CF30-C640-B0E1-5F6639FB5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D824A-BC97-ED4A-8FA0-DCB7B494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D29-F714-924D-99C9-8260F0B4438A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FE685-9553-0B42-AE32-78A89882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1FFF9-C91E-A547-9FE7-51AA2E4F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377-4416-7942-8E05-DA529758B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C5AD-639C-3645-B250-45B859DA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2C266-D834-284C-9C82-F9DB6AFD2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625E9-B90B-8C4C-99AB-FC89515DC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97C1B-BC8E-B040-853B-3475720FE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85725-3EC9-A743-874E-4093840B9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119E9-CA84-D84A-A9D8-7324BC8C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D29-F714-924D-99C9-8260F0B4438A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9F211-26E7-CD40-9267-935DE176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FC0108-84BF-5A4A-9E34-B73D79B6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377-4416-7942-8E05-DA529758B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9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8EA6-7AE1-7449-8CE5-1C844CA2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8AB6D-FFFA-CF42-B7FE-25A30B16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D29-F714-924D-99C9-8260F0B4438A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F796A-F936-5B40-AE61-67D0D716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D3AD3-6D43-4147-904A-B08A85D3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377-4416-7942-8E05-DA529758B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4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A3231-0166-6D47-B188-210AEBB1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D29-F714-924D-99C9-8260F0B4438A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D40A3-CA4D-544D-8BA5-0E89525F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61CFA-C766-BB47-8218-E0CDAC17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377-4416-7942-8E05-DA529758B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0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5FB7-1D6E-984B-808F-6E690D4F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4D13-8D42-3643-8886-04AC3E80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771BE-D706-8443-8C70-963B5112C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D569C-34B1-014B-A755-EF173EC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D29-F714-924D-99C9-8260F0B4438A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AE0A1-82A0-AB4E-BA83-3FB81A8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5B74E-CA89-014E-8643-DFF4F754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377-4416-7942-8E05-DA529758B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3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B4D4-1020-FE47-BEA4-B2CE2C39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FCA20-5503-B64D-8225-526A43F6B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E62E8-086A-BC4E-BC4D-6D7489ED3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3B653-0CC9-1345-97DC-C5BB588B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D29-F714-924D-99C9-8260F0B4438A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04FDE-831F-BE42-8A95-5A1ABBF2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5224E-DAE5-7442-BDA1-9CEA03FF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6377-4416-7942-8E05-DA529758B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1CB2D-A3A3-D64E-8EAB-040E6B87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E28E-35F0-844D-B4EC-385727FF2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C46F8-1959-1E4E-854E-B29BFC596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0D29-F714-924D-99C9-8260F0B4438A}" type="datetimeFigureOut">
              <a:rPr lang="en-US" smtClean="0"/>
              <a:t>12/15/20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60D01-5586-A34D-81EE-8CC148E3A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88A16-106B-0B42-998E-3380DF2EB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6377-4416-7942-8E05-DA529758B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imes_Square,_New_York_City_(HDR)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_(New_York_City_Subway_service)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-york-city-travel-tips.com/cambria-hotel-suites-hotel-private-rooftop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globalgrasshopper.com/travel/budget-hotels-new-york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www.flickr.com/photos/mesohungry/4869333701" TargetMode="External"/><Relationship Id="rId7" Type="http://schemas.openxmlformats.org/officeDocument/2006/relationships/hyperlink" Target="https://en.wikipedia.org/wiki/Lombardi%27s_Pizz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hyperlink" Target="https://www.flickr.com/photos/paul_lowry/2036783500/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cgo.com/videos/bet-you-didnt-know-these-times-square-facts" TargetMode="External"/><Relationship Id="rId2" Type="http://schemas.openxmlformats.org/officeDocument/2006/relationships/hyperlink" Target="https://www.centralparknyc.org/abou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rivago.com/?themeId=16&amp;iPathId=34812&amp;sem_keyword=best%20hotels%20in%20nyc&amp;sem_creativeid=473974621322&amp;sem_matchtype=e&amp;sem_network=g&amp;sem_device=c&amp;sem_placement=&amp;sem_target=&amp;sem_adposition=&amp;sem_param1=&amp;sem_param2=&amp;sem_campaignid=10554074600&amp;sem_adgroupid=104643931432&amp;sem_targetid=kwd-253200743&amp;sem_location=9003382&amp;cip=1061900355&amp;gclid=CjwKCAiAt9z-BRBCEiwA_bWv-DGW95AUUcA52d1Qds0Alxj4KSLreHfJ6F_JUzIkRVlMlQ45ATJVbBoCc5MQAvD_BwE" TargetMode="External"/><Relationship Id="rId4" Type="http://schemas.openxmlformats.org/officeDocument/2006/relationships/hyperlink" Target="https://getawaytips.azcentral.com/how-much-does-it-cost-to-go-inside-the-statue-of-liberty-1222078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32358-B1B9-48A4-B8F7-AEBDD7FBE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21B30-010D-6243-968B-210DD9803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Travel New York Like a Pro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8CEDD-7519-D844-8FB2-266D0FA0A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By Taneil Watson</a:t>
            </a:r>
          </a:p>
        </p:txBody>
      </p:sp>
    </p:spTree>
    <p:extLst>
      <p:ext uri="{BB962C8B-B14F-4D97-AF65-F5344CB8AC3E}">
        <p14:creationId xmlns:p14="http://schemas.microsoft.com/office/powerpoint/2010/main" val="175514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street, ride&#10;&#10;Description automatically generated">
            <a:extLst>
              <a:ext uri="{FF2B5EF4-FFF2-40B4-BE49-F238E27FC236}">
                <a16:creationId xmlns:a16="http://schemas.microsoft.com/office/drawing/2014/main" id="{DB963EF7-5146-F949-81E8-02BCACAB5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534" r="4583" b="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4C919-AE5D-0B4C-B229-06FCC2A8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u="sng" dirty="0"/>
              <a:t>Tourist Attractions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CE404-C3B9-5141-B7DE-52C1F105F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 -Depending on the time of the year you could have a chill time on the 843 acres of land called Central Park. It's a great way to destress after being in the hustle and bustle of city life.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For shopping, eating, tourist attraction and just about anything go to Time Square. Time Square draws over 50 million tourists, so be one of them to be a part of the hype.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See the present that the U.S got from France by taking a ride on the ferry to see the one and only Statue of Liberty</a:t>
            </a:r>
          </a:p>
          <a:p>
            <a:pPr indent="-228600">
              <a:buFont typeface="Arial" panose="020B0604020202020204" pitchFamily="34" charset="0"/>
              <a:buChar char="•"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FC707-06ED-B94B-A349-02D1D763B548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commons.wikimedia.org/wiki/File:Times_Square,_New_York_City_(HDR)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59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6B31-2A79-A44D-A211-319E95A9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u="sng" dirty="0"/>
              <a:t>Public transportation</a:t>
            </a:r>
            <a:endParaRPr lang="en-US" sz="36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2F3121-F329-4A44-BF02-88F4CFB3E6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423" b="2698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580F8-1C68-EE46-A033-7122FBDE2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- When riding public transportation be sure to read the signs because taking the train the wrong way could make u end up in the Bronx when you really need to be in Queens.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- On the train you could see the culture of New York even more, from the stands selling snacks to the people dancing and singing in the trains.</a:t>
            </a:r>
          </a:p>
          <a:p>
            <a:pPr indent="-228600">
              <a:buFont typeface="Arial" panose="020B0604020202020204" pitchFamily="34" charset="0"/>
              <a:buChar char="•"/>
            </a:pP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F1319-D86B-5B4C-AADB-53249FC26D68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en.wikipedia.org/wiki/R_(New_York_City_Subway_servic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A picture containing floor, indoor, wall, ceiling&#10;&#10;Description automatically generated">
            <a:extLst>
              <a:ext uri="{FF2B5EF4-FFF2-40B4-BE49-F238E27FC236}">
                <a16:creationId xmlns:a16="http://schemas.microsoft.com/office/drawing/2014/main" id="{FC9DA35C-CA28-2E4A-A5CE-236165E73B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883" r="-2" b="2214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Picture 8" descr="A picture containing indoor, wall, floor, bed&#10;&#10;Description automatically generated">
            <a:extLst>
              <a:ext uri="{FF2B5EF4-FFF2-40B4-BE49-F238E27FC236}">
                <a16:creationId xmlns:a16="http://schemas.microsoft.com/office/drawing/2014/main" id="{C4BA6862-6C69-1347-A3EB-1D018F912E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3076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897C6-981C-AE42-9CFB-EC751B4D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Stay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85D7-5F5B-1F46-8235-7786FB00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New York has some of the hotels with the best views, sometimes they are a bit small, but they give a feeling of comfort to them.</a:t>
            </a:r>
          </a:p>
          <a:p>
            <a:pPr indent="-228600">
              <a:buFont typeface="Arial" panose="020B0604020202020204" pitchFamily="34" charset="0"/>
              <a:buChar char="•"/>
            </a:pPr>
            <a:br>
              <a:rPr lang="en-US" dirty="0"/>
            </a:br>
            <a:r>
              <a:rPr lang="en-US" dirty="0"/>
              <a:t>-The Hyatt Hotel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-The Holiday Inn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The Cambria Hotel</a:t>
            </a:r>
          </a:p>
          <a:p>
            <a:pPr indent="-228600">
              <a:buFont typeface="Arial" panose="020B0604020202020204" pitchFamily="34" charset="0"/>
              <a:buChar char="•"/>
            </a:pPr>
            <a:br>
              <a:rPr lang="en-US" dirty="0"/>
            </a:br>
            <a:r>
              <a:rPr lang="en-US" dirty="0"/>
              <a:t>Those are just a few hotels with pricing as low as $80.</a:t>
            </a:r>
          </a:p>
          <a:p>
            <a:pPr indent="-228600">
              <a:buFont typeface="Arial" panose="020B0604020202020204" pitchFamily="34" charset="0"/>
              <a:buChar char="•"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B316A-0BAD-7845-B7BD-13B78F78A088}"/>
              </a:ext>
            </a:extLst>
          </p:cNvPr>
          <p:cNvSpPr txBox="1"/>
          <p:nvPr/>
        </p:nvSpPr>
        <p:spPr>
          <a:xfrm>
            <a:off x="9732673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new-york-city-travel-tips.com/cambria-hotel-suites-hotel-private-roofto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42FCF-B9F0-054C-B72D-00C02665F6D8}"/>
              </a:ext>
            </a:extLst>
          </p:cNvPr>
          <p:cNvSpPr txBox="1"/>
          <p:nvPr/>
        </p:nvSpPr>
        <p:spPr>
          <a:xfrm>
            <a:off x="7260646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www.globalgrasshopper.com/travel/budget-hotels-new-yor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6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BE5F-6611-CA4F-AEDD-2C160F62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to eat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19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2FF053-A2BE-5841-BFB9-3453948C4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325" r="5672" b="-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Picture Placeholder 5" descr="A picture containing text, building, outdoor, road&#10;&#10;Description automatically generated">
            <a:extLst>
              <a:ext uri="{FF2B5EF4-FFF2-40B4-BE49-F238E27FC236}">
                <a16:creationId xmlns:a16="http://schemas.microsoft.com/office/drawing/2014/main" id="{16764DC5-4894-5248-95B2-D568539AE8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125" r="10121" b="-4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9" name="Picture 8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E902B09F-7642-AE49-9DC7-DB00435AB2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8353" r="16939" b="-3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E0B9D-4091-574D-857A-47469EB8E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100" dirty="0"/>
              <a:t> There is a variety of foods to eat when coming to New York. To eat like  a real New Yorker here are some tips: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100" dirty="0"/>
              <a:t>-Want to quick breakfast sandwich while on the go, stop at the local deli and order a bacon, egg ,and cheese on a roll. That is one of the more local breakfast that New Yorkers feast 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100" dirty="0"/>
              <a:t>- Ready for lunch grab a slice of pizza or a hot dog and keep it pushing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100" dirty="0"/>
              <a:t>-For dinner you could stop at a  gyro cart and get some chicken over rice to finish off the day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100" dirty="0"/>
              <a:t>People who live in New York are used to these meals, so try them out so you could emerge yourself in the experience that much more.</a:t>
            </a:r>
          </a:p>
          <a:p>
            <a:pPr indent="-228600">
              <a:buFont typeface="Arial" panose="020B0604020202020204" pitchFamily="34" charset="0"/>
              <a:buChar char="•"/>
            </a:pP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7D395-6059-D442-9300-F6126F1744A6}"/>
              </a:ext>
            </a:extLst>
          </p:cNvPr>
          <p:cNvSpPr txBox="1"/>
          <p:nvPr/>
        </p:nvSpPr>
        <p:spPr>
          <a:xfrm>
            <a:off x="10005184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www.flickr.com/photos/paul_lowry/203678350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0A2FFC-F157-2340-ABC2-A76CA516612E}"/>
              </a:ext>
            </a:extLst>
          </p:cNvPr>
          <p:cNvSpPr txBox="1"/>
          <p:nvPr/>
        </p:nvSpPr>
        <p:spPr>
          <a:xfrm>
            <a:off x="7685442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7" tooltip="https://en.wikipedia.org/wiki/Lombardi%27s_Pizz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48D16-6424-8646-9E2D-7E3AB91C9791}"/>
              </a:ext>
            </a:extLst>
          </p:cNvPr>
          <p:cNvSpPr txBox="1"/>
          <p:nvPr/>
        </p:nvSpPr>
        <p:spPr>
          <a:xfrm>
            <a:off x="5365700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flickr.com/photos/mesohungry/48693337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53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8935-6E03-E646-990C-BDF550F6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CEC12-5DBF-C742-8E85-FF4A4EACBA8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18408-3565-3646-8525-8D714E4FF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3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C8582-4FE5-3445-A0B5-5E56CA393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704850"/>
            <a:ext cx="3785616" cy="2978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Bibliography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170CC-352B-EE4E-9CA1-7CAA28A79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8850" y="704850"/>
            <a:ext cx="5314950" cy="5251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bg1"/>
                </a:solidFill>
                <a:hlinkClick r:id="rId2"/>
              </a:rPr>
              <a:t>https://www.centralparknyc.org/about</a:t>
            </a:r>
            <a:endParaRPr lang="en-US" sz="16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bg1"/>
                </a:solidFill>
                <a:hlinkClick r:id="rId3"/>
              </a:rPr>
              <a:t>https://www.nycgo.com/videos/bet-you-didnt-know-these-times-square-facts</a:t>
            </a:r>
            <a:endParaRPr lang="en-US" sz="16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bg1"/>
                </a:solidFill>
                <a:hlinkClick r:id="rId4"/>
              </a:rPr>
              <a:t>https://getawaytips.azcentral.com/how-much-does-it-cost-to-go-inside-the-statue-of-liberty-12220788.html</a:t>
            </a:r>
            <a:endParaRPr lang="en-US" sz="16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bg1"/>
                </a:solidFill>
                <a:hlinkClick r:id="rId5"/>
              </a:rPr>
              <a:t>https://www.trivago.com/?themeId=16&amp;iPathId=34812&amp;sem_keyword=best%20hotels%20in%20nyc&amp;sem_creativeid=473974621322&amp;sem_matchtype=e&amp;sem_network=g&amp;sem_device=c&amp;sem_placement=&amp;sem_target=&amp;sem_adposition=&amp;sem_param1=&amp;sem_param2=&amp;sem_campaignid=10554074600&amp;sem_adgroupid=104643931432&amp;sem_targetid=kwd-253200743&amp;sem_location=9003382&amp;cip=1061900355&amp;gclid=CjwKCAiAt9z-BRBCEiwA_bWv-DGW95AUUcA52d1Qds0Alxj4KSLreHfJ6F_JUzIkRVlMlQ45ATJVbBoCc5MQAvD_BwE</a:t>
            </a:r>
            <a:endParaRPr lang="en-US" sz="16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608</Words>
  <Application>Microsoft Macintosh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Travel New York Like a Pro</vt:lpstr>
      <vt:lpstr>Tourist Attractions</vt:lpstr>
      <vt:lpstr>Public transportation</vt:lpstr>
      <vt:lpstr>Where To Stay</vt:lpstr>
      <vt:lpstr>What to eat</vt:lpstr>
      <vt:lpstr>PowerPoint Presentation</vt:lpstr>
      <vt:lpstr>Bibliography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New York Like a Pro</dc:title>
  <dc:creator>Taneil.Watson@mail.citytech.cuny.edu</dc:creator>
  <cp:lastModifiedBy>Taneil.Watson@mail.citytech.cuny.edu</cp:lastModifiedBy>
  <cp:revision>2</cp:revision>
  <dcterms:created xsi:type="dcterms:W3CDTF">2020-12-15T06:05:16Z</dcterms:created>
  <dcterms:modified xsi:type="dcterms:W3CDTF">2020-12-15T06:07:50Z</dcterms:modified>
</cp:coreProperties>
</file>