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7263" y="-895350"/>
            <a:ext cx="8655050" cy="2455731"/>
          </a:xfrm>
        </p:spPr>
        <p:txBody>
          <a:bodyPr/>
          <a:lstStyle/>
          <a:p>
            <a:r>
              <a:rPr lang="en-US" dirty="0"/>
              <a:t>Fetal Alcohol Syndrome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r>
              <a:rPr lang="en-US" dirty="0"/>
              <a:t>Tatyana Aksaeva</a:t>
            </a:r>
          </a:p>
          <a:p>
            <a:r>
              <a:rPr lang="en-US" dirty="0"/>
              <a:t>Professor M. Bilello</a:t>
            </a:r>
          </a:p>
          <a:p>
            <a:endParaRPr lang="en-US" dirty="0"/>
          </a:p>
        </p:txBody>
      </p:sp>
      <p:pic>
        <p:nvPicPr>
          <p:cNvPr id="6" name="Picture 6" descr="IMG_57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430" y="1900238"/>
            <a:ext cx="6358308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5335" y="558800"/>
            <a:ext cx="9069278" cy="1568404"/>
          </a:xfrm>
        </p:spPr>
        <p:txBody>
          <a:bodyPr>
            <a:normAutofit fontScale="90000"/>
          </a:bodyPr>
          <a:lstStyle/>
          <a:p>
            <a:r>
              <a:rPr lang="en-US" dirty="0"/>
              <a:t>-Fetal alcohol syndrome is a condition in a child that results from alcohol exposure during pregnancy 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/>
              <a:t>- It causes the brain damage and growth problems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/>
              <a:t>- 40,000 </a:t>
            </a:r>
            <a:r>
              <a:rPr lang="en-US" dirty="0" err="1"/>
              <a:t>childen</a:t>
            </a:r>
            <a:r>
              <a:rPr lang="en-US" dirty="0"/>
              <a:t> are </a:t>
            </a:r>
            <a:r>
              <a:rPr lang="en-US" dirty="0" err="1"/>
              <a:t>effected</a:t>
            </a:r>
            <a:r>
              <a:rPr lang="en-US" dirty="0"/>
              <a:t> each year in the United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3" y="5656368"/>
            <a:ext cx="8915400" cy="25548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24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G_57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163" y="347312"/>
            <a:ext cx="6689725" cy="595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4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988" y="1014246"/>
            <a:ext cx="8912225" cy="4700754"/>
          </a:xfrm>
        </p:spPr>
        <p:txBody>
          <a:bodyPr>
            <a:normAutofit/>
          </a:bodyPr>
          <a:lstStyle/>
          <a:p>
            <a:r>
              <a:rPr lang="en-US" dirty="0"/>
              <a:t>Person with FAS </a:t>
            </a:r>
            <a:r>
              <a:rPr lang="en-US" dirty="0" err="1"/>
              <a:t>migh</a:t>
            </a:r>
            <a:r>
              <a:rPr lang="en-US" dirty="0"/>
              <a:t> have: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/>
              <a:t>-small head size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/>
              <a:t>- low body weight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/>
              <a:t>- learning disabilities (poor memory, difficulty with attention, low IQ)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/>
              <a:t>- vision, hearing problems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/>
              <a:t>- problems with the heart, kidneys or bones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3" y="5759026"/>
            <a:ext cx="8915400" cy="152824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949" y="533400"/>
            <a:ext cx="10009187" cy="6779051"/>
          </a:xfrm>
        </p:spPr>
        <p:txBody>
          <a:bodyPr>
            <a:normAutofit fontScale="90000"/>
          </a:bodyPr>
          <a:lstStyle/>
          <a:p>
            <a:r>
              <a:rPr lang="en-US" dirty="0"/>
              <a:t>Dental issues might include: 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>
                <a:solidFill>
                  <a:srgbClr val="262626"/>
                </a:solidFill>
              </a:rPr>
              <a:t>-cleft palate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>
                <a:solidFill>
                  <a:srgbClr val="262626"/>
                </a:solidFill>
                <a:latin typeface="Century Gothic"/>
                <a:cs typeface="+mj-ea"/>
              </a:rPr>
              <a:t>-undeveloped jaw (toothbrushing might be challenging)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>
                <a:solidFill>
                  <a:srgbClr val="262626"/>
                </a:solidFill>
                <a:latin typeface="Century Gothic"/>
                <a:cs typeface="+mj-ea"/>
              </a:rPr>
              <a:t>- weak muscles around the mouth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>
                <a:solidFill>
                  <a:srgbClr val="262626"/>
                </a:solidFill>
                <a:cs typeface="+mj-ea"/>
              </a:rPr>
              <a:t>-mouth breathing caused by facial deformities ( can lead to dry mouth)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262626"/>
                </a:solidFill>
                <a:cs typeface="+mj-ea"/>
              </a:rPr>
              <a:t>-</a:t>
            </a:r>
            <a:r>
              <a:rPr lang="en-US" dirty="0" err="1">
                <a:solidFill>
                  <a:srgbClr val="262626"/>
                </a:solidFill>
                <a:cs typeface="+mj-ea"/>
              </a:rPr>
              <a:t>temporamandibular</a:t>
            </a:r>
            <a:r>
              <a:rPr lang="en-US" dirty="0">
                <a:solidFill>
                  <a:srgbClr val="262626"/>
                </a:solidFill>
                <a:cs typeface="+mj-ea"/>
              </a:rPr>
              <a:t> joint disorder</a:t>
            </a:r>
            <a:br>
              <a:rPr lang="en-US" dirty="0">
                <a:solidFill>
                  <a:schemeClr val="tx1"/>
                </a:solidFill>
                <a:cs typeface="+mj-ea"/>
              </a:rPr>
            </a:br>
            <a:r>
              <a:rPr lang="en-US" dirty="0">
                <a:solidFill>
                  <a:srgbClr val="262626"/>
                </a:solidFill>
                <a:cs typeface="+mj-ea"/>
              </a:rPr>
              <a:t>-more sensitivity to different tastes and textures</a:t>
            </a:r>
            <a:br>
              <a:rPr lang="en-US" dirty="0">
                <a:solidFill>
                  <a:schemeClr val="tx1"/>
                </a:solidFill>
                <a:cs typeface="+mj-ea"/>
              </a:rPr>
            </a:br>
            <a:br>
              <a:rPr lang="en-US" dirty="0">
                <a:solidFill>
                  <a:schemeClr val="tx1"/>
                </a:solidFill>
                <a:cs typeface="+mj-ea"/>
              </a:rPr>
            </a:b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5431456"/>
            <a:ext cx="8394700" cy="51849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9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155" y="623888"/>
            <a:ext cx="9473458" cy="5781675"/>
          </a:xfrm>
        </p:spPr>
        <p:txBody>
          <a:bodyPr>
            <a:normAutofit/>
          </a:bodyPr>
          <a:lstStyle/>
          <a:p>
            <a:r>
              <a:rPr lang="en-US" dirty="0"/>
              <a:t>Alcohol related birth defects last a lifetime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/>
              <a:t>-early intervention treatment can improve child's development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/>
              <a:t>-medical care and medication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/>
              <a:t>-behavior and educational therapy </a:t>
            </a:r>
          </a:p>
        </p:txBody>
      </p:sp>
    </p:spTree>
    <p:extLst>
      <p:ext uri="{BB962C8B-B14F-4D97-AF65-F5344CB8AC3E}">
        <p14:creationId xmlns:p14="http://schemas.microsoft.com/office/powerpoint/2010/main" val="43597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G_57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944" y="644525"/>
            <a:ext cx="4573444" cy="4489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9938" y="752475"/>
            <a:ext cx="3550381" cy="483209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- The amount of alcohol consider to be safe during pregnancy is unknown </a:t>
            </a:r>
          </a:p>
          <a:p>
            <a:endParaRPr lang="en-US" sz="2800" dirty="0"/>
          </a:p>
          <a:p>
            <a:r>
              <a:rPr lang="en-US" sz="2800" dirty="0"/>
              <a:t>- The only way to prevent FAS is to avoid alcohol exposure during pregnancy</a:t>
            </a:r>
          </a:p>
        </p:txBody>
      </p:sp>
    </p:spTree>
    <p:extLst>
      <p:ext uri="{BB962C8B-B14F-4D97-AF65-F5344CB8AC3E}">
        <p14:creationId xmlns:p14="http://schemas.microsoft.com/office/powerpoint/2010/main" val="31740969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Fetal Alcohol Syndrome </vt:lpstr>
      <vt:lpstr>-Fetal alcohol syndrome is a condition in a child that results from alcohol exposure during pregnancy   - It causes the brain damage and growth problems  - 40,000 childen are effected each year in the United States</vt:lpstr>
      <vt:lpstr>PowerPoint Presentation</vt:lpstr>
      <vt:lpstr>Person with FAS migh have: -small head size - low body weight - learning disabilities (poor memory, difficulty with attention, low IQ) - vision, hearing problems - problems with the heart, kidneys or bones</vt:lpstr>
      <vt:lpstr>Dental issues might include:  -cleft palate -undeveloped jaw (toothbrushing might be challenging) - weak muscles around the mouth -mouth breathing caused by facial deformities ( can lead to dry mouth) -temporamandibular joint disorder -more sensitivity to different tastes and textures  </vt:lpstr>
      <vt:lpstr>Alcohol related birth defects last a lifetime  -early intervention treatment can improve child's development  -medical care and medication  -behavior and educational therapy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2</cp:revision>
  <dcterms:created xsi:type="dcterms:W3CDTF">2014-09-12T02:13:59Z</dcterms:created>
  <dcterms:modified xsi:type="dcterms:W3CDTF">2017-09-10T03:05:12Z</dcterms:modified>
</cp:coreProperties>
</file>