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Open Sans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30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deeae269_0_9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deeae269_0_9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1deeae269_0_1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1deeae269_0_1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OBJECT_1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4/12/21/nyregion/in-harlem-renaissance-theater-is-at-the-crossroads-of-demolition-and-preservation.html?searchResultPositio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l="5390" t="5807" r="12568" b="8289"/>
          <a:stretch/>
        </p:blipFill>
        <p:spPr>
          <a:xfrm>
            <a:off x="491250" y="544883"/>
            <a:ext cx="4438725" cy="350233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491250" y="3945081"/>
            <a:ext cx="4588800" cy="7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rgbClr val="3F3A34"/>
                </a:solidFill>
                <a:highlight>
                  <a:srgbClr val="FFFFFF"/>
                </a:highlight>
              </a:rPr>
              <a:t>Gus Hills Minstrels, 1890-1898 Park Avenue, Manhattan. </a:t>
            </a:r>
            <a:br>
              <a:rPr lang="en" sz="1200" b="1" dirty="0">
                <a:solidFill>
                  <a:srgbClr val="3F3A34"/>
                </a:solidFill>
                <a:highlight>
                  <a:srgbClr val="FFFFFF"/>
                </a:highlight>
              </a:rPr>
            </a:br>
            <a:r>
              <a:rPr lang="en" sz="1200" i="1" dirty="0">
                <a:solidFill>
                  <a:srgbClr val="3F3A34"/>
                </a:solidFill>
                <a:highlight>
                  <a:srgbClr val="FFFFFF"/>
                </a:highlight>
              </a:rPr>
              <a:t>The New York Public Library Digital Collections</a:t>
            </a:r>
            <a:r>
              <a:rPr lang="en" sz="1200" dirty="0">
                <a:solidFill>
                  <a:srgbClr val="3F3A34"/>
                </a:solidFill>
                <a:highlight>
                  <a:srgbClr val="FFFFFF"/>
                </a:highlight>
              </a:rPr>
              <a:t>. 1935. 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491250" y="4767475"/>
            <a:ext cx="26016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3F3A34"/>
                </a:solidFill>
                <a:highlight>
                  <a:srgbClr val="FFFFFF"/>
                </a:highlight>
              </a:rPr>
              <a:t>Free use without restriction</a:t>
            </a:r>
            <a:endParaRPr sz="1100">
              <a:solidFill>
                <a:srgbClr val="3F3A34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3F3A34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3F3A34"/>
              </a:solidFill>
              <a:highlight>
                <a:srgbClr val="FFFFFF"/>
              </a:highlight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325" y="4670825"/>
            <a:ext cx="401925" cy="4019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5080050" y="450519"/>
            <a:ext cx="3918875" cy="10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accent5">
                    <a:lumMod val="50000"/>
                  </a:schemeClr>
                </a:solidFill>
              </a:rPr>
              <a:t>Minstrelsy in the United States</a:t>
            </a:r>
            <a:endParaRPr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5995525" y="1915475"/>
            <a:ext cx="2255400" cy="13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>
                <a:solidFill>
                  <a:schemeClr val="accent5">
                    <a:lumMod val="50000"/>
                  </a:schemeClr>
                </a:solidFill>
              </a:rPr>
              <a:t>Text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>
                <a:solidFill>
                  <a:schemeClr val="accent5">
                    <a:lumMod val="50000"/>
                  </a:schemeClr>
                </a:solidFill>
              </a:rPr>
              <a:t>Text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>
                <a:solidFill>
                  <a:schemeClr val="accent5">
                    <a:lumMod val="50000"/>
                  </a:schemeClr>
                </a:solidFill>
              </a:rPr>
              <a:t>Text 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ctrTitle"/>
          </p:nvPr>
        </p:nvSpPr>
        <p:spPr>
          <a:xfrm>
            <a:off x="311700" y="301950"/>
            <a:ext cx="8520600" cy="55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Bibliography</a:t>
            </a:r>
            <a:endParaRPr sz="1800" dirty="0"/>
          </a:p>
        </p:txBody>
      </p:sp>
      <p:sp>
        <p:nvSpPr>
          <p:cNvPr id="77" name="Google Shape;77;p16"/>
          <p:cNvSpPr txBox="1"/>
          <p:nvPr/>
        </p:nvSpPr>
        <p:spPr>
          <a:xfrm>
            <a:off x="311700" y="3204300"/>
            <a:ext cx="83541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3F3A34"/>
              </a:solidFill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3F3A34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3F3A34"/>
                </a:solidFill>
                <a:highlight>
                  <a:srgbClr val="FFFFFF"/>
                </a:highlight>
              </a:rPr>
              <a:t>"Gus Hills Minstrels, 1890-1898 Park Avenue, Manhattan." </a:t>
            </a:r>
            <a:r>
              <a:rPr lang="en" sz="1100" i="1">
                <a:solidFill>
                  <a:srgbClr val="3F3A34"/>
                </a:solidFill>
                <a:highlight>
                  <a:srgbClr val="FFFFFF"/>
                </a:highlight>
              </a:rPr>
              <a:t>The New York Public Library Digital Collections</a:t>
            </a:r>
            <a:r>
              <a:rPr lang="en" sz="1100">
                <a:solidFill>
                  <a:srgbClr val="3F3A34"/>
                </a:solidFill>
                <a:highlight>
                  <a:srgbClr val="FFFFFF"/>
                </a:highlight>
              </a:rPr>
              <a:t>. 1935. http://digitalcollections.nypl.org/items/510d47d9-4f11-a3d9-e040-e00a18064a99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ctrTitle"/>
          </p:nvPr>
        </p:nvSpPr>
        <p:spPr>
          <a:xfrm>
            <a:off x="311700" y="3062375"/>
            <a:ext cx="8520600" cy="55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Image Credits</a:t>
            </a:r>
            <a:endParaRPr sz="1800" dirty="0"/>
          </a:p>
        </p:txBody>
      </p:sp>
      <p:sp>
        <p:nvSpPr>
          <p:cNvPr id="79" name="Google Shape;79;p16"/>
          <p:cNvSpPr txBox="1"/>
          <p:nvPr/>
        </p:nvSpPr>
        <p:spPr>
          <a:xfrm>
            <a:off x="311700" y="826175"/>
            <a:ext cx="85206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rgbClr val="3F3A34"/>
                </a:solidFill>
                <a:highlight>
                  <a:srgbClr val="FFFFFF"/>
                </a:highlight>
              </a:rPr>
              <a:t>Gregory, Kia. “In Harlem, Renaissance Theater Is at the Crossroads of Demolition and Preservation” </a:t>
            </a:r>
            <a:r>
              <a:rPr lang="en" sz="1100" i="1" dirty="0">
                <a:solidFill>
                  <a:srgbClr val="3F3A34"/>
                </a:solidFill>
                <a:highlight>
                  <a:srgbClr val="FFFFFF"/>
                </a:highlight>
              </a:rPr>
              <a:t>The New York Times </a:t>
            </a:r>
            <a:r>
              <a:rPr lang="en" sz="1100" dirty="0">
                <a:solidFill>
                  <a:srgbClr val="3F3A34"/>
                </a:solidFill>
                <a:highlight>
                  <a:srgbClr val="FFFFFF"/>
                </a:highlight>
              </a:rPr>
              <a:t>(Dec. 19, 2005). </a:t>
            </a:r>
            <a:r>
              <a:rPr lang="en" sz="1100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https://www.nytimes.com/2014/12/21/nyregion/in-harlem-renaissance-theater-is-at-the-crossroads-of-demolition-and-preservation.html?searchResultPosition=1</a:t>
            </a:r>
            <a:r>
              <a:rPr lang="en" sz="1100" dirty="0">
                <a:solidFill>
                  <a:schemeClr val="tx1"/>
                </a:solidFill>
                <a:highlight>
                  <a:srgbClr val="FFFFFF"/>
                </a:highlight>
              </a:rPr>
              <a:t>. </a:t>
            </a:r>
            <a:r>
              <a:rPr lang="en" sz="1100" dirty="0">
                <a:solidFill>
                  <a:srgbClr val="3F3A34"/>
                </a:solidFill>
                <a:highlight>
                  <a:srgbClr val="FFFFFF"/>
                </a:highlight>
              </a:rPr>
              <a:t>Accessed March 13, 2020</a:t>
            </a:r>
            <a:endParaRPr sz="1100" dirty="0">
              <a:solidFill>
                <a:srgbClr val="3F3A34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On-screen Show (16:9)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Arial</vt:lpstr>
      <vt:lpstr>Times New Roman</vt:lpstr>
      <vt:lpstr>Open Sans</vt:lpstr>
      <vt:lpstr>Simple Light</vt:lpstr>
      <vt:lpstr>PowerPoint Presentation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Christopher Swift</cp:lastModifiedBy>
  <cp:revision>1</cp:revision>
  <dcterms:modified xsi:type="dcterms:W3CDTF">2020-03-23T21:26:13Z</dcterms:modified>
</cp:coreProperties>
</file>