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69" r:id="rId3"/>
    <p:sldId id="262" r:id="rId4"/>
    <p:sldId id="261" r:id="rId5"/>
    <p:sldId id="270" r:id="rId6"/>
    <p:sldId id="271" r:id="rId7"/>
    <p:sldId id="274" r:id="rId8"/>
    <p:sldId id="275" r:id="rId9"/>
    <p:sldId id="276" r:id="rId10"/>
    <p:sldId id="277" r:id="rId11"/>
    <p:sldId id="278" r:id="rId12"/>
    <p:sldId id="272" r:id="rId13"/>
    <p:sldId id="273" r:id="rId14"/>
    <p:sldId id="279" r:id="rId15"/>
    <p:sldId id="280" r:id="rId16"/>
    <p:sldId id="281" r:id="rId17"/>
    <p:sldId id="28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 Swanson" initials="DS" lastIdx="1" clrIdx="0">
    <p:extLst>
      <p:ext uri="{19B8F6BF-5375-455C-9EA6-DF929625EA0E}">
        <p15:presenceInfo xmlns:p15="http://schemas.microsoft.com/office/powerpoint/2012/main" userId="74a6578c50a389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777" autoAdjust="0"/>
    <p:restoredTop sz="94660"/>
  </p:normalViewPr>
  <p:slideViewPr>
    <p:cSldViewPr snapToGrid="0">
      <p:cViewPr varScale="1">
        <p:scale>
          <a:sx n="70" d="100"/>
          <a:sy n="70" d="100"/>
        </p:scale>
        <p:origin x="9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7A7CA7-FF50-4A3B-B817-836F2294A049}" type="doc">
      <dgm:prSet loTypeId="urn:microsoft.com/office/officeart/2008/layout/LinedList" loCatId="Inbox" qsTypeId="urn:microsoft.com/office/officeart/2005/8/quickstyle/simple1" qsCatId="simple" csTypeId="urn:microsoft.com/office/officeart/2005/8/colors/ColorSchemeForSuggestions" csCatId="other"/>
      <dgm:spPr/>
      <dgm:t>
        <a:bodyPr/>
        <a:lstStyle/>
        <a:p>
          <a:endParaRPr lang="en-US"/>
        </a:p>
      </dgm:t>
    </dgm:pt>
    <dgm:pt modelId="{D3BF3E2F-D00B-4806-AAB6-91EA16844A8F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Valid:  If a simulation model is “valid”, then it can be used to make decisions about the system similar to those that would be made if it </a:t>
          </a:r>
          <a:r>
            <a:rPr lang="en-US" i="1" dirty="0">
              <a:solidFill>
                <a:schemeClr val="bg1"/>
              </a:solidFill>
            </a:rPr>
            <a:t>were</a:t>
          </a:r>
          <a:r>
            <a:rPr lang="en-US" dirty="0">
              <a:solidFill>
                <a:schemeClr val="bg1"/>
              </a:solidFill>
            </a:rPr>
            <a:t> feasible and cost-effective to experiment with the system itself.</a:t>
          </a:r>
        </a:p>
      </dgm:t>
    </dgm:pt>
    <dgm:pt modelId="{73DAE5DA-A512-4B3B-9EE0-FB6FE97415D2}" type="parTrans" cxnId="{DDFE44F9-061E-4869-9822-28DD3F98F409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3306CD71-5A6D-4190-9620-D9FA0CDB48E8}" type="sibTrans" cxnId="{DDFE44F9-061E-4869-9822-28DD3F98F409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7A1E0D18-0523-497B-B63B-4BAC48FA141C}">
      <dgm:prSet/>
      <dgm:spPr/>
      <dgm:t>
        <a:bodyPr/>
        <a:lstStyle/>
        <a:p>
          <a:r>
            <a:rPr lang="en-US">
              <a:solidFill>
                <a:schemeClr val="bg1"/>
              </a:solidFill>
            </a:rPr>
            <a:t>Verification:  The determination of whether or not the “assumptions document” has been correctly translated into a computer “program” i.e. “debugging”</a:t>
          </a:r>
        </a:p>
      </dgm:t>
    </dgm:pt>
    <dgm:pt modelId="{CA46BEEC-6337-460F-B21F-95ABFDF526D2}" type="parTrans" cxnId="{6E57A71F-1C15-482E-9E6F-6D0A6904393A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41947575-E913-4462-8E3C-7FD71AB0CF3D}" type="sibTrans" cxnId="{6E57A71F-1C15-482E-9E6F-6D0A6904393A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6A7A7EDB-D51B-4ACA-A12D-9F94AF28ECCB}">
      <dgm:prSet/>
      <dgm:spPr/>
      <dgm:t>
        <a:bodyPr/>
        <a:lstStyle/>
        <a:p>
          <a:r>
            <a:rPr lang="en-US">
              <a:solidFill>
                <a:schemeClr val="bg1"/>
              </a:solidFill>
            </a:rPr>
            <a:t>Accreditation:  The official certification (by the project sponsor) that a simulation model is acceptable for a specific purpose.</a:t>
          </a:r>
        </a:p>
      </dgm:t>
    </dgm:pt>
    <dgm:pt modelId="{546F6F6A-25D0-4338-9FDD-B0BFFCD7B304}" type="parTrans" cxnId="{0FBC6464-1D2F-43CC-A1EB-95D9C3C220F4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B0A5887B-BFEE-45BA-B54A-7958FDA1FBC6}" type="sibTrans" cxnId="{0FBC6464-1D2F-43CC-A1EB-95D9C3C220F4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80016955-04F3-4A51-B3FD-173B0F79F277}" type="pres">
      <dgm:prSet presAssocID="{D07A7CA7-FF50-4A3B-B817-836F2294A049}" presName="vert0" presStyleCnt="0">
        <dgm:presLayoutVars>
          <dgm:dir/>
          <dgm:animOne val="branch"/>
          <dgm:animLvl val="lvl"/>
        </dgm:presLayoutVars>
      </dgm:prSet>
      <dgm:spPr/>
    </dgm:pt>
    <dgm:pt modelId="{7C9492C9-B356-4EE5-8C3E-A319F33B90CB}" type="pres">
      <dgm:prSet presAssocID="{D3BF3E2F-D00B-4806-AAB6-91EA16844A8F}" presName="thickLine" presStyleLbl="alignNode1" presStyleIdx="0" presStyleCnt="3"/>
      <dgm:spPr/>
    </dgm:pt>
    <dgm:pt modelId="{53034DD9-513B-4932-9007-8663E4F0F5DB}" type="pres">
      <dgm:prSet presAssocID="{D3BF3E2F-D00B-4806-AAB6-91EA16844A8F}" presName="horz1" presStyleCnt="0"/>
      <dgm:spPr/>
    </dgm:pt>
    <dgm:pt modelId="{5F701E0F-F0EE-433E-9B37-AFF1CF05CBE6}" type="pres">
      <dgm:prSet presAssocID="{D3BF3E2F-D00B-4806-AAB6-91EA16844A8F}" presName="tx1" presStyleLbl="revTx" presStyleIdx="0" presStyleCnt="3"/>
      <dgm:spPr/>
    </dgm:pt>
    <dgm:pt modelId="{547D9392-498E-4B5C-8580-61CA30C3E8AC}" type="pres">
      <dgm:prSet presAssocID="{D3BF3E2F-D00B-4806-AAB6-91EA16844A8F}" presName="vert1" presStyleCnt="0"/>
      <dgm:spPr/>
    </dgm:pt>
    <dgm:pt modelId="{DEE47E8D-CD84-4E21-B80F-9357366BEAD8}" type="pres">
      <dgm:prSet presAssocID="{7A1E0D18-0523-497B-B63B-4BAC48FA141C}" presName="thickLine" presStyleLbl="alignNode1" presStyleIdx="1" presStyleCnt="3"/>
      <dgm:spPr/>
    </dgm:pt>
    <dgm:pt modelId="{80DB9F38-4DC6-4B0F-B831-E40A8DECB1AA}" type="pres">
      <dgm:prSet presAssocID="{7A1E0D18-0523-497B-B63B-4BAC48FA141C}" presName="horz1" presStyleCnt="0"/>
      <dgm:spPr/>
    </dgm:pt>
    <dgm:pt modelId="{5E14F394-D793-484E-A3CD-427896BA85DA}" type="pres">
      <dgm:prSet presAssocID="{7A1E0D18-0523-497B-B63B-4BAC48FA141C}" presName="tx1" presStyleLbl="revTx" presStyleIdx="1" presStyleCnt="3"/>
      <dgm:spPr/>
    </dgm:pt>
    <dgm:pt modelId="{6398CF72-FAC8-4349-82DE-25FAB9C412A9}" type="pres">
      <dgm:prSet presAssocID="{7A1E0D18-0523-497B-B63B-4BAC48FA141C}" presName="vert1" presStyleCnt="0"/>
      <dgm:spPr/>
    </dgm:pt>
    <dgm:pt modelId="{96CA3307-CB42-4541-9B76-277B23E8FB3D}" type="pres">
      <dgm:prSet presAssocID="{6A7A7EDB-D51B-4ACA-A12D-9F94AF28ECCB}" presName="thickLine" presStyleLbl="alignNode1" presStyleIdx="2" presStyleCnt="3"/>
      <dgm:spPr/>
    </dgm:pt>
    <dgm:pt modelId="{0AFE4E03-0FC8-44EA-9930-507904876F0C}" type="pres">
      <dgm:prSet presAssocID="{6A7A7EDB-D51B-4ACA-A12D-9F94AF28ECCB}" presName="horz1" presStyleCnt="0"/>
      <dgm:spPr/>
    </dgm:pt>
    <dgm:pt modelId="{0911184E-444A-467C-AAD0-93581EBCEC16}" type="pres">
      <dgm:prSet presAssocID="{6A7A7EDB-D51B-4ACA-A12D-9F94AF28ECCB}" presName="tx1" presStyleLbl="revTx" presStyleIdx="2" presStyleCnt="3"/>
      <dgm:spPr/>
    </dgm:pt>
    <dgm:pt modelId="{4C205180-DCB8-44D8-AF6E-322E611FEBE3}" type="pres">
      <dgm:prSet presAssocID="{6A7A7EDB-D51B-4ACA-A12D-9F94AF28ECCB}" presName="vert1" presStyleCnt="0"/>
      <dgm:spPr/>
    </dgm:pt>
  </dgm:ptLst>
  <dgm:cxnLst>
    <dgm:cxn modelId="{E8EF1A19-1262-4F59-B823-5E6538EB210E}" type="presOf" srcId="{6A7A7EDB-D51B-4ACA-A12D-9F94AF28ECCB}" destId="{0911184E-444A-467C-AAD0-93581EBCEC16}" srcOrd="0" destOrd="0" presId="urn:microsoft.com/office/officeart/2008/layout/LinedList"/>
    <dgm:cxn modelId="{6E57A71F-1C15-482E-9E6F-6D0A6904393A}" srcId="{D07A7CA7-FF50-4A3B-B817-836F2294A049}" destId="{7A1E0D18-0523-497B-B63B-4BAC48FA141C}" srcOrd="1" destOrd="0" parTransId="{CA46BEEC-6337-460F-B21F-95ABFDF526D2}" sibTransId="{41947575-E913-4462-8E3C-7FD71AB0CF3D}"/>
    <dgm:cxn modelId="{0FBC6464-1D2F-43CC-A1EB-95D9C3C220F4}" srcId="{D07A7CA7-FF50-4A3B-B817-836F2294A049}" destId="{6A7A7EDB-D51B-4ACA-A12D-9F94AF28ECCB}" srcOrd="2" destOrd="0" parTransId="{546F6F6A-25D0-4338-9FDD-B0BFFCD7B304}" sibTransId="{B0A5887B-BFEE-45BA-B54A-7958FDA1FBC6}"/>
    <dgm:cxn modelId="{63DA7049-C50F-4EF8-B9A7-08064E02176C}" type="presOf" srcId="{7A1E0D18-0523-497B-B63B-4BAC48FA141C}" destId="{5E14F394-D793-484E-A3CD-427896BA85DA}" srcOrd="0" destOrd="0" presId="urn:microsoft.com/office/officeart/2008/layout/LinedList"/>
    <dgm:cxn modelId="{51B85E6C-CE49-469B-954D-7DDD5BEF7BDE}" type="presOf" srcId="{D07A7CA7-FF50-4A3B-B817-836F2294A049}" destId="{80016955-04F3-4A51-B3FD-173B0F79F277}" srcOrd="0" destOrd="0" presId="urn:microsoft.com/office/officeart/2008/layout/LinedList"/>
    <dgm:cxn modelId="{C166FF9D-B021-420C-95E4-62D6193B00CF}" type="presOf" srcId="{D3BF3E2F-D00B-4806-AAB6-91EA16844A8F}" destId="{5F701E0F-F0EE-433E-9B37-AFF1CF05CBE6}" srcOrd="0" destOrd="0" presId="urn:microsoft.com/office/officeart/2008/layout/LinedList"/>
    <dgm:cxn modelId="{DDFE44F9-061E-4869-9822-28DD3F98F409}" srcId="{D07A7CA7-FF50-4A3B-B817-836F2294A049}" destId="{D3BF3E2F-D00B-4806-AAB6-91EA16844A8F}" srcOrd="0" destOrd="0" parTransId="{73DAE5DA-A512-4B3B-9EE0-FB6FE97415D2}" sibTransId="{3306CD71-5A6D-4190-9620-D9FA0CDB48E8}"/>
    <dgm:cxn modelId="{C48BE486-B34E-4C16-A1B9-CBB263F36A1C}" type="presParOf" srcId="{80016955-04F3-4A51-B3FD-173B0F79F277}" destId="{7C9492C9-B356-4EE5-8C3E-A319F33B90CB}" srcOrd="0" destOrd="0" presId="urn:microsoft.com/office/officeart/2008/layout/LinedList"/>
    <dgm:cxn modelId="{264FCCDB-F3B9-4FDD-B6AF-F37A8EF7CB3F}" type="presParOf" srcId="{80016955-04F3-4A51-B3FD-173B0F79F277}" destId="{53034DD9-513B-4932-9007-8663E4F0F5DB}" srcOrd="1" destOrd="0" presId="urn:microsoft.com/office/officeart/2008/layout/LinedList"/>
    <dgm:cxn modelId="{C2B883F7-3245-4D8D-90D3-ECD1F733AE44}" type="presParOf" srcId="{53034DD9-513B-4932-9007-8663E4F0F5DB}" destId="{5F701E0F-F0EE-433E-9B37-AFF1CF05CBE6}" srcOrd="0" destOrd="0" presId="urn:microsoft.com/office/officeart/2008/layout/LinedList"/>
    <dgm:cxn modelId="{755A1B13-FD34-40A7-AFE0-0323FF45D60E}" type="presParOf" srcId="{53034DD9-513B-4932-9007-8663E4F0F5DB}" destId="{547D9392-498E-4B5C-8580-61CA30C3E8AC}" srcOrd="1" destOrd="0" presId="urn:microsoft.com/office/officeart/2008/layout/LinedList"/>
    <dgm:cxn modelId="{0D9A3044-FEFD-4560-8F9F-1B662617CE99}" type="presParOf" srcId="{80016955-04F3-4A51-B3FD-173B0F79F277}" destId="{DEE47E8D-CD84-4E21-B80F-9357366BEAD8}" srcOrd="2" destOrd="0" presId="urn:microsoft.com/office/officeart/2008/layout/LinedList"/>
    <dgm:cxn modelId="{99B67D95-31F9-4508-91CA-19DD64764BC5}" type="presParOf" srcId="{80016955-04F3-4A51-B3FD-173B0F79F277}" destId="{80DB9F38-4DC6-4B0F-B831-E40A8DECB1AA}" srcOrd="3" destOrd="0" presId="urn:microsoft.com/office/officeart/2008/layout/LinedList"/>
    <dgm:cxn modelId="{6CC4F7E0-64E9-4F57-BB2D-0AC376EC7FD9}" type="presParOf" srcId="{80DB9F38-4DC6-4B0F-B831-E40A8DECB1AA}" destId="{5E14F394-D793-484E-A3CD-427896BA85DA}" srcOrd="0" destOrd="0" presId="urn:microsoft.com/office/officeart/2008/layout/LinedList"/>
    <dgm:cxn modelId="{FE8447AB-1BE9-4CDC-9D25-C5698B101165}" type="presParOf" srcId="{80DB9F38-4DC6-4B0F-B831-E40A8DECB1AA}" destId="{6398CF72-FAC8-4349-82DE-25FAB9C412A9}" srcOrd="1" destOrd="0" presId="urn:microsoft.com/office/officeart/2008/layout/LinedList"/>
    <dgm:cxn modelId="{F35DEE7B-4EB7-4EEF-B200-0B9C5DBCA89D}" type="presParOf" srcId="{80016955-04F3-4A51-B3FD-173B0F79F277}" destId="{96CA3307-CB42-4541-9B76-277B23E8FB3D}" srcOrd="4" destOrd="0" presId="urn:microsoft.com/office/officeart/2008/layout/LinedList"/>
    <dgm:cxn modelId="{B692A702-6848-49A5-AB7C-8687E9190000}" type="presParOf" srcId="{80016955-04F3-4A51-B3FD-173B0F79F277}" destId="{0AFE4E03-0FC8-44EA-9930-507904876F0C}" srcOrd="5" destOrd="0" presId="urn:microsoft.com/office/officeart/2008/layout/LinedList"/>
    <dgm:cxn modelId="{A1E8894B-CF0D-4B70-8388-7D84761C4604}" type="presParOf" srcId="{0AFE4E03-0FC8-44EA-9930-507904876F0C}" destId="{0911184E-444A-467C-AAD0-93581EBCEC16}" srcOrd="0" destOrd="0" presId="urn:microsoft.com/office/officeart/2008/layout/LinedList"/>
    <dgm:cxn modelId="{810C0AD3-D59E-4722-B123-E34230690C86}" type="presParOf" srcId="{0AFE4E03-0FC8-44EA-9930-507904876F0C}" destId="{4C205180-DCB8-44D8-AF6E-322E611FEBE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026DF55-679E-4C0C-832C-72AA61CA1BC5}" type="doc">
      <dgm:prSet loTypeId="urn:microsoft.com/office/officeart/2016/7/layout/VerticalHollowActionList" loCatId="List" qsTypeId="urn:microsoft.com/office/officeart/2005/8/quickstyle/simple1" qsCatId="simple" csTypeId="urn:microsoft.com/office/officeart/2005/8/colors/ColorSchemeForSuggestions" csCatId="other"/>
      <dgm:spPr/>
      <dgm:t>
        <a:bodyPr/>
        <a:lstStyle/>
        <a:p>
          <a:endParaRPr lang="en-US"/>
        </a:p>
      </dgm:t>
    </dgm:pt>
    <dgm:pt modelId="{6E603247-5902-48B7-B90D-9C078C1F2E99}">
      <dgm:prSet/>
      <dgm:spPr/>
      <dgm:t>
        <a:bodyPr/>
        <a:lstStyle/>
        <a:p>
          <a:r>
            <a:rPr lang="en-US"/>
            <a:t>Formulating</a:t>
          </a:r>
        </a:p>
      </dgm:t>
    </dgm:pt>
    <dgm:pt modelId="{CFD3F873-45D9-4A43-8AE3-A4BE16C62BEF}" type="parTrans" cxnId="{076B3683-ACBB-495C-9FB8-ABB3E7A9B435}">
      <dgm:prSet/>
      <dgm:spPr/>
      <dgm:t>
        <a:bodyPr/>
        <a:lstStyle/>
        <a:p>
          <a:endParaRPr lang="en-US"/>
        </a:p>
      </dgm:t>
    </dgm:pt>
    <dgm:pt modelId="{EF5B6A57-8394-4D83-AD61-6C0D98719D28}" type="sibTrans" cxnId="{076B3683-ACBB-495C-9FB8-ABB3E7A9B435}">
      <dgm:prSet/>
      <dgm:spPr/>
      <dgm:t>
        <a:bodyPr/>
        <a:lstStyle/>
        <a:p>
          <a:endParaRPr lang="en-US"/>
        </a:p>
      </dgm:t>
    </dgm:pt>
    <dgm:pt modelId="{962CE635-C3E6-4856-9676-6008A81D5DD2}">
      <dgm:prSet/>
      <dgm:spPr/>
      <dgm:t>
        <a:bodyPr/>
        <a:lstStyle/>
        <a:p>
          <a:r>
            <a:rPr lang="en-US"/>
            <a:t>Formulating problem objectives</a:t>
          </a:r>
        </a:p>
      </dgm:t>
    </dgm:pt>
    <dgm:pt modelId="{32A42105-6B76-48ED-B699-0A8CF9CCC2FE}" type="parTrans" cxnId="{9D91A0C9-EE7B-41C2-9AB5-0E7D62714D34}">
      <dgm:prSet/>
      <dgm:spPr/>
      <dgm:t>
        <a:bodyPr/>
        <a:lstStyle/>
        <a:p>
          <a:endParaRPr lang="en-US"/>
        </a:p>
      </dgm:t>
    </dgm:pt>
    <dgm:pt modelId="{AF0B9E8E-B92B-4D8E-A6D3-8088512CEFDB}" type="sibTrans" cxnId="{9D91A0C9-EE7B-41C2-9AB5-0E7D62714D34}">
      <dgm:prSet/>
      <dgm:spPr/>
      <dgm:t>
        <a:bodyPr/>
        <a:lstStyle/>
        <a:p>
          <a:endParaRPr lang="en-US"/>
        </a:p>
      </dgm:t>
    </dgm:pt>
    <dgm:pt modelId="{214B582E-AE91-404B-B920-D22D7331E925}">
      <dgm:prSet/>
      <dgm:spPr/>
      <dgm:t>
        <a:bodyPr/>
        <a:lstStyle/>
        <a:p>
          <a:r>
            <a:rPr lang="en-US"/>
            <a:t>Directing</a:t>
          </a:r>
        </a:p>
      </dgm:t>
    </dgm:pt>
    <dgm:pt modelId="{7F71212C-C81E-40FB-B357-E722DBD98E6B}" type="parTrans" cxnId="{6F505B86-0A5F-4747-9F3E-4E2F59BCD9AD}">
      <dgm:prSet/>
      <dgm:spPr/>
      <dgm:t>
        <a:bodyPr/>
        <a:lstStyle/>
        <a:p>
          <a:endParaRPr lang="en-US"/>
        </a:p>
      </dgm:t>
    </dgm:pt>
    <dgm:pt modelId="{87B3D536-5092-4A13-9CCB-22C4A2E139EE}" type="sibTrans" cxnId="{6F505B86-0A5F-4747-9F3E-4E2F59BCD9AD}">
      <dgm:prSet/>
      <dgm:spPr/>
      <dgm:t>
        <a:bodyPr/>
        <a:lstStyle/>
        <a:p>
          <a:endParaRPr lang="en-US"/>
        </a:p>
      </dgm:t>
    </dgm:pt>
    <dgm:pt modelId="{67B44374-5300-4596-831B-D1559AA06349}">
      <dgm:prSet/>
      <dgm:spPr/>
      <dgm:t>
        <a:bodyPr/>
        <a:lstStyle/>
        <a:p>
          <a:r>
            <a:rPr lang="en-US"/>
            <a:t>Directing personnel to provide information and data to the simulation modeler and to attend the structured walk-through</a:t>
          </a:r>
        </a:p>
      </dgm:t>
    </dgm:pt>
    <dgm:pt modelId="{5E8B89D2-620B-412A-AE9C-8B29643D278C}" type="parTrans" cxnId="{95EC2D99-7614-4ED1-8140-0F7BD5DF3FFD}">
      <dgm:prSet/>
      <dgm:spPr/>
      <dgm:t>
        <a:bodyPr/>
        <a:lstStyle/>
        <a:p>
          <a:endParaRPr lang="en-US"/>
        </a:p>
      </dgm:t>
    </dgm:pt>
    <dgm:pt modelId="{B1984F21-4624-4FBA-A7B7-F379648BEC2A}" type="sibTrans" cxnId="{95EC2D99-7614-4ED1-8140-0F7BD5DF3FFD}">
      <dgm:prSet/>
      <dgm:spPr/>
      <dgm:t>
        <a:bodyPr/>
        <a:lstStyle/>
        <a:p>
          <a:endParaRPr lang="en-US"/>
        </a:p>
      </dgm:t>
    </dgm:pt>
    <dgm:pt modelId="{EBF014BF-7A1F-44C1-87F6-33CAB0F6F04B}">
      <dgm:prSet/>
      <dgm:spPr/>
      <dgm:t>
        <a:bodyPr/>
        <a:lstStyle/>
        <a:p>
          <a:r>
            <a:rPr lang="en-US"/>
            <a:t>Interacting</a:t>
          </a:r>
        </a:p>
      </dgm:t>
    </dgm:pt>
    <dgm:pt modelId="{85F46FC2-CC69-4071-A370-8CABCDEA0B3A}" type="parTrans" cxnId="{5C540466-8907-46B9-B912-D74529039B64}">
      <dgm:prSet/>
      <dgm:spPr/>
      <dgm:t>
        <a:bodyPr/>
        <a:lstStyle/>
        <a:p>
          <a:endParaRPr lang="en-US"/>
        </a:p>
      </dgm:t>
    </dgm:pt>
    <dgm:pt modelId="{35F68D77-1EE8-43C5-B35F-C132B8ED1EB5}" type="sibTrans" cxnId="{5C540466-8907-46B9-B912-D74529039B64}">
      <dgm:prSet/>
      <dgm:spPr/>
      <dgm:t>
        <a:bodyPr/>
        <a:lstStyle/>
        <a:p>
          <a:endParaRPr lang="en-US"/>
        </a:p>
      </dgm:t>
    </dgm:pt>
    <dgm:pt modelId="{931681F8-0BB2-41AA-A0C5-518CCECA5735}">
      <dgm:prSet/>
      <dgm:spPr/>
      <dgm:t>
        <a:bodyPr/>
        <a:lstStyle/>
        <a:p>
          <a:r>
            <a:rPr lang="en-US"/>
            <a:t>Interacting with the simulation modeler on a regular basis</a:t>
          </a:r>
        </a:p>
      </dgm:t>
    </dgm:pt>
    <dgm:pt modelId="{A3BA94AC-BC82-4C0E-BE23-B7507DC18476}" type="parTrans" cxnId="{321A1DA3-D601-47E6-803F-6AEBC486C080}">
      <dgm:prSet/>
      <dgm:spPr/>
      <dgm:t>
        <a:bodyPr/>
        <a:lstStyle/>
        <a:p>
          <a:endParaRPr lang="en-US"/>
        </a:p>
      </dgm:t>
    </dgm:pt>
    <dgm:pt modelId="{B6F5BB9F-6AB2-473C-A922-E3F4B3D71958}" type="sibTrans" cxnId="{321A1DA3-D601-47E6-803F-6AEBC486C080}">
      <dgm:prSet/>
      <dgm:spPr/>
      <dgm:t>
        <a:bodyPr/>
        <a:lstStyle/>
        <a:p>
          <a:endParaRPr lang="en-US"/>
        </a:p>
      </dgm:t>
    </dgm:pt>
    <dgm:pt modelId="{EA062663-22AF-4C38-90A8-266F5CA04CF1}">
      <dgm:prSet/>
      <dgm:spPr/>
      <dgm:t>
        <a:bodyPr/>
        <a:lstStyle/>
        <a:p>
          <a:r>
            <a:rPr lang="en-US"/>
            <a:t>Using</a:t>
          </a:r>
        </a:p>
      </dgm:t>
    </dgm:pt>
    <dgm:pt modelId="{E2C8AF61-CC1C-463D-9CA5-7C3C6F8BC2C9}" type="parTrans" cxnId="{590598C1-0220-4C0C-B739-5811AA0FA9C4}">
      <dgm:prSet/>
      <dgm:spPr/>
      <dgm:t>
        <a:bodyPr/>
        <a:lstStyle/>
        <a:p>
          <a:endParaRPr lang="en-US"/>
        </a:p>
      </dgm:t>
    </dgm:pt>
    <dgm:pt modelId="{ADE5F78B-E545-4CA6-A2ED-20027951BAA2}" type="sibTrans" cxnId="{590598C1-0220-4C0C-B739-5811AA0FA9C4}">
      <dgm:prSet/>
      <dgm:spPr/>
      <dgm:t>
        <a:bodyPr/>
        <a:lstStyle/>
        <a:p>
          <a:endParaRPr lang="en-US"/>
        </a:p>
      </dgm:t>
    </dgm:pt>
    <dgm:pt modelId="{DA55FF51-9233-4CE9-8DC5-CEE1F5B34A1A}">
      <dgm:prSet/>
      <dgm:spPr/>
      <dgm:t>
        <a:bodyPr/>
        <a:lstStyle/>
        <a:p>
          <a:r>
            <a:rPr lang="en-US"/>
            <a:t>Using the simulation results as an aid in the decision-making process </a:t>
          </a:r>
        </a:p>
      </dgm:t>
    </dgm:pt>
    <dgm:pt modelId="{C7BAF087-B900-4CBC-8C8F-46591CDB2854}" type="parTrans" cxnId="{E7515624-6F38-431B-80CE-8DFCAD5D3109}">
      <dgm:prSet/>
      <dgm:spPr/>
      <dgm:t>
        <a:bodyPr/>
        <a:lstStyle/>
        <a:p>
          <a:endParaRPr lang="en-US"/>
        </a:p>
      </dgm:t>
    </dgm:pt>
    <dgm:pt modelId="{24035B6E-7672-4B0F-A278-22EC9223112B}" type="sibTrans" cxnId="{E7515624-6F38-431B-80CE-8DFCAD5D3109}">
      <dgm:prSet/>
      <dgm:spPr/>
      <dgm:t>
        <a:bodyPr/>
        <a:lstStyle/>
        <a:p>
          <a:endParaRPr lang="en-US"/>
        </a:p>
      </dgm:t>
    </dgm:pt>
    <dgm:pt modelId="{31BDC05E-6739-41CC-9A8B-4876274F96FF}" type="pres">
      <dgm:prSet presAssocID="{5026DF55-679E-4C0C-832C-72AA61CA1BC5}" presName="Name0" presStyleCnt="0">
        <dgm:presLayoutVars>
          <dgm:dir/>
          <dgm:animLvl val="lvl"/>
          <dgm:resizeHandles val="exact"/>
        </dgm:presLayoutVars>
      </dgm:prSet>
      <dgm:spPr/>
    </dgm:pt>
    <dgm:pt modelId="{0C03A403-4839-4E14-960F-49CD0D93ADE2}" type="pres">
      <dgm:prSet presAssocID="{6E603247-5902-48B7-B90D-9C078C1F2E99}" presName="linNode" presStyleCnt="0"/>
      <dgm:spPr/>
    </dgm:pt>
    <dgm:pt modelId="{FBAB993D-C97B-46B1-AF5C-911297CEC12D}" type="pres">
      <dgm:prSet presAssocID="{6E603247-5902-48B7-B90D-9C078C1F2E99}" presName="parentText" presStyleLbl="solidFgAcc1" presStyleIdx="0" presStyleCnt="4">
        <dgm:presLayoutVars>
          <dgm:chMax val="1"/>
          <dgm:bulletEnabled/>
        </dgm:presLayoutVars>
      </dgm:prSet>
      <dgm:spPr/>
    </dgm:pt>
    <dgm:pt modelId="{E9CDB788-3790-43A2-AB0E-EC91965624EC}" type="pres">
      <dgm:prSet presAssocID="{6E603247-5902-48B7-B90D-9C078C1F2E99}" presName="descendantText" presStyleLbl="alignNode1" presStyleIdx="0" presStyleCnt="4">
        <dgm:presLayoutVars>
          <dgm:bulletEnabled/>
        </dgm:presLayoutVars>
      </dgm:prSet>
      <dgm:spPr/>
    </dgm:pt>
    <dgm:pt modelId="{0C813D75-C1BA-4D37-B93B-69B457D44DFA}" type="pres">
      <dgm:prSet presAssocID="{EF5B6A57-8394-4D83-AD61-6C0D98719D28}" presName="sp" presStyleCnt="0"/>
      <dgm:spPr/>
    </dgm:pt>
    <dgm:pt modelId="{6B4CC00F-E0D6-4344-8EBA-1DF2C387D5F8}" type="pres">
      <dgm:prSet presAssocID="{214B582E-AE91-404B-B920-D22D7331E925}" presName="linNode" presStyleCnt="0"/>
      <dgm:spPr/>
    </dgm:pt>
    <dgm:pt modelId="{E7227B94-5685-4366-B949-D447ECD8C434}" type="pres">
      <dgm:prSet presAssocID="{214B582E-AE91-404B-B920-D22D7331E925}" presName="parentText" presStyleLbl="solidFgAcc1" presStyleIdx="1" presStyleCnt="4">
        <dgm:presLayoutVars>
          <dgm:chMax val="1"/>
          <dgm:bulletEnabled/>
        </dgm:presLayoutVars>
      </dgm:prSet>
      <dgm:spPr/>
    </dgm:pt>
    <dgm:pt modelId="{992A4DA0-4A2C-4470-82F3-5292FD979D5B}" type="pres">
      <dgm:prSet presAssocID="{214B582E-AE91-404B-B920-D22D7331E925}" presName="descendantText" presStyleLbl="alignNode1" presStyleIdx="1" presStyleCnt="4">
        <dgm:presLayoutVars>
          <dgm:bulletEnabled/>
        </dgm:presLayoutVars>
      </dgm:prSet>
      <dgm:spPr/>
    </dgm:pt>
    <dgm:pt modelId="{A11D6509-70C1-46C9-9D10-26723F64474A}" type="pres">
      <dgm:prSet presAssocID="{87B3D536-5092-4A13-9CCB-22C4A2E139EE}" presName="sp" presStyleCnt="0"/>
      <dgm:spPr/>
    </dgm:pt>
    <dgm:pt modelId="{B7B344ED-7AA2-4B5B-83C7-FD9FC1FAED59}" type="pres">
      <dgm:prSet presAssocID="{EBF014BF-7A1F-44C1-87F6-33CAB0F6F04B}" presName="linNode" presStyleCnt="0"/>
      <dgm:spPr/>
    </dgm:pt>
    <dgm:pt modelId="{228AC7E0-C905-436C-9F6A-92E6060EC55F}" type="pres">
      <dgm:prSet presAssocID="{EBF014BF-7A1F-44C1-87F6-33CAB0F6F04B}" presName="parentText" presStyleLbl="solidFgAcc1" presStyleIdx="2" presStyleCnt="4">
        <dgm:presLayoutVars>
          <dgm:chMax val="1"/>
          <dgm:bulletEnabled/>
        </dgm:presLayoutVars>
      </dgm:prSet>
      <dgm:spPr/>
    </dgm:pt>
    <dgm:pt modelId="{8E951D1A-FBD2-4D60-8762-106E9E838732}" type="pres">
      <dgm:prSet presAssocID="{EBF014BF-7A1F-44C1-87F6-33CAB0F6F04B}" presName="descendantText" presStyleLbl="alignNode1" presStyleIdx="2" presStyleCnt="4">
        <dgm:presLayoutVars>
          <dgm:bulletEnabled/>
        </dgm:presLayoutVars>
      </dgm:prSet>
      <dgm:spPr/>
    </dgm:pt>
    <dgm:pt modelId="{6E813B0D-1E28-4DA9-84D4-29969A2D08EB}" type="pres">
      <dgm:prSet presAssocID="{35F68D77-1EE8-43C5-B35F-C132B8ED1EB5}" presName="sp" presStyleCnt="0"/>
      <dgm:spPr/>
    </dgm:pt>
    <dgm:pt modelId="{214AEFFF-2D92-4902-A9F1-16ECB90A1ACE}" type="pres">
      <dgm:prSet presAssocID="{EA062663-22AF-4C38-90A8-266F5CA04CF1}" presName="linNode" presStyleCnt="0"/>
      <dgm:spPr/>
    </dgm:pt>
    <dgm:pt modelId="{DCC16A07-D18A-45A6-8190-C175F2D04A75}" type="pres">
      <dgm:prSet presAssocID="{EA062663-22AF-4C38-90A8-266F5CA04CF1}" presName="parentText" presStyleLbl="solidFgAcc1" presStyleIdx="3" presStyleCnt="4">
        <dgm:presLayoutVars>
          <dgm:chMax val="1"/>
          <dgm:bulletEnabled/>
        </dgm:presLayoutVars>
      </dgm:prSet>
      <dgm:spPr/>
    </dgm:pt>
    <dgm:pt modelId="{402F016B-4731-412F-B8BE-A714C508C021}" type="pres">
      <dgm:prSet presAssocID="{EA062663-22AF-4C38-90A8-266F5CA04CF1}" presName="descendantText" presStyleLbl="alignNode1" presStyleIdx="3" presStyleCnt="4">
        <dgm:presLayoutVars>
          <dgm:bulletEnabled/>
        </dgm:presLayoutVars>
      </dgm:prSet>
      <dgm:spPr/>
    </dgm:pt>
  </dgm:ptLst>
  <dgm:cxnLst>
    <dgm:cxn modelId="{E7515624-6F38-431B-80CE-8DFCAD5D3109}" srcId="{EA062663-22AF-4C38-90A8-266F5CA04CF1}" destId="{DA55FF51-9233-4CE9-8DC5-CEE1F5B34A1A}" srcOrd="0" destOrd="0" parTransId="{C7BAF087-B900-4CBC-8C8F-46591CDB2854}" sibTransId="{24035B6E-7672-4B0F-A278-22EC9223112B}"/>
    <dgm:cxn modelId="{69BFF839-80C9-45C0-98B4-4A2349424E74}" type="presOf" srcId="{EBF014BF-7A1F-44C1-87F6-33CAB0F6F04B}" destId="{228AC7E0-C905-436C-9F6A-92E6060EC55F}" srcOrd="0" destOrd="0" presId="urn:microsoft.com/office/officeart/2016/7/layout/VerticalHollowActionList"/>
    <dgm:cxn modelId="{B9D26B63-2720-49AE-8D11-23A8CBEE0640}" type="presOf" srcId="{67B44374-5300-4596-831B-D1559AA06349}" destId="{992A4DA0-4A2C-4470-82F3-5292FD979D5B}" srcOrd="0" destOrd="0" presId="urn:microsoft.com/office/officeart/2016/7/layout/VerticalHollowActionList"/>
    <dgm:cxn modelId="{5C540466-8907-46B9-B912-D74529039B64}" srcId="{5026DF55-679E-4C0C-832C-72AA61CA1BC5}" destId="{EBF014BF-7A1F-44C1-87F6-33CAB0F6F04B}" srcOrd="2" destOrd="0" parTransId="{85F46FC2-CC69-4071-A370-8CABCDEA0B3A}" sibTransId="{35F68D77-1EE8-43C5-B35F-C132B8ED1EB5}"/>
    <dgm:cxn modelId="{BE7C097C-98D1-4FDB-9B50-775B32615993}" type="presOf" srcId="{6E603247-5902-48B7-B90D-9C078C1F2E99}" destId="{FBAB993D-C97B-46B1-AF5C-911297CEC12D}" srcOrd="0" destOrd="0" presId="urn:microsoft.com/office/officeart/2016/7/layout/VerticalHollowActionList"/>
    <dgm:cxn modelId="{076B3683-ACBB-495C-9FB8-ABB3E7A9B435}" srcId="{5026DF55-679E-4C0C-832C-72AA61CA1BC5}" destId="{6E603247-5902-48B7-B90D-9C078C1F2E99}" srcOrd="0" destOrd="0" parTransId="{CFD3F873-45D9-4A43-8AE3-A4BE16C62BEF}" sibTransId="{EF5B6A57-8394-4D83-AD61-6C0D98719D28}"/>
    <dgm:cxn modelId="{6F505B86-0A5F-4747-9F3E-4E2F59BCD9AD}" srcId="{5026DF55-679E-4C0C-832C-72AA61CA1BC5}" destId="{214B582E-AE91-404B-B920-D22D7331E925}" srcOrd="1" destOrd="0" parTransId="{7F71212C-C81E-40FB-B357-E722DBD98E6B}" sibTransId="{87B3D536-5092-4A13-9CCB-22C4A2E139EE}"/>
    <dgm:cxn modelId="{51C8B38C-5D9B-4AAF-8A5A-964FFAC1D430}" type="presOf" srcId="{962CE635-C3E6-4856-9676-6008A81D5DD2}" destId="{E9CDB788-3790-43A2-AB0E-EC91965624EC}" srcOrd="0" destOrd="0" presId="urn:microsoft.com/office/officeart/2016/7/layout/VerticalHollowActionList"/>
    <dgm:cxn modelId="{A90B7691-2C9A-41A9-9FCE-3ECEA3B5F28C}" type="presOf" srcId="{214B582E-AE91-404B-B920-D22D7331E925}" destId="{E7227B94-5685-4366-B949-D447ECD8C434}" srcOrd="0" destOrd="0" presId="urn:microsoft.com/office/officeart/2016/7/layout/VerticalHollowActionList"/>
    <dgm:cxn modelId="{0D20F093-7CAA-4E5F-946F-298A39AFD9C5}" type="presOf" srcId="{EA062663-22AF-4C38-90A8-266F5CA04CF1}" destId="{DCC16A07-D18A-45A6-8190-C175F2D04A75}" srcOrd="0" destOrd="0" presId="urn:microsoft.com/office/officeart/2016/7/layout/VerticalHollowActionList"/>
    <dgm:cxn modelId="{95EC2D99-7614-4ED1-8140-0F7BD5DF3FFD}" srcId="{214B582E-AE91-404B-B920-D22D7331E925}" destId="{67B44374-5300-4596-831B-D1559AA06349}" srcOrd="0" destOrd="0" parTransId="{5E8B89D2-620B-412A-AE9C-8B29643D278C}" sibTransId="{B1984F21-4624-4FBA-A7B7-F379648BEC2A}"/>
    <dgm:cxn modelId="{321A1DA3-D601-47E6-803F-6AEBC486C080}" srcId="{EBF014BF-7A1F-44C1-87F6-33CAB0F6F04B}" destId="{931681F8-0BB2-41AA-A0C5-518CCECA5735}" srcOrd="0" destOrd="0" parTransId="{A3BA94AC-BC82-4C0E-BE23-B7507DC18476}" sibTransId="{B6F5BB9F-6AB2-473C-A922-E3F4B3D71958}"/>
    <dgm:cxn modelId="{4EE164A4-F016-49FB-A634-C3C0874644FE}" type="presOf" srcId="{DA55FF51-9233-4CE9-8DC5-CEE1F5B34A1A}" destId="{402F016B-4731-412F-B8BE-A714C508C021}" srcOrd="0" destOrd="0" presId="urn:microsoft.com/office/officeart/2016/7/layout/VerticalHollowActionList"/>
    <dgm:cxn modelId="{590598C1-0220-4C0C-B739-5811AA0FA9C4}" srcId="{5026DF55-679E-4C0C-832C-72AA61CA1BC5}" destId="{EA062663-22AF-4C38-90A8-266F5CA04CF1}" srcOrd="3" destOrd="0" parTransId="{E2C8AF61-CC1C-463D-9CA5-7C3C6F8BC2C9}" sibTransId="{ADE5F78B-E545-4CA6-A2ED-20027951BAA2}"/>
    <dgm:cxn modelId="{464224C9-1BA6-439D-BE81-AF30E559A931}" type="presOf" srcId="{5026DF55-679E-4C0C-832C-72AA61CA1BC5}" destId="{31BDC05E-6739-41CC-9A8B-4876274F96FF}" srcOrd="0" destOrd="0" presId="urn:microsoft.com/office/officeart/2016/7/layout/VerticalHollowActionList"/>
    <dgm:cxn modelId="{9D91A0C9-EE7B-41C2-9AB5-0E7D62714D34}" srcId="{6E603247-5902-48B7-B90D-9C078C1F2E99}" destId="{962CE635-C3E6-4856-9676-6008A81D5DD2}" srcOrd="0" destOrd="0" parTransId="{32A42105-6B76-48ED-B699-0A8CF9CCC2FE}" sibTransId="{AF0B9E8E-B92B-4D8E-A6D3-8088512CEFDB}"/>
    <dgm:cxn modelId="{4221B8E5-6D7A-48D8-96EA-5B679C2B28C8}" type="presOf" srcId="{931681F8-0BB2-41AA-A0C5-518CCECA5735}" destId="{8E951D1A-FBD2-4D60-8762-106E9E838732}" srcOrd="0" destOrd="0" presId="urn:microsoft.com/office/officeart/2016/7/layout/VerticalHollowActionList"/>
    <dgm:cxn modelId="{BF782BF7-4D27-4FFE-9DCA-78A97164B078}" type="presParOf" srcId="{31BDC05E-6739-41CC-9A8B-4876274F96FF}" destId="{0C03A403-4839-4E14-960F-49CD0D93ADE2}" srcOrd="0" destOrd="0" presId="urn:microsoft.com/office/officeart/2016/7/layout/VerticalHollowActionList"/>
    <dgm:cxn modelId="{9A296DB0-F1C7-4146-BCC9-F7474DC15AF8}" type="presParOf" srcId="{0C03A403-4839-4E14-960F-49CD0D93ADE2}" destId="{FBAB993D-C97B-46B1-AF5C-911297CEC12D}" srcOrd="0" destOrd="0" presId="urn:microsoft.com/office/officeart/2016/7/layout/VerticalHollowActionList"/>
    <dgm:cxn modelId="{47FE16BB-B186-4556-8572-A88A95DE260C}" type="presParOf" srcId="{0C03A403-4839-4E14-960F-49CD0D93ADE2}" destId="{E9CDB788-3790-43A2-AB0E-EC91965624EC}" srcOrd="1" destOrd="0" presId="urn:microsoft.com/office/officeart/2016/7/layout/VerticalHollowActionList"/>
    <dgm:cxn modelId="{CBCB413B-66AD-427A-A950-22F0870E5970}" type="presParOf" srcId="{31BDC05E-6739-41CC-9A8B-4876274F96FF}" destId="{0C813D75-C1BA-4D37-B93B-69B457D44DFA}" srcOrd="1" destOrd="0" presId="urn:microsoft.com/office/officeart/2016/7/layout/VerticalHollowActionList"/>
    <dgm:cxn modelId="{01F39B73-ACAD-470E-9E6F-91C39DEE2484}" type="presParOf" srcId="{31BDC05E-6739-41CC-9A8B-4876274F96FF}" destId="{6B4CC00F-E0D6-4344-8EBA-1DF2C387D5F8}" srcOrd="2" destOrd="0" presId="urn:microsoft.com/office/officeart/2016/7/layout/VerticalHollowActionList"/>
    <dgm:cxn modelId="{E26B2AF8-8E90-4A2A-A50B-C031DF2B8269}" type="presParOf" srcId="{6B4CC00F-E0D6-4344-8EBA-1DF2C387D5F8}" destId="{E7227B94-5685-4366-B949-D447ECD8C434}" srcOrd="0" destOrd="0" presId="urn:microsoft.com/office/officeart/2016/7/layout/VerticalHollowActionList"/>
    <dgm:cxn modelId="{4C238329-F970-44BA-B1A7-907CCDD45BA7}" type="presParOf" srcId="{6B4CC00F-E0D6-4344-8EBA-1DF2C387D5F8}" destId="{992A4DA0-4A2C-4470-82F3-5292FD979D5B}" srcOrd="1" destOrd="0" presId="urn:microsoft.com/office/officeart/2016/7/layout/VerticalHollowActionList"/>
    <dgm:cxn modelId="{0A1B74C1-8BC0-424A-9CC0-ADC69D623D02}" type="presParOf" srcId="{31BDC05E-6739-41CC-9A8B-4876274F96FF}" destId="{A11D6509-70C1-46C9-9D10-26723F64474A}" srcOrd="3" destOrd="0" presId="urn:microsoft.com/office/officeart/2016/7/layout/VerticalHollowActionList"/>
    <dgm:cxn modelId="{712AA985-1F65-4966-8704-7092E60C6051}" type="presParOf" srcId="{31BDC05E-6739-41CC-9A8B-4876274F96FF}" destId="{B7B344ED-7AA2-4B5B-83C7-FD9FC1FAED59}" srcOrd="4" destOrd="0" presId="urn:microsoft.com/office/officeart/2016/7/layout/VerticalHollowActionList"/>
    <dgm:cxn modelId="{6F78419F-E5FA-4356-A776-C42742409635}" type="presParOf" srcId="{B7B344ED-7AA2-4B5B-83C7-FD9FC1FAED59}" destId="{228AC7E0-C905-436C-9F6A-92E6060EC55F}" srcOrd="0" destOrd="0" presId="urn:microsoft.com/office/officeart/2016/7/layout/VerticalHollowActionList"/>
    <dgm:cxn modelId="{E19AB024-A4D5-452E-A3BF-3003DF0D912E}" type="presParOf" srcId="{B7B344ED-7AA2-4B5B-83C7-FD9FC1FAED59}" destId="{8E951D1A-FBD2-4D60-8762-106E9E838732}" srcOrd="1" destOrd="0" presId="urn:microsoft.com/office/officeart/2016/7/layout/VerticalHollowActionList"/>
    <dgm:cxn modelId="{B6775BC6-0BFC-42A8-9ACB-CA65C3319DC6}" type="presParOf" srcId="{31BDC05E-6739-41CC-9A8B-4876274F96FF}" destId="{6E813B0D-1E28-4DA9-84D4-29969A2D08EB}" srcOrd="5" destOrd="0" presId="urn:microsoft.com/office/officeart/2016/7/layout/VerticalHollowActionList"/>
    <dgm:cxn modelId="{B13D0CAE-B373-45FE-ADCD-AE7BA17E4845}" type="presParOf" srcId="{31BDC05E-6739-41CC-9A8B-4876274F96FF}" destId="{214AEFFF-2D92-4902-A9F1-16ECB90A1ACE}" srcOrd="6" destOrd="0" presId="urn:microsoft.com/office/officeart/2016/7/layout/VerticalHollowActionList"/>
    <dgm:cxn modelId="{84A7C623-A05C-4A1B-86FB-4961266BFB11}" type="presParOf" srcId="{214AEFFF-2D92-4902-A9F1-16ECB90A1ACE}" destId="{DCC16A07-D18A-45A6-8190-C175F2D04A75}" srcOrd="0" destOrd="0" presId="urn:microsoft.com/office/officeart/2016/7/layout/VerticalHollowActionList"/>
    <dgm:cxn modelId="{D89E0D78-A3D0-4CA7-B9B0-CC4F68B09578}" type="presParOf" srcId="{214AEFFF-2D92-4902-A9F1-16ECB90A1ACE}" destId="{402F016B-4731-412F-B8BE-A714C508C021}" srcOrd="1" destOrd="0" presId="urn:microsoft.com/office/officeart/2016/7/layout/VerticalHollow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3E3F75E-8EF1-420D-B891-66D119F7EA55}" type="doc">
      <dgm:prSet loTypeId="urn:microsoft.com/office/officeart/2008/layout/LinedList" loCatId="Inbox" qsTypeId="urn:microsoft.com/office/officeart/2005/8/quickstyle/simple1" qsCatId="simple" csTypeId="urn:microsoft.com/office/officeart/2005/8/colors/ColorSchemeForSuggestions" csCatId="other"/>
      <dgm:spPr/>
      <dgm:t>
        <a:bodyPr/>
        <a:lstStyle/>
        <a:p>
          <a:endParaRPr lang="en-US"/>
        </a:p>
      </dgm:t>
    </dgm:pt>
    <dgm:pt modelId="{6AA223F1-06EA-4532-BC9F-08288FBFC9F9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Inspection approach</a:t>
          </a:r>
        </a:p>
      </dgm:t>
    </dgm:pt>
    <dgm:pt modelId="{E50DB16D-4D8C-4AE5-92D3-1BCFAF1AA10F}" type="parTrans" cxnId="{30F983C1-77AD-4997-83F8-F39838839157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F57AC768-0CA8-4C02-838E-A7CAD0847E70}" type="sibTrans" cxnId="{30F983C1-77AD-4997-83F8-F39838839157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D206278B-0F1F-443F-A95B-5175EAAA5036}">
      <dgm:prSet/>
      <dgm:spPr/>
      <dgm:t>
        <a:bodyPr/>
        <a:lstStyle/>
        <a:p>
          <a:r>
            <a:rPr lang="en-US">
              <a:solidFill>
                <a:schemeClr val="bg1"/>
              </a:solidFill>
            </a:rPr>
            <a:t>Confidence-Interval Approach Based on Independent Data</a:t>
          </a:r>
        </a:p>
      </dgm:t>
    </dgm:pt>
    <dgm:pt modelId="{F7021AAD-8262-46A4-B4EC-4359D17EFBC7}" type="parTrans" cxnId="{8D359D51-2242-449B-A03E-1700A201A22A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BA75F415-8FB8-4343-8DA3-B71503D63A30}" type="sibTrans" cxnId="{8D359D51-2242-449B-A03E-1700A201A22A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C801A026-2D26-46BF-B4BF-A8488A1F3E47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Time-Series Approaches</a:t>
          </a:r>
        </a:p>
      </dgm:t>
    </dgm:pt>
    <dgm:pt modelId="{FD1A5B37-9A4A-440B-AD96-72C82D528FA5}" type="parTrans" cxnId="{584F231B-A0EB-4D6F-9E28-780F0F484F12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18826BFA-4481-4F2E-870F-2B5FEB1EADA9}" type="sibTrans" cxnId="{584F231B-A0EB-4D6F-9E28-780F0F484F12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0E01BAF9-C908-4101-BDDE-E3BDBC455270}" type="pres">
      <dgm:prSet presAssocID="{53E3F75E-8EF1-420D-B891-66D119F7EA55}" presName="vert0" presStyleCnt="0">
        <dgm:presLayoutVars>
          <dgm:dir/>
          <dgm:animOne val="branch"/>
          <dgm:animLvl val="lvl"/>
        </dgm:presLayoutVars>
      </dgm:prSet>
      <dgm:spPr/>
    </dgm:pt>
    <dgm:pt modelId="{66741F46-E570-44EA-A6E5-4D83B80A5B7D}" type="pres">
      <dgm:prSet presAssocID="{6AA223F1-06EA-4532-BC9F-08288FBFC9F9}" presName="thickLine" presStyleLbl="alignNode1" presStyleIdx="0" presStyleCnt="3"/>
      <dgm:spPr/>
    </dgm:pt>
    <dgm:pt modelId="{2F2BDF44-0B3A-4303-A42C-D3262A67A593}" type="pres">
      <dgm:prSet presAssocID="{6AA223F1-06EA-4532-BC9F-08288FBFC9F9}" presName="horz1" presStyleCnt="0"/>
      <dgm:spPr/>
    </dgm:pt>
    <dgm:pt modelId="{01B3DC0A-8871-465E-97F0-E35502D781E0}" type="pres">
      <dgm:prSet presAssocID="{6AA223F1-06EA-4532-BC9F-08288FBFC9F9}" presName="tx1" presStyleLbl="revTx" presStyleIdx="0" presStyleCnt="3"/>
      <dgm:spPr/>
    </dgm:pt>
    <dgm:pt modelId="{DBDE0D1B-9D88-48FB-AAF1-8BBA3FC53242}" type="pres">
      <dgm:prSet presAssocID="{6AA223F1-06EA-4532-BC9F-08288FBFC9F9}" presName="vert1" presStyleCnt="0"/>
      <dgm:spPr/>
    </dgm:pt>
    <dgm:pt modelId="{17962EA6-0852-454D-A838-7DA5F6ABA900}" type="pres">
      <dgm:prSet presAssocID="{D206278B-0F1F-443F-A95B-5175EAAA5036}" presName="thickLine" presStyleLbl="alignNode1" presStyleIdx="1" presStyleCnt="3"/>
      <dgm:spPr/>
    </dgm:pt>
    <dgm:pt modelId="{0E8321EB-33BC-4EEE-B7E8-7D9224FED5AE}" type="pres">
      <dgm:prSet presAssocID="{D206278B-0F1F-443F-A95B-5175EAAA5036}" presName="horz1" presStyleCnt="0"/>
      <dgm:spPr/>
    </dgm:pt>
    <dgm:pt modelId="{D087243C-50E9-4508-BEFB-1ED931DC828A}" type="pres">
      <dgm:prSet presAssocID="{D206278B-0F1F-443F-A95B-5175EAAA5036}" presName="tx1" presStyleLbl="revTx" presStyleIdx="1" presStyleCnt="3"/>
      <dgm:spPr/>
    </dgm:pt>
    <dgm:pt modelId="{B062E221-01D8-42D9-8CEA-F75374B76265}" type="pres">
      <dgm:prSet presAssocID="{D206278B-0F1F-443F-A95B-5175EAAA5036}" presName="vert1" presStyleCnt="0"/>
      <dgm:spPr/>
    </dgm:pt>
    <dgm:pt modelId="{C9489BDA-1D9E-4C4F-8BB7-55D44846087C}" type="pres">
      <dgm:prSet presAssocID="{C801A026-2D26-46BF-B4BF-A8488A1F3E47}" presName="thickLine" presStyleLbl="alignNode1" presStyleIdx="2" presStyleCnt="3"/>
      <dgm:spPr/>
    </dgm:pt>
    <dgm:pt modelId="{77E85A50-F883-483B-BBCD-DBAD828E310C}" type="pres">
      <dgm:prSet presAssocID="{C801A026-2D26-46BF-B4BF-A8488A1F3E47}" presName="horz1" presStyleCnt="0"/>
      <dgm:spPr/>
    </dgm:pt>
    <dgm:pt modelId="{EA1D1E1F-B2EB-4FB1-A1DC-24B31F6488A5}" type="pres">
      <dgm:prSet presAssocID="{C801A026-2D26-46BF-B4BF-A8488A1F3E47}" presName="tx1" presStyleLbl="revTx" presStyleIdx="2" presStyleCnt="3"/>
      <dgm:spPr/>
    </dgm:pt>
    <dgm:pt modelId="{50584DA5-64BA-458C-BD3D-AEFFB3D3C3E8}" type="pres">
      <dgm:prSet presAssocID="{C801A026-2D26-46BF-B4BF-A8488A1F3E47}" presName="vert1" presStyleCnt="0"/>
      <dgm:spPr/>
    </dgm:pt>
  </dgm:ptLst>
  <dgm:cxnLst>
    <dgm:cxn modelId="{549CA116-8A89-4037-BAF2-80B248BCBD9A}" type="presOf" srcId="{C801A026-2D26-46BF-B4BF-A8488A1F3E47}" destId="{EA1D1E1F-B2EB-4FB1-A1DC-24B31F6488A5}" srcOrd="0" destOrd="0" presId="urn:microsoft.com/office/officeart/2008/layout/LinedList"/>
    <dgm:cxn modelId="{584F231B-A0EB-4D6F-9E28-780F0F484F12}" srcId="{53E3F75E-8EF1-420D-B891-66D119F7EA55}" destId="{C801A026-2D26-46BF-B4BF-A8488A1F3E47}" srcOrd="2" destOrd="0" parTransId="{FD1A5B37-9A4A-440B-AD96-72C82D528FA5}" sibTransId="{18826BFA-4481-4F2E-870F-2B5FEB1EADA9}"/>
    <dgm:cxn modelId="{12735971-B87A-4279-9CB8-9BA7C4F34823}" type="presOf" srcId="{6AA223F1-06EA-4532-BC9F-08288FBFC9F9}" destId="{01B3DC0A-8871-465E-97F0-E35502D781E0}" srcOrd="0" destOrd="0" presId="urn:microsoft.com/office/officeart/2008/layout/LinedList"/>
    <dgm:cxn modelId="{8D359D51-2242-449B-A03E-1700A201A22A}" srcId="{53E3F75E-8EF1-420D-B891-66D119F7EA55}" destId="{D206278B-0F1F-443F-A95B-5175EAAA5036}" srcOrd="1" destOrd="0" parTransId="{F7021AAD-8262-46A4-B4EC-4359D17EFBC7}" sibTransId="{BA75F415-8FB8-4343-8DA3-B71503D63A30}"/>
    <dgm:cxn modelId="{30F983C1-77AD-4997-83F8-F39838839157}" srcId="{53E3F75E-8EF1-420D-B891-66D119F7EA55}" destId="{6AA223F1-06EA-4532-BC9F-08288FBFC9F9}" srcOrd="0" destOrd="0" parTransId="{E50DB16D-4D8C-4AE5-92D3-1BCFAF1AA10F}" sibTransId="{F57AC768-0CA8-4C02-838E-A7CAD0847E70}"/>
    <dgm:cxn modelId="{9D7072D6-7E74-4D29-A003-1F3D15767CA2}" type="presOf" srcId="{53E3F75E-8EF1-420D-B891-66D119F7EA55}" destId="{0E01BAF9-C908-4101-BDDE-E3BDBC455270}" srcOrd="0" destOrd="0" presId="urn:microsoft.com/office/officeart/2008/layout/LinedList"/>
    <dgm:cxn modelId="{64D028FA-27F9-4F88-8EA8-0BCBAADE0198}" type="presOf" srcId="{D206278B-0F1F-443F-A95B-5175EAAA5036}" destId="{D087243C-50E9-4508-BEFB-1ED931DC828A}" srcOrd="0" destOrd="0" presId="urn:microsoft.com/office/officeart/2008/layout/LinedList"/>
    <dgm:cxn modelId="{F18BD87C-949D-4AFC-9638-85328285FAAB}" type="presParOf" srcId="{0E01BAF9-C908-4101-BDDE-E3BDBC455270}" destId="{66741F46-E570-44EA-A6E5-4D83B80A5B7D}" srcOrd="0" destOrd="0" presId="urn:microsoft.com/office/officeart/2008/layout/LinedList"/>
    <dgm:cxn modelId="{2F72364A-4F38-4B7B-B51C-01DC23003DCE}" type="presParOf" srcId="{0E01BAF9-C908-4101-BDDE-E3BDBC455270}" destId="{2F2BDF44-0B3A-4303-A42C-D3262A67A593}" srcOrd="1" destOrd="0" presId="urn:microsoft.com/office/officeart/2008/layout/LinedList"/>
    <dgm:cxn modelId="{A7D60403-9E2C-465A-B619-5660B16A0E6F}" type="presParOf" srcId="{2F2BDF44-0B3A-4303-A42C-D3262A67A593}" destId="{01B3DC0A-8871-465E-97F0-E35502D781E0}" srcOrd="0" destOrd="0" presId="urn:microsoft.com/office/officeart/2008/layout/LinedList"/>
    <dgm:cxn modelId="{E6DF9F4F-1232-4538-81D4-1EBAFE74C1C2}" type="presParOf" srcId="{2F2BDF44-0B3A-4303-A42C-D3262A67A593}" destId="{DBDE0D1B-9D88-48FB-AAF1-8BBA3FC53242}" srcOrd="1" destOrd="0" presId="urn:microsoft.com/office/officeart/2008/layout/LinedList"/>
    <dgm:cxn modelId="{68C371E3-6986-4C91-8218-AA3268FD290F}" type="presParOf" srcId="{0E01BAF9-C908-4101-BDDE-E3BDBC455270}" destId="{17962EA6-0852-454D-A838-7DA5F6ABA900}" srcOrd="2" destOrd="0" presId="urn:microsoft.com/office/officeart/2008/layout/LinedList"/>
    <dgm:cxn modelId="{907211D5-2CB1-4CB6-AAC2-8AB6CDF79F7A}" type="presParOf" srcId="{0E01BAF9-C908-4101-BDDE-E3BDBC455270}" destId="{0E8321EB-33BC-4EEE-B7E8-7D9224FED5AE}" srcOrd="3" destOrd="0" presId="urn:microsoft.com/office/officeart/2008/layout/LinedList"/>
    <dgm:cxn modelId="{65CAAFE4-464D-4D34-B129-D774BDC9F393}" type="presParOf" srcId="{0E8321EB-33BC-4EEE-B7E8-7D9224FED5AE}" destId="{D087243C-50E9-4508-BEFB-1ED931DC828A}" srcOrd="0" destOrd="0" presId="urn:microsoft.com/office/officeart/2008/layout/LinedList"/>
    <dgm:cxn modelId="{B4062DC2-87CF-4CFF-A5BD-D6B7FE808629}" type="presParOf" srcId="{0E8321EB-33BC-4EEE-B7E8-7D9224FED5AE}" destId="{B062E221-01D8-42D9-8CEA-F75374B76265}" srcOrd="1" destOrd="0" presId="urn:microsoft.com/office/officeart/2008/layout/LinedList"/>
    <dgm:cxn modelId="{A234DE88-B451-433E-A292-CE39FED7154A}" type="presParOf" srcId="{0E01BAF9-C908-4101-BDDE-E3BDBC455270}" destId="{C9489BDA-1D9E-4C4F-8BB7-55D44846087C}" srcOrd="4" destOrd="0" presId="urn:microsoft.com/office/officeart/2008/layout/LinedList"/>
    <dgm:cxn modelId="{9D8351FE-4CF8-454B-AB8F-D91F6E9DB750}" type="presParOf" srcId="{0E01BAF9-C908-4101-BDDE-E3BDBC455270}" destId="{77E85A50-F883-483B-BBCD-DBAD828E310C}" srcOrd="5" destOrd="0" presId="urn:microsoft.com/office/officeart/2008/layout/LinedList"/>
    <dgm:cxn modelId="{6EA8512D-836A-4BF3-ACB5-DB7F9944FC43}" type="presParOf" srcId="{77E85A50-F883-483B-BBCD-DBAD828E310C}" destId="{EA1D1E1F-B2EB-4FB1-A1DC-24B31F6488A5}" srcOrd="0" destOrd="0" presId="urn:microsoft.com/office/officeart/2008/layout/LinedList"/>
    <dgm:cxn modelId="{F32C2B8B-EBD7-4737-A8C4-1EB8B9B7CF45}" type="presParOf" srcId="{77E85A50-F883-483B-BBCD-DBAD828E310C}" destId="{50584DA5-64BA-458C-BD3D-AEFFB3D3C3E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DD7CE5B-5451-4265-BC04-F925A2E2F8A6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EB7975-A455-46A5-9129-25E9649DA4F2}">
      <dgm:prSet phldrT="[Text]"/>
      <dgm:spPr/>
      <dgm:t>
        <a:bodyPr/>
        <a:lstStyle/>
        <a:p>
          <a:r>
            <a:rPr lang="en-US" dirty="0"/>
            <a:t>Historical system input data</a:t>
          </a:r>
        </a:p>
      </dgm:t>
    </dgm:pt>
    <dgm:pt modelId="{15F2D80D-C589-4383-B2A2-4429B1EEB3DB}" type="parTrans" cxnId="{1A4B8672-971D-4EB5-BC30-0C6D99C5317C}">
      <dgm:prSet/>
      <dgm:spPr/>
      <dgm:t>
        <a:bodyPr/>
        <a:lstStyle/>
        <a:p>
          <a:endParaRPr lang="en-US"/>
        </a:p>
      </dgm:t>
    </dgm:pt>
    <dgm:pt modelId="{5FCCC115-8A55-4A00-A5A3-C93980E09034}" type="sibTrans" cxnId="{1A4B8672-971D-4EB5-BC30-0C6D99C5317C}">
      <dgm:prSet/>
      <dgm:spPr/>
      <dgm:t>
        <a:bodyPr/>
        <a:lstStyle/>
        <a:p>
          <a:endParaRPr lang="en-US"/>
        </a:p>
      </dgm:t>
    </dgm:pt>
    <dgm:pt modelId="{8F498F26-723D-4CBF-B815-7E2EF7F0020A}">
      <dgm:prSet phldrT="[Text]"/>
      <dgm:spPr/>
      <dgm:t>
        <a:bodyPr/>
        <a:lstStyle/>
        <a:p>
          <a:r>
            <a:rPr lang="en-US" dirty="0"/>
            <a:t>Actual system</a:t>
          </a:r>
        </a:p>
      </dgm:t>
    </dgm:pt>
    <dgm:pt modelId="{ED719234-A818-4859-9128-5BE1FB2AE6E1}" type="parTrans" cxnId="{8BED7AB5-FA22-41D1-B8CB-7A63B1205D89}">
      <dgm:prSet/>
      <dgm:spPr/>
      <dgm:t>
        <a:bodyPr/>
        <a:lstStyle/>
        <a:p>
          <a:endParaRPr lang="en-US"/>
        </a:p>
      </dgm:t>
    </dgm:pt>
    <dgm:pt modelId="{2B4B6C9F-FBA8-4205-A831-4599224A7172}" type="sibTrans" cxnId="{8BED7AB5-FA22-41D1-B8CB-7A63B1205D89}">
      <dgm:prSet/>
      <dgm:spPr/>
      <dgm:t>
        <a:bodyPr/>
        <a:lstStyle/>
        <a:p>
          <a:endParaRPr lang="en-US"/>
        </a:p>
      </dgm:t>
    </dgm:pt>
    <dgm:pt modelId="{1E1BF8AF-B636-40BC-9296-67D0C9C52A03}">
      <dgm:prSet phldrT="[Text]"/>
      <dgm:spPr/>
      <dgm:t>
        <a:bodyPr/>
        <a:lstStyle/>
        <a:p>
          <a:r>
            <a:rPr lang="en-US" dirty="0"/>
            <a:t>System output </a:t>
          </a:r>
        </a:p>
        <a:p>
          <a:r>
            <a:rPr lang="en-US" dirty="0"/>
            <a:t>data</a:t>
          </a:r>
        </a:p>
      </dgm:t>
    </dgm:pt>
    <dgm:pt modelId="{3931D162-BC21-4D9E-8E78-8E7C1ADF7C2D}" type="parTrans" cxnId="{96144B14-B373-4029-A772-4442C7C05778}">
      <dgm:prSet/>
      <dgm:spPr/>
      <dgm:t>
        <a:bodyPr/>
        <a:lstStyle/>
        <a:p>
          <a:endParaRPr lang="en-US"/>
        </a:p>
      </dgm:t>
    </dgm:pt>
    <dgm:pt modelId="{B9CDA11B-C662-4D31-865F-75792E3A0005}" type="sibTrans" cxnId="{96144B14-B373-4029-A772-4442C7C05778}">
      <dgm:prSet/>
      <dgm:spPr/>
      <dgm:t>
        <a:bodyPr/>
        <a:lstStyle/>
        <a:p>
          <a:endParaRPr lang="en-US"/>
        </a:p>
      </dgm:t>
    </dgm:pt>
    <dgm:pt modelId="{0E0C9638-0F5E-41EC-BC11-7232BC04C0FF}">
      <dgm:prSet phldrT="[Text]"/>
      <dgm:spPr/>
      <dgm:t>
        <a:bodyPr/>
        <a:lstStyle/>
        <a:p>
          <a:r>
            <a:rPr lang="en-US" dirty="0"/>
            <a:t>Historical system input data</a:t>
          </a:r>
        </a:p>
      </dgm:t>
    </dgm:pt>
    <dgm:pt modelId="{587BD4EB-4E14-4CA5-B869-0E89B432C981}" type="parTrans" cxnId="{047F689F-469B-420C-920E-78A8C4AF7335}">
      <dgm:prSet/>
      <dgm:spPr/>
      <dgm:t>
        <a:bodyPr/>
        <a:lstStyle/>
        <a:p>
          <a:endParaRPr lang="en-US"/>
        </a:p>
      </dgm:t>
    </dgm:pt>
    <dgm:pt modelId="{EE0A99BA-91AF-47D3-B29B-01E439209A1C}" type="sibTrans" cxnId="{047F689F-469B-420C-920E-78A8C4AF7335}">
      <dgm:prSet/>
      <dgm:spPr/>
      <dgm:t>
        <a:bodyPr/>
        <a:lstStyle/>
        <a:p>
          <a:endParaRPr lang="en-US"/>
        </a:p>
      </dgm:t>
    </dgm:pt>
    <dgm:pt modelId="{E63D589C-3FEB-4B91-9BF3-FD892B63D1AC}">
      <dgm:prSet phldrT="[Text]"/>
      <dgm:spPr/>
      <dgm:t>
        <a:bodyPr/>
        <a:lstStyle/>
        <a:p>
          <a:r>
            <a:rPr lang="en-US" dirty="0"/>
            <a:t>Simulation model</a:t>
          </a:r>
        </a:p>
      </dgm:t>
    </dgm:pt>
    <dgm:pt modelId="{34C88449-8A9A-4FAD-91A4-C343BA918E9B}" type="parTrans" cxnId="{61D9A9BF-98AB-46A6-9F5F-DF1EEB82C79B}">
      <dgm:prSet/>
      <dgm:spPr/>
      <dgm:t>
        <a:bodyPr/>
        <a:lstStyle/>
        <a:p>
          <a:endParaRPr lang="en-US"/>
        </a:p>
      </dgm:t>
    </dgm:pt>
    <dgm:pt modelId="{807E0574-8EBB-48FE-AA71-29CCAF8F7F4E}" type="sibTrans" cxnId="{61D9A9BF-98AB-46A6-9F5F-DF1EEB82C79B}">
      <dgm:prSet/>
      <dgm:spPr/>
      <dgm:t>
        <a:bodyPr/>
        <a:lstStyle/>
        <a:p>
          <a:endParaRPr lang="en-US"/>
        </a:p>
      </dgm:t>
    </dgm:pt>
    <dgm:pt modelId="{DD12F05C-480A-4184-9B0C-C190A16D31C1}">
      <dgm:prSet phldrT="[Text]"/>
      <dgm:spPr/>
      <dgm:t>
        <a:bodyPr/>
        <a:lstStyle/>
        <a:p>
          <a:r>
            <a:rPr lang="en-US" dirty="0"/>
            <a:t>Model output </a:t>
          </a:r>
        </a:p>
        <a:p>
          <a:r>
            <a:rPr lang="en-US" dirty="0"/>
            <a:t>data</a:t>
          </a:r>
        </a:p>
      </dgm:t>
    </dgm:pt>
    <dgm:pt modelId="{C910487D-63E5-45D4-B127-32FEFB21F0F3}" type="parTrans" cxnId="{A9729A18-C00D-4992-8672-0EE0D703593F}">
      <dgm:prSet/>
      <dgm:spPr/>
      <dgm:t>
        <a:bodyPr/>
        <a:lstStyle/>
        <a:p>
          <a:endParaRPr lang="en-US"/>
        </a:p>
      </dgm:t>
    </dgm:pt>
    <dgm:pt modelId="{AB14A82F-4222-43C0-A7BD-20FF7733ED75}" type="sibTrans" cxnId="{A9729A18-C00D-4992-8672-0EE0D703593F}">
      <dgm:prSet/>
      <dgm:spPr/>
      <dgm:t>
        <a:bodyPr/>
        <a:lstStyle/>
        <a:p>
          <a:endParaRPr lang="en-US"/>
        </a:p>
      </dgm:t>
    </dgm:pt>
    <dgm:pt modelId="{5C91DD78-CA1F-496D-B73F-E5825E674A70}" type="pres">
      <dgm:prSet presAssocID="{4DD7CE5B-5451-4265-BC04-F925A2E2F8A6}" presName="Name0" presStyleCnt="0">
        <dgm:presLayoutVars>
          <dgm:dir/>
          <dgm:animLvl val="lvl"/>
          <dgm:resizeHandles val="exact"/>
        </dgm:presLayoutVars>
      </dgm:prSet>
      <dgm:spPr/>
    </dgm:pt>
    <dgm:pt modelId="{8F5EECEC-1077-48C5-A25B-7FD51681486D}" type="pres">
      <dgm:prSet presAssocID="{69EB7975-A455-46A5-9129-25E9649DA4F2}" presName="vertFlow" presStyleCnt="0"/>
      <dgm:spPr/>
    </dgm:pt>
    <dgm:pt modelId="{B6F85A36-8AAA-40C7-BA0B-A5B56A83E820}" type="pres">
      <dgm:prSet presAssocID="{69EB7975-A455-46A5-9129-25E9649DA4F2}" presName="header" presStyleLbl="node1" presStyleIdx="0" presStyleCnt="2"/>
      <dgm:spPr/>
    </dgm:pt>
    <dgm:pt modelId="{33326A15-F2D9-4191-9E9E-B1D553561B0D}" type="pres">
      <dgm:prSet presAssocID="{ED719234-A818-4859-9128-5BE1FB2AE6E1}" presName="parTrans" presStyleLbl="sibTrans2D1" presStyleIdx="0" presStyleCnt="4"/>
      <dgm:spPr/>
    </dgm:pt>
    <dgm:pt modelId="{813BB0BD-DDED-4737-BCA9-00B3337A5C8D}" type="pres">
      <dgm:prSet presAssocID="{8F498F26-723D-4CBF-B815-7E2EF7F0020A}" presName="child" presStyleLbl="alignAccFollowNode1" presStyleIdx="0" presStyleCnt="4">
        <dgm:presLayoutVars>
          <dgm:chMax val="0"/>
          <dgm:bulletEnabled val="1"/>
        </dgm:presLayoutVars>
      </dgm:prSet>
      <dgm:spPr/>
    </dgm:pt>
    <dgm:pt modelId="{DBE0D95D-F87B-4012-BCC9-5442013A008E}" type="pres">
      <dgm:prSet presAssocID="{2B4B6C9F-FBA8-4205-A831-4599224A7172}" presName="sibTrans" presStyleLbl="sibTrans2D1" presStyleIdx="1" presStyleCnt="4"/>
      <dgm:spPr/>
    </dgm:pt>
    <dgm:pt modelId="{CC900250-499E-4478-9AA0-B596EA6A7697}" type="pres">
      <dgm:prSet presAssocID="{1E1BF8AF-B636-40BC-9296-67D0C9C52A03}" presName="child" presStyleLbl="alignAccFollowNode1" presStyleIdx="1" presStyleCnt="4">
        <dgm:presLayoutVars>
          <dgm:chMax val="0"/>
          <dgm:bulletEnabled val="1"/>
        </dgm:presLayoutVars>
      </dgm:prSet>
      <dgm:spPr/>
    </dgm:pt>
    <dgm:pt modelId="{F4FE0909-F46B-454B-9B0A-107A8D3F4EB1}" type="pres">
      <dgm:prSet presAssocID="{69EB7975-A455-46A5-9129-25E9649DA4F2}" presName="hSp" presStyleCnt="0"/>
      <dgm:spPr/>
    </dgm:pt>
    <dgm:pt modelId="{A8053EC1-D0D1-4207-B21F-6C9C6C7EEEFC}" type="pres">
      <dgm:prSet presAssocID="{0E0C9638-0F5E-41EC-BC11-7232BC04C0FF}" presName="vertFlow" presStyleCnt="0"/>
      <dgm:spPr/>
    </dgm:pt>
    <dgm:pt modelId="{D2749CCB-E864-4763-B492-4EB018B94CB9}" type="pres">
      <dgm:prSet presAssocID="{0E0C9638-0F5E-41EC-BC11-7232BC04C0FF}" presName="header" presStyleLbl="node1" presStyleIdx="1" presStyleCnt="2" custLinFactNeighborX="-557" custLinFactNeighborY="3183"/>
      <dgm:spPr/>
    </dgm:pt>
    <dgm:pt modelId="{C682087E-ED57-450B-9B08-56FEA3A1322E}" type="pres">
      <dgm:prSet presAssocID="{34C88449-8A9A-4FAD-91A4-C343BA918E9B}" presName="parTrans" presStyleLbl="sibTrans2D1" presStyleIdx="2" presStyleCnt="4"/>
      <dgm:spPr/>
    </dgm:pt>
    <dgm:pt modelId="{07C363FD-044C-43A2-B3E0-A34C746DF30A}" type="pres">
      <dgm:prSet presAssocID="{E63D589C-3FEB-4B91-9BF3-FD892B63D1AC}" presName="child" presStyleLbl="alignAccFollowNode1" presStyleIdx="2" presStyleCnt="4">
        <dgm:presLayoutVars>
          <dgm:chMax val="0"/>
          <dgm:bulletEnabled val="1"/>
        </dgm:presLayoutVars>
      </dgm:prSet>
      <dgm:spPr/>
    </dgm:pt>
    <dgm:pt modelId="{FC1AE448-B420-48D2-8FBC-654B5F7B16A3}" type="pres">
      <dgm:prSet presAssocID="{807E0574-8EBB-48FE-AA71-29CCAF8F7F4E}" presName="sibTrans" presStyleLbl="sibTrans2D1" presStyleIdx="3" presStyleCnt="4"/>
      <dgm:spPr/>
    </dgm:pt>
    <dgm:pt modelId="{F3E0E241-6307-49C3-8A6A-121636853025}" type="pres">
      <dgm:prSet presAssocID="{DD12F05C-480A-4184-9B0C-C190A16D31C1}" presName="child" presStyleLbl="alignAccFollowNode1" presStyleIdx="3" presStyleCnt="4">
        <dgm:presLayoutVars>
          <dgm:chMax val="0"/>
          <dgm:bulletEnabled val="1"/>
        </dgm:presLayoutVars>
      </dgm:prSet>
      <dgm:spPr/>
    </dgm:pt>
  </dgm:ptLst>
  <dgm:cxnLst>
    <dgm:cxn modelId="{E8167100-398B-422D-AB10-66E3F6D528F5}" type="presOf" srcId="{E63D589C-3FEB-4B91-9BF3-FD892B63D1AC}" destId="{07C363FD-044C-43A2-B3E0-A34C746DF30A}" srcOrd="0" destOrd="0" presId="urn:microsoft.com/office/officeart/2005/8/layout/lProcess1"/>
    <dgm:cxn modelId="{96144B14-B373-4029-A772-4442C7C05778}" srcId="{69EB7975-A455-46A5-9129-25E9649DA4F2}" destId="{1E1BF8AF-B636-40BC-9296-67D0C9C52A03}" srcOrd="1" destOrd="0" parTransId="{3931D162-BC21-4D9E-8E78-8E7C1ADF7C2D}" sibTransId="{B9CDA11B-C662-4D31-865F-75792E3A0005}"/>
    <dgm:cxn modelId="{A9729A18-C00D-4992-8672-0EE0D703593F}" srcId="{0E0C9638-0F5E-41EC-BC11-7232BC04C0FF}" destId="{DD12F05C-480A-4184-9B0C-C190A16D31C1}" srcOrd="1" destOrd="0" parTransId="{C910487D-63E5-45D4-B127-32FEFB21F0F3}" sibTransId="{AB14A82F-4222-43C0-A7BD-20FF7733ED75}"/>
    <dgm:cxn modelId="{BE95F828-CDEF-4650-95A2-7D02A179CA1F}" type="presOf" srcId="{8F498F26-723D-4CBF-B815-7E2EF7F0020A}" destId="{813BB0BD-DDED-4737-BCA9-00B3337A5C8D}" srcOrd="0" destOrd="0" presId="urn:microsoft.com/office/officeart/2005/8/layout/lProcess1"/>
    <dgm:cxn modelId="{B9647649-1047-412F-8317-F404EB2FBC23}" type="presOf" srcId="{DD12F05C-480A-4184-9B0C-C190A16D31C1}" destId="{F3E0E241-6307-49C3-8A6A-121636853025}" srcOrd="0" destOrd="0" presId="urn:microsoft.com/office/officeart/2005/8/layout/lProcess1"/>
    <dgm:cxn modelId="{DF41AC4D-0B1E-4E9F-9CB0-BF84ED78ADB1}" type="presOf" srcId="{4DD7CE5B-5451-4265-BC04-F925A2E2F8A6}" destId="{5C91DD78-CA1F-496D-B73F-E5825E674A70}" srcOrd="0" destOrd="0" presId="urn:microsoft.com/office/officeart/2005/8/layout/lProcess1"/>
    <dgm:cxn modelId="{1A4B8672-971D-4EB5-BC30-0C6D99C5317C}" srcId="{4DD7CE5B-5451-4265-BC04-F925A2E2F8A6}" destId="{69EB7975-A455-46A5-9129-25E9649DA4F2}" srcOrd="0" destOrd="0" parTransId="{15F2D80D-C589-4383-B2A2-4429B1EEB3DB}" sibTransId="{5FCCC115-8A55-4A00-A5A3-C93980E09034}"/>
    <dgm:cxn modelId="{B5D40A9E-EE02-43F4-8D73-0490360CCF02}" type="presOf" srcId="{0E0C9638-0F5E-41EC-BC11-7232BC04C0FF}" destId="{D2749CCB-E864-4763-B492-4EB018B94CB9}" srcOrd="0" destOrd="0" presId="urn:microsoft.com/office/officeart/2005/8/layout/lProcess1"/>
    <dgm:cxn modelId="{047F689F-469B-420C-920E-78A8C4AF7335}" srcId="{4DD7CE5B-5451-4265-BC04-F925A2E2F8A6}" destId="{0E0C9638-0F5E-41EC-BC11-7232BC04C0FF}" srcOrd="1" destOrd="0" parTransId="{587BD4EB-4E14-4CA5-B869-0E89B432C981}" sibTransId="{EE0A99BA-91AF-47D3-B29B-01E439209A1C}"/>
    <dgm:cxn modelId="{F78C15A7-DFA9-4A5D-8550-8A4D9EEACCD2}" type="presOf" srcId="{34C88449-8A9A-4FAD-91A4-C343BA918E9B}" destId="{C682087E-ED57-450B-9B08-56FEA3A1322E}" srcOrd="0" destOrd="0" presId="urn:microsoft.com/office/officeart/2005/8/layout/lProcess1"/>
    <dgm:cxn modelId="{95C84CB4-E230-4EF0-B9BE-40DA61C91969}" type="presOf" srcId="{807E0574-8EBB-48FE-AA71-29CCAF8F7F4E}" destId="{FC1AE448-B420-48D2-8FBC-654B5F7B16A3}" srcOrd="0" destOrd="0" presId="urn:microsoft.com/office/officeart/2005/8/layout/lProcess1"/>
    <dgm:cxn modelId="{8BED7AB5-FA22-41D1-B8CB-7A63B1205D89}" srcId="{69EB7975-A455-46A5-9129-25E9649DA4F2}" destId="{8F498F26-723D-4CBF-B815-7E2EF7F0020A}" srcOrd="0" destOrd="0" parTransId="{ED719234-A818-4859-9128-5BE1FB2AE6E1}" sibTransId="{2B4B6C9F-FBA8-4205-A831-4599224A7172}"/>
    <dgm:cxn modelId="{BD24ACB8-4B03-477B-AE8E-3C6719701520}" type="presOf" srcId="{ED719234-A818-4859-9128-5BE1FB2AE6E1}" destId="{33326A15-F2D9-4191-9E9E-B1D553561B0D}" srcOrd="0" destOrd="0" presId="urn:microsoft.com/office/officeart/2005/8/layout/lProcess1"/>
    <dgm:cxn modelId="{58874EB9-518D-41F9-97CF-7B670014F1D3}" type="presOf" srcId="{2B4B6C9F-FBA8-4205-A831-4599224A7172}" destId="{DBE0D95D-F87B-4012-BCC9-5442013A008E}" srcOrd="0" destOrd="0" presId="urn:microsoft.com/office/officeart/2005/8/layout/lProcess1"/>
    <dgm:cxn modelId="{61D9A9BF-98AB-46A6-9F5F-DF1EEB82C79B}" srcId="{0E0C9638-0F5E-41EC-BC11-7232BC04C0FF}" destId="{E63D589C-3FEB-4B91-9BF3-FD892B63D1AC}" srcOrd="0" destOrd="0" parTransId="{34C88449-8A9A-4FAD-91A4-C343BA918E9B}" sibTransId="{807E0574-8EBB-48FE-AA71-29CCAF8F7F4E}"/>
    <dgm:cxn modelId="{2F4A37D8-B00E-4136-A3AB-62FF849E5A43}" type="presOf" srcId="{69EB7975-A455-46A5-9129-25E9649DA4F2}" destId="{B6F85A36-8AAA-40C7-BA0B-A5B56A83E820}" srcOrd="0" destOrd="0" presId="urn:microsoft.com/office/officeart/2005/8/layout/lProcess1"/>
    <dgm:cxn modelId="{3B30EEDF-B690-4649-B6F3-9D4A57086B39}" type="presOf" srcId="{1E1BF8AF-B636-40BC-9296-67D0C9C52A03}" destId="{CC900250-499E-4478-9AA0-B596EA6A7697}" srcOrd="0" destOrd="0" presId="urn:microsoft.com/office/officeart/2005/8/layout/lProcess1"/>
    <dgm:cxn modelId="{ED3A636A-C09C-43F7-A22B-1373D0F5D8D8}" type="presParOf" srcId="{5C91DD78-CA1F-496D-B73F-E5825E674A70}" destId="{8F5EECEC-1077-48C5-A25B-7FD51681486D}" srcOrd="0" destOrd="0" presId="urn:microsoft.com/office/officeart/2005/8/layout/lProcess1"/>
    <dgm:cxn modelId="{B0966F5A-F35C-46B2-9C50-167FE736F04D}" type="presParOf" srcId="{8F5EECEC-1077-48C5-A25B-7FD51681486D}" destId="{B6F85A36-8AAA-40C7-BA0B-A5B56A83E820}" srcOrd="0" destOrd="0" presId="urn:microsoft.com/office/officeart/2005/8/layout/lProcess1"/>
    <dgm:cxn modelId="{E22108E4-B53C-48AB-B2CA-44FD0E2D7CD2}" type="presParOf" srcId="{8F5EECEC-1077-48C5-A25B-7FD51681486D}" destId="{33326A15-F2D9-4191-9E9E-B1D553561B0D}" srcOrd="1" destOrd="0" presId="urn:microsoft.com/office/officeart/2005/8/layout/lProcess1"/>
    <dgm:cxn modelId="{C66FE4A2-AF2C-4850-8A4E-A4A09B5BF06B}" type="presParOf" srcId="{8F5EECEC-1077-48C5-A25B-7FD51681486D}" destId="{813BB0BD-DDED-4737-BCA9-00B3337A5C8D}" srcOrd="2" destOrd="0" presId="urn:microsoft.com/office/officeart/2005/8/layout/lProcess1"/>
    <dgm:cxn modelId="{FA4D768D-DEC1-4486-BC86-6A8F0FDB66EA}" type="presParOf" srcId="{8F5EECEC-1077-48C5-A25B-7FD51681486D}" destId="{DBE0D95D-F87B-4012-BCC9-5442013A008E}" srcOrd="3" destOrd="0" presId="urn:microsoft.com/office/officeart/2005/8/layout/lProcess1"/>
    <dgm:cxn modelId="{71A5F675-7312-4665-ABA5-BC90E8545E63}" type="presParOf" srcId="{8F5EECEC-1077-48C5-A25B-7FD51681486D}" destId="{CC900250-499E-4478-9AA0-B596EA6A7697}" srcOrd="4" destOrd="0" presId="urn:microsoft.com/office/officeart/2005/8/layout/lProcess1"/>
    <dgm:cxn modelId="{35BCAC74-CC31-41C6-98A6-22F14412CCA8}" type="presParOf" srcId="{5C91DD78-CA1F-496D-B73F-E5825E674A70}" destId="{F4FE0909-F46B-454B-9B0A-107A8D3F4EB1}" srcOrd="1" destOrd="0" presId="urn:microsoft.com/office/officeart/2005/8/layout/lProcess1"/>
    <dgm:cxn modelId="{8A90EF39-ECB5-4D55-8609-F3BDAAFF557E}" type="presParOf" srcId="{5C91DD78-CA1F-496D-B73F-E5825E674A70}" destId="{A8053EC1-D0D1-4207-B21F-6C9C6C7EEEFC}" srcOrd="2" destOrd="0" presId="urn:microsoft.com/office/officeart/2005/8/layout/lProcess1"/>
    <dgm:cxn modelId="{19C67E68-77FC-4AF8-B804-5BCCBEADC15A}" type="presParOf" srcId="{A8053EC1-D0D1-4207-B21F-6C9C6C7EEEFC}" destId="{D2749CCB-E864-4763-B492-4EB018B94CB9}" srcOrd="0" destOrd="0" presId="urn:microsoft.com/office/officeart/2005/8/layout/lProcess1"/>
    <dgm:cxn modelId="{3C527F50-F5AE-4155-AC43-73CF389D37B0}" type="presParOf" srcId="{A8053EC1-D0D1-4207-B21F-6C9C6C7EEEFC}" destId="{C682087E-ED57-450B-9B08-56FEA3A1322E}" srcOrd="1" destOrd="0" presId="urn:microsoft.com/office/officeart/2005/8/layout/lProcess1"/>
    <dgm:cxn modelId="{E1B72E39-4D14-487A-B678-F20E575E2F67}" type="presParOf" srcId="{A8053EC1-D0D1-4207-B21F-6C9C6C7EEEFC}" destId="{07C363FD-044C-43A2-B3E0-A34C746DF30A}" srcOrd="2" destOrd="0" presId="urn:microsoft.com/office/officeart/2005/8/layout/lProcess1"/>
    <dgm:cxn modelId="{BA139B4A-1C44-4093-995A-AE2F8770A7A5}" type="presParOf" srcId="{A8053EC1-D0D1-4207-B21F-6C9C6C7EEEFC}" destId="{FC1AE448-B420-48D2-8FBC-654B5F7B16A3}" srcOrd="3" destOrd="0" presId="urn:microsoft.com/office/officeart/2005/8/layout/lProcess1"/>
    <dgm:cxn modelId="{C6C32204-B238-4853-BBD4-397C6B440431}" type="presParOf" srcId="{A8053EC1-D0D1-4207-B21F-6C9C6C7EEEFC}" destId="{F3E0E241-6307-49C3-8A6A-121636853025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6631DD-6CFB-4968-AFBB-A75857068970}" type="doc">
      <dgm:prSet loTypeId="urn:microsoft.com/office/officeart/2008/layout/LinedList" loCatId="Inbox" qsTypeId="urn:microsoft.com/office/officeart/2005/8/quickstyle/simple1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FCD14D4A-650F-4131-8F4A-788238A99CC0}">
      <dgm:prSet/>
      <dgm:spPr/>
      <dgm:t>
        <a:bodyPr/>
        <a:lstStyle/>
        <a:p>
          <a:r>
            <a:rPr lang="en-US">
              <a:solidFill>
                <a:schemeClr val="bg1"/>
              </a:solidFill>
            </a:rPr>
            <a:t>Do not have more detail in the model than is necessary to address the issues of interest, making sure the model is credible</a:t>
          </a:r>
        </a:p>
      </dgm:t>
    </dgm:pt>
    <dgm:pt modelId="{9413B38F-EAAC-4F3B-9F26-BDFF8AAAA84B}" type="parTrans" cxnId="{510A4A2C-F240-400E-99F0-C6A534468D9B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FBFC3C03-A493-41EB-8290-C22234D6D4B0}" type="sibTrans" cxnId="{510A4A2C-F240-400E-99F0-C6A534468D9B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C3DFC35-36E3-4C97-AF29-2F8A281784D0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Keep the level of detail consistent with the type of data available.  The level of detail necessary for a new system will be less than that of what is used to fine-tune an existing system because of the amount of data available.</a:t>
          </a:r>
        </a:p>
      </dgm:t>
    </dgm:pt>
    <dgm:pt modelId="{138ECBA2-F610-4869-BD09-9072F3CD11FE}" type="parTrans" cxnId="{9F111E23-DBF4-4C76-91A8-AB3CAB6BDB31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73C7E9CA-3376-45EA-9DE8-F45EACC8B1CF}" type="sibTrans" cxnId="{9F111E23-DBF4-4C76-91A8-AB3CAB6BDB31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0A1FAD5D-0DE9-43AE-A02E-DE7B11C8AD13}">
      <dgm:prSet/>
      <dgm:spPr/>
      <dgm:t>
        <a:bodyPr/>
        <a:lstStyle/>
        <a:p>
          <a:r>
            <a:rPr lang="en-US">
              <a:solidFill>
                <a:schemeClr val="bg1"/>
              </a:solidFill>
            </a:rPr>
            <a:t>In almost all simulation studies, the amount of time and money constraints are a big factor in determining the amount of detail.</a:t>
          </a:r>
        </a:p>
      </dgm:t>
    </dgm:pt>
    <dgm:pt modelId="{8D5ACB9B-57C5-4756-9EC4-F1E00EB9C3F3}" type="parTrans" cxnId="{7FF8F3DD-652D-4F00-B7BF-E90C4B50C417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232E1573-7440-400B-B96C-FF9BE1F57D4E}" type="sibTrans" cxnId="{7FF8F3DD-652D-4F00-B7BF-E90C4B50C417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313C14DB-C331-4705-BEC7-3C6585A5B85F}">
      <dgm:prSet/>
      <dgm:spPr/>
      <dgm:t>
        <a:bodyPr/>
        <a:lstStyle/>
        <a:p>
          <a:r>
            <a:rPr lang="en-US">
              <a:solidFill>
                <a:schemeClr val="bg1"/>
              </a:solidFill>
            </a:rPr>
            <a:t>If the amount of factors is large, then use a “course” simulation model or an analytical model to identify the significant factors.</a:t>
          </a:r>
        </a:p>
      </dgm:t>
    </dgm:pt>
    <dgm:pt modelId="{29103C0C-644E-41E2-9D20-AD22058A48BC}" type="parTrans" cxnId="{EFB96E1B-FE49-46CB-A410-4EC1EAD88C23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5E4D5D04-E367-4E01-B931-358BDBF7A146}" type="sibTrans" cxnId="{EFB96E1B-FE49-46CB-A410-4EC1EAD88C23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6267EC5-037F-4E94-BFF4-1C046CE66230}" type="pres">
      <dgm:prSet presAssocID="{216631DD-6CFB-4968-AFBB-A75857068970}" presName="vert0" presStyleCnt="0">
        <dgm:presLayoutVars>
          <dgm:dir/>
          <dgm:animOne val="branch"/>
          <dgm:animLvl val="lvl"/>
        </dgm:presLayoutVars>
      </dgm:prSet>
      <dgm:spPr/>
    </dgm:pt>
    <dgm:pt modelId="{281A0F28-2359-40D5-B9D9-648CFFA746FC}" type="pres">
      <dgm:prSet presAssocID="{FCD14D4A-650F-4131-8F4A-788238A99CC0}" presName="thickLine" presStyleLbl="alignNode1" presStyleIdx="0" presStyleCnt="4"/>
      <dgm:spPr/>
    </dgm:pt>
    <dgm:pt modelId="{112B6CA5-9090-49FD-BE2E-1887C019A635}" type="pres">
      <dgm:prSet presAssocID="{FCD14D4A-650F-4131-8F4A-788238A99CC0}" presName="horz1" presStyleCnt="0"/>
      <dgm:spPr/>
    </dgm:pt>
    <dgm:pt modelId="{848FB757-5073-4C12-B6EE-83504BA9EC85}" type="pres">
      <dgm:prSet presAssocID="{FCD14D4A-650F-4131-8F4A-788238A99CC0}" presName="tx1" presStyleLbl="revTx" presStyleIdx="0" presStyleCnt="4"/>
      <dgm:spPr/>
    </dgm:pt>
    <dgm:pt modelId="{FAB73012-7CE6-45F4-AF2E-DBFCAD08F822}" type="pres">
      <dgm:prSet presAssocID="{FCD14D4A-650F-4131-8F4A-788238A99CC0}" presName="vert1" presStyleCnt="0"/>
      <dgm:spPr/>
    </dgm:pt>
    <dgm:pt modelId="{DC5E30B1-FA8E-480D-AD71-96F432141767}" type="pres">
      <dgm:prSet presAssocID="{9C3DFC35-36E3-4C97-AF29-2F8A281784D0}" presName="thickLine" presStyleLbl="alignNode1" presStyleIdx="1" presStyleCnt="4"/>
      <dgm:spPr/>
    </dgm:pt>
    <dgm:pt modelId="{86D14971-60C2-4273-BA1D-2BC011B17E2B}" type="pres">
      <dgm:prSet presAssocID="{9C3DFC35-36E3-4C97-AF29-2F8A281784D0}" presName="horz1" presStyleCnt="0"/>
      <dgm:spPr/>
    </dgm:pt>
    <dgm:pt modelId="{BC95AE12-9EEE-4408-975B-570EBBCD58D4}" type="pres">
      <dgm:prSet presAssocID="{9C3DFC35-36E3-4C97-AF29-2F8A281784D0}" presName="tx1" presStyleLbl="revTx" presStyleIdx="1" presStyleCnt="4"/>
      <dgm:spPr/>
    </dgm:pt>
    <dgm:pt modelId="{0FA9729F-7192-4D76-B2AC-6D7DF71A1F46}" type="pres">
      <dgm:prSet presAssocID="{9C3DFC35-36E3-4C97-AF29-2F8A281784D0}" presName="vert1" presStyleCnt="0"/>
      <dgm:spPr/>
    </dgm:pt>
    <dgm:pt modelId="{A649FFCB-24DF-439E-86DC-C3DFC37ED128}" type="pres">
      <dgm:prSet presAssocID="{0A1FAD5D-0DE9-43AE-A02E-DE7B11C8AD13}" presName="thickLine" presStyleLbl="alignNode1" presStyleIdx="2" presStyleCnt="4"/>
      <dgm:spPr/>
    </dgm:pt>
    <dgm:pt modelId="{104FF993-BC28-411A-ADC5-4AAA3394DB72}" type="pres">
      <dgm:prSet presAssocID="{0A1FAD5D-0DE9-43AE-A02E-DE7B11C8AD13}" presName="horz1" presStyleCnt="0"/>
      <dgm:spPr/>
    </dgm:pt>
    <dgm:pt modelId="{31CE5639-A165-426E-8259-661BA245FEE7}" type="pres">
      <dgm:prSet presAssocID="{0A1FAD5D-0DE9-43AE-A02E-DE7B11C8AD13}" presName="tx1" presStyleLbl="revTx" presStyleIdx="2" presStyleCnt="4"/>
      <dgm:spPr/>
    </dgm:pt>
    <dgm:pt modelId="{198CD28F-51E3-4CC6-BC62-DB9C163F762D}" type="pres">
      <dgm:prSet presAssocID="{0A1FAD5D-0DE9-43AE-A02E-DE7B11C8AD13}" presName="vert1" presStyleCnt="0"/>
      <dgm:spPr/>
    </dgm:pt>
    <dgm:pt modelId="{4DABDB2C-0054-4C38-9AAA-FF39795BB3C8}" type="pres">
      <dgm:prSet presAssocID="{313C14DB-C331-4705-BEC7-3C6585A5B85F}" presName="thickLine" presStyleLbl="alignNode1" presStyleIdx="3" presStyleCnt="4"/>
      <dgm:spPr/>
    </dgm:pt>
    <dgm:pt modelId="{1FB379AC-E4DA-4E01-A9E4-C9C93E69A008}" type="pres">
      <dgm:prSet presAssocID="{313C14DB-C331-4705-BEC7-3C6585A5B85F}" presName="horz1" presStyleCnt="0"/>
      <dgm:spPr/>
    </dgm:pt>
    <dgm:pt modelId="{F549B663-591C-4B47-B4E6-ECCE4F9B5D7F}" type="pres">
      <dgm:prSet presAssocID="{313C14DB-C331-4705-BEC7-3C6585A5B85F}" presName="tx1" presStyleLbl="revTx" presStyleIdx="3" presStyleCnt="4"/>
      <dgm:spPr/>
    </dgm:pt>
    <dgm:pt modelId="{5EB972A0-312C-4F8C-A462-864591FF282A}" type="pres">
      <dgm:prSet presAssocID="{313C14DB-C331-4705-BEC7-3C6585A5B85F}" presName="vert1" presStyleCnt="0"/>
      <dgm:spPr/>
    </dgm:pt>
  </dgm:ptLst>
  <dgm:cxnLst>
    <dgm:cxn modelId="{EFB96E1B-FE49-46CB-A410-4EC1EAD88C23}" srcId="{216631DD-6CFB-4968-AFBB-A75857068970}" destId="{313C14DB-C331-4705-BEC7-3C6585A5B85F}" srcOrd="3" destOrd="0" parTransId="{29103C0C-644E-41E2-9D20-AD22058A48BC}" sibTransId="{5E4D5D04-E367-4E01-B931-358BDBF7A146}"/>
    <dgm:cxn modelId="{2764261C-8899-4C78-8C30-AF11FA7D791C}" type="presOf" srcId="{9C3DFC35-36E3-4C97-AF29-2F8A281784D0}" destId="{BC95AE12-9EEE-4408-975B-570EBBCD58D4}" srcOrd="0" destOrd="0" presId="urn:microsoft.com/office/officeart/2008/layout/LinedList"/>
    <dgm:cxn modelId="{9F111E23-DBF4-4C76-91A8-AB3CAB6BDB31}" srcId="{216631DD-6CFB-4968-AFBB-A75857068970}" destId="{9C3DFC35-36E3-4C97-AF29-2F8A281784D0}" srcOrd="1" destOrd="0" parTransId="{138ECBA2-F610-4869-BD09-9072F3CD11FE}" sibTransId="{73C7E9CA-3376-45EA-9DE8-F45EACC8B1CF}"/>
    <dgm:cxn modelId="{510A4A2C-F240-400E-99F0-C6A534468D9B}" srcId="{216631DD-6CFB-4968-AFBB-A75857068970}" destId="{FCD14D4A-650F-4131-8F4A-788238A99CC0}" srcOrd="0" destOrd="0" parTransId="{9413B38F-EAAC-4F3B-9F26-BDFF8AAAA84B}" sibTransId="{FBFC3C03-A493-41EB-8290-C22234D6D4B0}"/>
    <dgm:cxn modelId="{36841536-17BB-4C63-9287-E06B5909EFE4}" type="presOf" srcId="{FCD14D4A-650F-4131-8F4A-788238A99CC0}" destId="{848FB757-5073-4C12-B6EE-83504BA9EC85}" srcOrd="0" destOrd="0" presId="urn:microsoft.com/office/officeart/2008/layout/LinedList"/>
    <dgm:cxn modelId="{A441D2A7-5F4E-4BC4-BF0F-C3B9D24FB726}" type="presOf" srcId="{313C14DB-C331-4705-BEC7-3C6585A5B85F}" destId="{F549B663-591C-4B47-B4E6-ECCE4F9B5D7F}" srcOrd="0" destOrd="0" presId="urn:microsoft.com/office/officeart/2008/layout/LinedList"/>
    <dgm:cxn modelId="{C9865EAB-CC50-4375-8345-95CDAC0E62A1}" type="presOf" srcId="{0A1FAD5D-0DE9-43AE-A02E-DE7B11C8AD13}" destId="{31CE5639-A165-426E-8259-661BA245FEE7}" srcOrd="0" destOrd="0" presId="urn:microsoft.com/office/officeart/2008/layout/LinedList"/>
    <dgm:cxn modelId="{7FF8F3DD-652D-4F00-B7BF-E90C4B50C417}" srcId="{216631DD-6CFB-4968-AFBB-A75857068970}" destId="{0A1FAD5D-0DE9-43AE-A02E-DE7B11C8AD13}" srcOrd="2" destOrd="0" parTransId="{8D5ACB9B-57C5-4756-9EC4-F1E00EB9C3F3}" sibTransId="{232E1573-7440-400B-B96C-FF9BE1F57D4E}"/>
    <dgm:cxn modelId="{6B0A8DE1-B035-488C-BA2D-6BD6987888C0}" type="presOf" srcId="{216631DD-6CFB-4968-AFBB-A75857068970}" destId="{96267EC5-037F-4E94-BFF4-1C046CE66230}" srcOrd="0" destOrd="0" presId="urn:microsoft.com/office/officeart/2008/layout/LinedList"/>
    <dgm:cxn modelId="{E4307C57-F837-4721-BE23-478802CB3CDF}" type="presParOf" srcId="{96267EC5-037F-4E94-BFF4-1C046CE66230}" destId="{281A0F28-2359-40D5-B9D9-648CFFA746FC}" srcOrd="0" destOrd="0" presId="urn:microsoft.com/office/officeart/2008/layout/LinedList"/>
    <dgm:cxn modelId="{3B8B5329-4428-4D6E-AE57-330C9B79ABC1}" type="presParOf" srcId="{96267EC5-037F-4E94-BFF4-1C046CE66230}" destId="{112B6CA5-9090-49FD-BE2E-1887C019A635}" srcOrd="1" destOrd="0" presId="urn:microsoft.com/office/officeart/2008/layout/LinedList"/>
    <dgm:cxn modelId="{67A2F071-2D82-4CE9-8544-92933A6FE397}" type="presParOf" srcId="{112B6CA5-9090-49FD-BE2E-1887C019A635}" destId="{848FB757-5073-4C12-B6EE-83504BA9EC85}" srcOrd="0" destOrd="0" presId="urn:microsoft.com/office/officeart/2008/layout/LinedList"/>
    <dgm:cxn modelId="{D37B29BC-D12A-42FE-AF2B-D05E1D702B5E}" type="presParOf" srcId="{112B6CA5-9090-49FD-BE2E-1887C019A635}" destId="{FAB73012-7CE6-45F4-AF2E-DBFCAD08F822}" srcOrd="1" destOrd="0" presId="urn:microsoft.com/office/officeart/2008/layout/LinedList"/>
    <dgm:cxn modelId="{0047B84C-1FB2-4C17-9089-60BE34D6D1E5}" type="presParOf" srcId="{96267EC5-037F-4E94-BFF4-1C046CE66230}" destId="{DC5E30B1-FA8E-480D-AD71-96F432141767}" srcOrd="2" destOrd="0" presId="urn:microsoft.com/office/officeart/2008/layout/LinedList"/>
    <dgm:cxn modelId="{C0199843-DDDE-4AD2-9A19-81A1188EBC9C}" type="presParOf" srcId="{96267EC5-037F-4E94-BFF4-1C046CE66230}" destId="{86D14971-60C2-4273-BA1D-2BC011B17E2B}" srcOrd="3" destOrd="0" presId="urn:microsoft.com/office/officeart/2008/layout/LinedList"/>
    <dgm:cxn modelId="{FADB65A6-D051-480C-8D83-0B7BEAB55D0E}" type="presParOf" srcId="{86D14971-60C2-4273-BA1D-2BC011B17E2B}" destId="{BC95AE12-9EEE-4408-975B-570EBBCD58D4}" srcOrd="0" destOrd="0" presId="urn:microsoft.com/office/officeart/2008/layout/LinedList"/>
    <dgm:cxn modelId="{79A299AA-9D78-44ED-848F-1301213D710D}" type="presParOf" srcId="{86D14971-60C2-4273-BA1D-2BC011B17E2B}" destId="{0FA9729F-7192-4D76-B2AC-6D7DF71A1F46}" srcOrd="1" destOrd="0" presId="urn:microsoft.com/office/officeart/2008/layout/LinedList"/>
    <dgm:cxn modelId="{DC0FD798-6C66-4FF5-9CA0-6802C2A5DEF2}" type="presParOf" srcId="{96267EC5-037F-4E94-BFF4-1C046CE66230}" destId="{A649FFCB-24DF-439E-86DC-C3DFC37ED128}" srcOrd="4" destOrd="0" presId="urn:microsoft.com/office/officeart/2008/layout/LinedList"/>
    <dgm:cxn modelId="{4E98E85C-5FC9-488E-B46A-3959E33D55B9}" type="presParOf" srcId="{96267EC5-037F-4E94-BFF4-1C046CE66230}" destId="{104FF993-BC28-411A-ADC5-4AAA3394DB72}" srcOrd="5" destOrd="0" presId="urn:microsoft.com/office/officeart/2008/layout/LinedList"/>
    <dgm:cxn modelId="{F80B2421-A6C8-43AD-BFE6-D8DC0B5D175D}" type="presParOf" srcId="{104FF993-BC28-411A-ADC5-4AAA3394DB72}" destId="{31CE5639-A165-426E-8259-661BA245FEE7}" srcOrd="0" destOrd="0" presId="urn:microsoft.com/office/officeart/2008/layout/LinedList"/>
    <dgm:cxn modelId="{1758B6C5-3DF4-4AD5-B66A-D09295FBC951}" type="presParOf" srcId="{104FF993-BC28-411A-ADC5-4AAA3394DB72}" destId="{198CD28F-51E3-4CC6-BC62-DB9C163F762D}" srcOrd="1" destOrd="0" presId="urn:microsoft.com/office/officeart/2008/layout/LinedList"/>
    <dgm:cxn modelId="{4237F3FD-C0B9-4AA8-95CE-FFE8C585B3DD}" type="presParOf" srcId="{96267EC5-037F-4E94-BFF4-1C046CE66230}" destId="{4DABDB2C-0054-4C38-9AAA-FF39795BB3C8}" srcOrd="6" destOrd="0" presId="urn:microsoft.com/office/officeart/2008/layout/LinedList"/>
    <dgm:cxn modelId="{B19A2607-F4D7-4EA1-9259-4E72A5656323}" type="presParOf" srcId="{96267EC5-037F-4E94-BFF4-1C046CE66230}" destId="{1FB379AC-E4DA-4E01-A9E4-C9C93E69A008}" srcOrd="7" destOrd="0" presId="urn:microsoft.com/office/officeart/2008/layout/LinedList"/>
    <dgm:cxn modelId="{CA40D531-F7B6-4D16-9C96-BC43046BA605}" type="presParOf" srcId="{1FB379AC-E4DA-4E01-A9E4-C9C93E69A008}" destId="{F549B663-591C-4B47-B4E6-ECCE4F9B5D7F}" srcOrd="0" destOrd="0" presId="urn:microsoft.com/office/officeart/2008/layout/LinedList"/>
    <dgm:cxn modelId="{93F772E0-353C-4D39-97CA-0325F1628852}" type="presParOf" srcId="{1FB379AC-E4DA-4E01-A9E4-C9C93E69A008}" destId="{5EB972A0-312C-4F8C-A462-864591FF282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C96190-C288-4342-BA33-CCFF745128B2}" type="doc">
      <dgm:prSet loTypeId="urn:microsoft.com/office/officeart/2008/layout/LinedList" loCatId="Inbox" qsTypeId="urn:microsoft.com/office/officeart/2005/8/quickstyle/simple1" qsCatId="simple" csTypeId="urn:microsoft.com/office/officeart/2005/8/colors/ColorSchemeForSuggestions" csCatId="other"/>
      <dgm:spPr/>
      <dgm:t>
        <a:bodyPr/>
        <a:lstStyle/>
        <a:p>
          <a:endParaRPr lang="en-US"/>
        </a:p>
      </dgm:t>
    </dgm:pt>
    <dgm:pt modelId="{29C13B41-0FA0-4F6F-94D8-1123A83AC35A}">
      <dgm:prSet custT="1"/>
      <dgm:spPr/>
      <dgm:t>
        <a:bodyPr/>
        <a:lstStyle/>
        <a:p>
          <a:r>
            <a:rPr lang="en-US" sz="1800">
              <a:solidFill>
                <a:schemeClr val="bg1"/>
              </a:solidFill>
            </a:rPr>
            <a:t>Technique 1: Write and debug the program in sub-programs</a:t>
          </a:r>
        </a:p>
      </dgm:t>
    </dgm:pt>
    <dgm:pt modelId="{0E498D9C-2128-4791-A430-11D1CB93ACAE}" type="parTrans" cxnId="{60CBC53B-47E4-4338-AA7B-36115EBBEE77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114E7AF7-F751-463B-99B7-FF4943FAA15C}" type="sibTrans" cxnId="{60CBC53B-47E4-4338-AA7B-36115EBBEE77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E9B260A2-1DC6-43BE-83A2-E9C865453AFF}">
      <dgm:prSet custT="1"/>
      <dgm:spPr/>
      <dgm:t>
        <a:bodyPr/>
        <a:lstStyle/>
        <a:p>
          <a:r>
            <a:rPr lang="en-US" sz="1800">
              <a:solidFill>
                <a:schemeClr val="bg1"/>
              </a:solidFill>
            </a:rPr>
            <a:t>Technique 2:  Conduct a </a:t>
          </a:r>
          <a:r>
            <a:rPr lang="en-US" sz="1800" i="1">
              <a:solidFill>
                <a:schemeClr val="bg1"/>
              </a:solidFill>
            </a:rPr>
            <a:t>structured walk-through</a:t>
          </a:r>
          <a:r>
            <a:rPr lang="en-US" sz="1800">
              <a:solidFill>
                <a:schemeClr val="bg1"/>
              </a:solidFill>
            </a:rPr>
            <a:t> of the program/subprogram</a:t>
          </a:r>
        </a:p>
      </dgm:t>
    </dgm:pt>
    <dgm:pt modelId="{27E5D923-D0B8-4007-A86F-3888C6B23968}" type="parTrans" cxnId="{9770F194-3AE9-4DA9-BBDD-98B783944201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B7A2E73D-9E16-4F20-BC47-A939AC2DBE77}" type="sibTrans" cxnId="{9770F194-3AE9-4DA9-BBDD-98B783944201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CEF8F2DB-BAD2-415D-866A-4E35F3E968F3}">
      <dgm:prSet custT="1"/>
      <dgm:spPr/>
      <dgm:t>
        <a:bodyPr/>
        <a:lstStyle/>
        <a:p>
          <a:r>
            <a:rPr lang="en-US" sz="1800">
              <a:solidFill>
                <a:schemeClr val="bg1"/>
              </a:solidFill>
            </a:rPr>
            <a:t>Technique 3:  Run the program using a variety of inputs and decide if the outputs are what were expected.</a:t>
          </a:r>
        </a:p>
      </dgm:t>
    </dgm:pt>
    <dgm:pt modelId="{909D8D51-0FD4-4144-814B-33828B1A59E2}" type="parTrans" cxnId="{41075970-2DEC-421D-8976-6542E0D5D42B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644BCA52-7468-4EFB-BBE4-C34783C4FB44}" type="sibTrans" cxnId="{41075970-2DEC-421D-8976-6542E0D5D42B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DBCEB5FA-87F7-4CEF-BF4E-C85453CE5EB2}">
      <dgm:prSet custT="1"/>
      <dgm:spPr/>
      <dgm:t>
        <a:bodyPr/>
        <a:lstStyle/>
        <a:p>
          <a:r>
            <a:rPr lang="en-US" sz="1800">
              <a:solidFill>
                <a:schemeClr val="bg1"/>
              </a:solidFill>
            </a:rPr>
            <a:t>Technique 4:  Write an interactive </a:t>
          </a:r>
          <a:r>
            <a:rPr lang="en-US" sz="1800" i="1">
              <a:solidFill>
                <a:schemeClr val="bg1"/>
              </a:solidFill>
            </a:rPr>
            <a:t>trace</a:t>
          </a:r>
          <a:r>
            <a:rPr lang="en-US" sz="1800">
              <a:solidFill>
                <a:schemeClr val="bg1"/>
              </a:solidFill>
            </a:rPr>
            <a:t> into your program.</a:t>
          </a:r>
        </a:p>
      </dgm:t>
    </dgm:pt>
    <dgm:pt modelId="{7A1AF365-ED05-43A4-A7F9-8C490888E869}" type="parTrans" cxnId="{59D1E7D5-5AA6-4AB0-9232-CC751A8DC148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1DE91592-D475-4C87-8CBF-7A83372090D9}" type="sibTrans" cxnId="{59D1E7D5-5AA6-4AB0-9232-CC751A8DC148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C555E3C9-56EE-4BD2-A49F-7079CE9A0D57}">
      <dgm:prSet custT="1"/>
      <dgm:spPr/>
      <dgm:t>
        <a:bodyPr/>
        <a:lstStyle/>
        <a:p>
          <a:r>
            <a:rPr lang="en-US" sz="1800">
              <a:solidFill>
                <a:schemeClr val="bg1"/>
              </a:solidFill>
            </a:rPr>
            <a:t>Technique 5: Run the model, when possible, under simplifying assumptions for which its true values are known or can be calculated.</a:t>
          </a:r>
        </a:p>
      </dgm:t>
    </dgm:pt>
    <dgm:pt modelId="{7123A3F3-1264-4714-AE88-201617D8B663}" type="parTrans" cxnId="{74D6CBEF-9A5C-46B7-AFFF-028E1150D927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607724B4-B9C3-4135-89E8-1A5239823280}" type="sibTrans" cxnId="{74D6CBEF-9A5C-46B7-AFFF-028E1150D927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09924F7F-AB57-4341-9028-96F6880838CF}">
      <dgm:prSet custT="1"/>
      <dgm:spPr/>
      <dgm:t>
        <a:bodyPr/>
        <a:lstStyle/>
        <a:p>
          <a:r>
            <a:rPr lang="en-US" sz="1800">
              <a:solidFill>
                <a:schemeClr val="bg1"/>
              </a:solidFill>
            </a:rPr>
            <a:t>Technique 6:  In some models it may be helpful to create an animation</a:t>
          </a:r>
        </a:p>
      </dgm:t>
    </dgm:pt>
    <dgm:pt modelId="{670EBAE0-923C-427C-99FC-05E7627A7474}" type="parTrans" cxnId="{77919AAC-B8A1-45F4-8C59-DE5BB8F8FCBB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5569CFBB-4521-4846-8FA3-A3761FECDE5E}" type="sibTrans" cxnId="{77919AAC-B8A1-45F4-8C59-DE5BB8F8FCBB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BA6721C3-D609-41F3-A8B8-EB3A426A67E7}">
      <dgm:prSet custT="1"/>
      <dgm:spPr/>
      <dgm:t>
        <a:bodyPr/>
        <a:lstStyle/>
        <a:p>
          <a:r>
            <a:rPr lang="en-US" sz="1800">
              <a:solidFill>
                <a:schemeClr val="bg1"/>
              </a:solidFill>
            </a:rPr>
            <a:t>Technique 7:  Compute the sample mean and variance for each simulation input probability distribution.  Compare them with desired values.</a:t>
          </a:r>
        </a:p>
      </dgm:t>
    </dgm:pt>
    <dgm:pt modelId="{6BD23B67-B8AE-4286-8616-965B2B433A24}" type="parTrans" cxnId="{C52F98DB-B76A-4AFF-958F-D1ABDB7A2AF1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DF380ED7-D64C-4B1C-AD16-D886F3246E28}" type="sibTrans" cxnId="{C52F98DB-B76A-4AFF-958F-D1ABDB7A2AF1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F283035D-0591-4559-814A-9A0FE1DCCCBF}">
      <dgm:prSet custT="1"/>
      <dgm:spPr/>
      <dgm:t>
        <a:bodyPr/>
        <a:lstStyle/>
        <a:p>
          <a:r>
            <a:rPr lang="en-US" sz="1800">
              <a:solidFill>
                <a:schemeClr val="bg1"/>
              </a:solidFill>
            </a:rPr>
            <a:t>Technique 8:  Use a commercial simulation package to reduce the amount of programming required.</a:t>
          </a:r>
        </a:p>
      </dgm:t>
    </dgm:pt>
    <dgm:pt modelId="{42F22337-6A05-4561-9BB8-B222AB6E1C0E}" type="parTrans" cxnId="{6D01F56A-3CA2-4AA9-AED1-F23F0CE03F95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30342B6D-9755-4743-868B-548FF0C92281}" type="sibTrans" cxnId="{6D01F56A-3CA2-4AA9-AED1-F23F0CE03F95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8F883DBE-3F14-4712-98B5-8465FA050735}" type="pres">
      <dgm:prSet presAssocID="{20C96190-C288-4342-BA33-CCFF745128B2}" presName="vert0" presStyleCnt="0">
        <dgm:presLayoutVars>
          <dgm:dir/>
          <dgm:animOne val="branch"/>
          <dgm:animLvl val="lvl"/>
        </dgm:presLayoutVars>
      </dgm:prSet>
      <dgm:spPr/>
    </dgm:pt>
    <dgm:pt modelId="{9AA4CD64-6FC3-4A68-B48A-B7638FD5CA47}" type="pres">
      <dgm:prSet presAssocID="{29C13B41-0FA0-4F6F-94D8-1123A83AC35A}" presName="thickLine" presStyleLbl="alignNode1" presStyleIdx="0" presStyleCnt="8"/>
      <dgm:spPr/>
    </dgm:pt>
    <dgm:pt modelId="{CE5DE30C-054B-4468-8FFA-C5698172229C}" type="pres">
      <dgm:prSet presAssocID="{29C13B41-0FA0-4F6F-94D8-1123A83AC35A}" presName="horz1" presStyleCnt="0"/>
      <dgm:spPr/>
    </dgm:pt>
    <dgm:pt modelId="{0DDA17C5-F513-4EDF-B5E5-60D49E250868}" type="pres">
      <dgm:prSet presAssocID="{29C13B41-0FA0-4F6F-94D8-1123A83AC35A}" presName="tx1" presStyleLbl="revTx" presStyleIdx="0" presStyleCnt="8"/>
      <dgm:spPr/>
    </dgm:pt>
    <dgm:pt modelId="{4B516312-067B-46F4-BF11-8E4D987C0B77}" type="pres">
      <dgm:prSet presAssocID="{29C13B41-0FA0-4F6F-94D8-1123A83AC35A}" presName="vert1" presStyleCnt="0"/>
      <dgm:spPr/>
    </dgm:pt>
    <dgm:pt modelId="{D6AED11E-30CB-4A8E-96C9-A7F879067672}" type="pres">
      <dgm:prSet presAssocID="{E9B260A2-1DC6-43BE-83A2-E9C865453AFF}" presName="thickLine" presStyleLbl="alignNode1" presStyleIdx="1" presStyleCnt="8"/>
      <dgm:spPr/>
    </dgm:pt>
    <dgm:pt modelId="{524E9589-B431-4E91-9EDD-780A8A235F5D}" type="pres">
      <dgm:prSet presAssocID="{E9B260A2-1DC6-43BE-83A2-E9C865453AFF}" presName="horz1" presStyleCnt="0"/>
      <dgm:spPr/>
    </dgm:pt>
    <dgm:pt modelId="{443763F5-53F6-4698-AEF9-29F5AD0188B2}" type="pres">
      <dgm:prSet presAssocID="{E9B260A2-1DC6-43BE-83A2-E9C865453AFF}" presName="tx1" presStyleLbl="revTx" presStyleIdx="1" presStyleCnt="8"/>
      <dgm:spPr/>
    </dgm:pt>
    <dgm:pt modelId="{AB9699F9-1BCC-4395-890A-0EB4E299E4B5}" type="pres">
      <dgm:prSet presAssocID="{E9B260A2-1DC6-43BE-83A2-E9C865453AFF}" presName="vert1" presStyleCnt="0"/>
      <dgm:spPr/>
    </dgm:pt>
    <dgm:pt modelId="{AF665126-00B4-489B-B616-D43951530738}" type="pres">
      <dgm:prSet presAssocID="{CEF8F2DB-BAD2-415D-866A-4E35F3E968F3}" presName="thickLine" presStyleLbl="alignNode1" presStyleIdx="2" presStyleCnt="8"/>
      <dgm:spPr/>
    </dgm:pt>
    <dgm:pt modelId="{7FBE2C7B-2296-488C-9F24-182F3B91E58E}" type="pres">
      <dgm:prSet presAssocID="{CEF8F2DB-BAD2-415D-866A-4E35F3E968F3}" presName="horz1" presStyleCnt="0"/>
      <dgm:spPr/>
    </dgm:pt>
    <dgm:pt modelId="{841434D7-51D8-41AB-B428-3D82CB60D908}" type="pres">
      <dgm:prSet presAssocID="{CEF8F2DB-BAD2-415D-866A-4E35F3E968F3}" presName="tx1" presStyleLbl="revTx" presStyleIdx="2" presStyleCnt="8"/>
      <dgm:spPr/>
    </dgm:pt>
    <dgm:pt modelId="{BAECCD66-9389-49AA-A9F3-C5E2AA779670}" type="pres">
      <dgm:prSet presAssocID="{CEF8F2DB-BAD2-415D-866A-4E35F3E968F3}" presName="vert1" presStyleCnt="0"/>
      <dgm:spPr/>
    </dgm:pt>
    <dgm:pt modelId="{65141305-9499-4AB8-AC31-DD6FDF7B0042}" type="pres">
      <dgm:prSet presAssocID="{DBCEB5FA-87F7-4CEF-BF4E-C85453CE5EB2}" presName="thickLine" presStyleLbl="alignNode1" presStyleIdx="3" presStyleCnt="8"/>
      <dgm:spPr/>
    </dgm:pt>
    <dgm:pt modelId="{D61BB4BD-5C95-47AC-90F5-896A19C11C3D}" type="pres">
      <dgm:prSet presAssocID="{DBCEB5FA-87F7-4CEF-BF4E-C85453CE5EB2}" presName="horz1" presStyleCnt="0"/>
      <dgm:spPr/>
    </dgm:pt>
    <dgm:pt modelId="{C99D08F1-8A8C-433C-88C7-E09C05BEBDBF}" type="pres">
      <dgm:prSet presAssocID="{DBCEB5FA-87F7-4CEF-BF4E-C85453CE5EB2}" presName="tx1" presStyleLbl="revTx" presStyleIdx="3" presStyleCnt="8"/>
      <dgm:spPr/>
    </dgm:pt>
    <dgm:pt modelId="{960245F8-B8CB-4838-8604-AAC91C670CBD}" type="pres">
      <dgm:prSet presAssocID="{DBCEB5FA-87F7-4CEF-BF4E-C85453CE5EB2}" presName="vert1" presStyleCnt="0"/>
      <dgm:spPr/>
    </dgm:pt>
    <dgm:pt modelId="{FFA0D4F0-18AA-4488-98A8-5EE34527124D}" type="pres">
      <dgm:prSet presAssocID="{C555E3C9-56EE-4BD2-A49F-7079CE9A0D57}" presName="thickLine" presStyleLbl="alignNode1" presStyleIdx="4" presStyleCnt="8"/>
      <dgm:spPr/>
    </dgm:pt>
    <dgm:pt modelId="{A278BCF4-EE17-4050-8E93-46E19E28C33A}" type="pres">
      <dgm:prSet presAssocID="{C555E3C9-56EE-4BD2-A49F-7079CE9A0D57}" presName="horz1" presStyleCnt="0"/>
      <dgm:spPr/>
    </dgm:pt>
    <dgm:pt modelId="{339435A1-617A-4F08-B113-9403F38EF336}" type="pres">
      <dgm:prSet presAssocID="{C555E3C9-56EE-4BD2-A49F-7079CE9A0D57}" presName="tx1" presStyleLbl="revTx" presStyleIdx="4" presStyleCnt="8"/>
      <dgm:spPr/>
    </dgm:pt>
    <dgm:pt modelId="{B850C5EB-0504-41C9-8C2A-2DDE911ED6DB}" type="pres">
      <dgm:prSet presAssocID="{C555E3C9-56EE-4BD2-A49F-7079CE9A0D57}" presName="vert1" presStyleCnt="0"/>
      <dgm:spPr/>
    </dgm:pt>
    <dgm:pt modelId="{96D0E834-6EF8-4FD1-B6AE-EB8ADF0DF574}" type="pres">
      <dgm:prSet presAssocID="{09924F7F-AB57-4341-9028-96F6880838CF}" presName="thickLine" presStyleLbl="alignNode1" presStyleIdx="5" presStyleCnt="8"/>
      <dgm:spPr/>
    </dgm:pt>
    <dgm:pt modelId="{E11953BF-2E44-4219-A278-EE358B3DB535}" type="pres">
      <dgm:prSet presAssocID="{09924F7F-AB57-4341-9028-96F6880838CF}" presName="horz1" presStyleCnt="0"/>
      <dgm:spPr/>
    </dgm:pt>
    <dgm:pt modelId="{7FE93F18-CFAC-4CDF-9F7A-AD383E4572A9}" type="pres">
      <dgm:prSet presAssocID="{09924F7F-AB57-4341-9028-96F6880838CF}" presName="tx1" presStyleLbl="revTx" presStyleIdx="5" presStyleCnt="8"/>
      <dgm:spPr/>
    </dgm:pt>
    <dgm:pt modelId="{5E20BB33-9D52-4631-963C-74F1732E73DE}" type="pres">
      <dgm:prSet presAssocID="{09924F7F-AB57-4341-9028-96F6880838CF}" presName="vert1" presStyleCnt="0"/>
      <dgm:spPr/>
    </dgm:pt>
    <dgm:pt modelId="{54363E92-0219-4AD0-9FA5-F0EDDF645925}" type="pres">
      <dgm:prSet presAssocID="{BA6721C3-D609-41F3-A8B8-EB3A426A67E7}" presName="thickLine" presStyleLbl="alignNode1" presStyleIdx="6" presStyleCnt="8"/>
      <dgm:spPr/>
    </dgm:pt>
    <dgm:pt modelId="{282B168A-CF7B-42FB-BA48-03A4706219C5}" type="pres">
      <dgm:prSet presAssocID="{BA6721C3-D609-41F3-A8B8-EB3A426A67E7}" presName="horz1" presStyleCnt="0"/>
      <dgm:spPr/>
    </dgm:pt>
    <dgm:pt modelId="{6A1E067B-C19E-4517-BF9D-CEBD5628A9EE}" type="pres">
      <dgm:prSet presAssocID="{BA6721C3-D609-41F3-A8B8-EB3A426A67E7}" presName="tx1" presStyleLbl="revTx" presStyleIdx="6" presStyleCnt="8"/>
      <dgm:spPr/>
    </dgm:pt>
    <dgm:pt modelId="{03282651-5349-4D0A-973C-D0735BE7E603}" type="pres">
      <dgm:prSet presAssocID="{BA6721C3-D609-41F3-A8B8-EB3A426A67E7}" presName="vert1" presStyleCnt="0"/>
      <dgm:spPr/>
    </dgm:pt>
    <dgm:pt modelId="{FE8386E7-543D-4226-97AD-D163A803579D}" type="pres">
      <dgm:prSet presAssocID="{F283035D-0591-4559-814A-9A0FE1DCCCBF}" presName="thickLine" presStyleLbl="alignNode1" presStyleIdx="7" presStyleCnt="8"/>
      <dgm:spPr/>
    </dgm:pt>
    <dgm:pt modelId="{E79A7814-89FB-4C2A-B2B6-F842EC3B130F}" type="pres">
      <dgm:prSet presAssocID="{F283035D-0591-4559-814A-9A0FE1DCCCBF}" presName="horz1" presStyleCnt="0"/>
      <dgm:spPr/>
    </dgm:pt>
    <dgm:pt modelId="{42AC7912-6583-4FCA-8309-A6EC626E321B}" type="pres">
      <dgm:prSet presAssocID="{F283035D-0591-4559-814A-9A0FE1DCCCBF}" presName="tx1" presStyleLbl="revTx" presStyleIdx="7" presStyleCnt="8"/>
      <dgm:spPr/>
    </dgm:pt>
    <dgm:pt modelId="{76C45D2D-5BBC-4DFB-9177-99839282657F}" type="pres">
      <dgm:prSet presAssocID="{F283035D-0591-4559-814A-9A0FE1DCCCBF}" presName="vert1" presStyleCnt="0"/>
      <dgm:spPr/>
    </dgm:pt>
  </dgm:ptLst>
  <dgm:cxnLst>
    <dgm:cxn modelId="{7532B306-8DD5-49DC-892B-D47CA58F23F1}" type="presOf" srcId="{F283035D-0591-4559-814A-9A0FE1DCCCBF}" destId="{42AC7912-6583-4FCA-8309-A6EC626E321B}" srcOrd="0" destOrd="0" presId="urn:microsoft.com/office/officeart/2008/layout/LinedList"/>
    <dgm:cxn modelId="{1086250B-F58E-4FE0-A61B-47DCC3D84E18}" type="presOf" srcId="{29C13B41-0FA0-4F6F-94D8-1123A83AC35A}" destId="{0DDA17C5-F513-4EDF-B5E5-60D49E250868}" srcOrd="0" destOrd="0" presId="urn:microsoft.com/office/officeart/2008/layout/LinedList"/>
    <dgm:cxn modelId="{719C8B2E-A3CD-4654-A34A-8F87B1987CD4}" type="presOf" srcId="{C555E3C9-56EE-4BD2-A49F-7079CE9A0D57}" destId="{339435A1-617A-4F08-B113-9403F38EF336}" srcOrd="0" destOrd="0" presId="urn:microsoft.com/office/officeart/2008/layout/LinedList"/>
    <dgm:cxn modelId="{60CBC53B-47E4-4338-AA7B-36115EBBEE77}" srcId="{20C96190-C288-4342-BA33-CCFF745128B2}" destId="{29C13B41-0FA0-4F6F-94D8-1123A83AC35A}" srcOrd="0" destOrd="0" parTransId="{0E498D9C-2128-4791-A430-11D1CB93ACAE}" sibTransId="{114E7AF7-F751-463B-99B7-FF4943FAA15C}"/>
    <dgm:cxn modelId="{BF92015F-1760-4564-A36A-E60DDD3429E6}" type="presOf" srcId="{DBCEB5FA-87F7-4CEF-BF4E-C85453CE5EB2}" destId="{C99D08F1-8A8C-433C-88C7-E09C05BEBDBF}" srcOrd="0" destOrd="0" presId="urn:microsoft.com/office/officeart/2008/layout/LinedList"/>
    <dgm:cxn modelId="{CC8FFC44-6952-4483-80D8-C1A1E3618B6D}" type="presOf" srcId="{CEF8F2DB-BAD2-415D-866A-4E35F3E968F3}" destId="{841434D7-51D8-41AB-B428-3D82CB60D908}" srcOrd="0" destOrd="0" presId="urn:microsoft.com/office/officeart/2008/layout/LinedList"/>
    <dgm:cxn modelId="{6D01F56A-3CA2-4AA9-AED1-F23F0CE03F95}" srcId="{20C96190-C288-4342-BA33-CCFF745128B2}" destId="{F283035D-0591-4559-814A-9A0FE1DCCCBF}" srcOrd="7" destOrd="0" parTransId="{42F22337-6A05-4561-9BB8-B222AB6E1C0E}" sibTransId="{30342B6D-9755-4743-868B-548FF0C92281}"/>
    <dgm:cxn modelId="{41075970-2DEC-421D-8976-6542E0D5D42B}" srcId="{20C96190-C288-4342-BA33-CCFF745128B2}" destId="{CEF8F2DB-BAD2-415D-866A-4E35F3E968F3}" srcOrd="2" destOrd="0" parTransId="{909D8D51-0FD4-4144-814B-33828B1A59E2}" sibTransId="{644BCA52-7468-4EFB-BBE4-C34783C4FB44}"/>
    <dgm:cxn modelId="{B8B8A473-3706-43C4-9469-830E30A7E4E8}" type="presOf" srcId="{BA6721C3-D609-41F3-A8B8-EB3A426A67E7}" destId="{6A1E067B-C19E-4517-BF9D-CEBD5628A9EE}" srcOrd="0" destOrd="0" presId="urn:microsoft.com/office/officeart/2008/layout/LinedList"/>
    <dgm:cxn modelId="{6E596181-8AA3-4F7E-937B-A02AFCAB20F6}" type="presOf" srcId="{E9B260A2-1DC6-43BE-83A2-E9C865453AFF}" destId="{443763F5-53F6-4698-AEF9-29F5AD0188B2}" srcOrd="0" destOrd="0" presId="urn:microsoft.com/office/officeart/2008/layout/LinedList"/>
    <dgm:cxn modelId="{9770F194-3AE9-4DA9-BBDD-98B783944201}" srcId="{20C96190-C288-4342-BA33-CCFF745128B2}" destId="{E9B260A2-1DC6-43BE-83A2-E9C865453AFF}" srcOrd="1" destOrd="0" parTransId="{27E5D923-D0B8-4007-A86F-3888C6B23968}" sibTransId="{B7A2E73D-9E16-4F20-BC47-A939AC2DBE77}"/>
    <dgm:cxn modelId="{E37C5AA0-EAAB-4E47-B598-A7F1C8198D4A}" type="presOf" srcId="{20C96190-C288-4342-BA33-CCFF745128B2}" destId="{8F883DBE-3F14-4712-98B5-8465FA050735}" srcOrd="0" destOrd="0" presId="urn:microsoft.com/office/officeart/2008/layout/LinedList"/>
    <dgm:cxn modelId="{522F4DA7-A54B-4D1B-A09F-51AFE9F0CC2E}" type="presOf" srcId="{09924F7F-AB57-4341-9028-96F6880838CF}" destId="{7FE93F18-CFAC-4CDF-9F7A-AD383E4572A9}" srcOrd="0" destOrd="0" presId="urn:microsoft.com/office/officeart/2008/layout/LinedList"/>
    <dgm:cxn modelId="{77919AAC-B8A1-45F4-8C59-DE5BB8F8FCBB}" srcId="{20C96190-C288-4342-BA33-CCFF745128B2}" destId="{09924F7F-AB57-4341-9028-96F6880838CF}" srcOrd="5" destOrd="0" parTransId="{670EBAE0-923C-427C-99FC-05E7627A7474}" sibTransId="{5569CFBB-4521-4846-8FA3-A3761FECDE5E}"/>
    <dgm:cxn modelId="{59D1E7D5-5AA6-4AB0-9232-CC751A8DC148}" srcId="{20C96190-C288-4342-BA33-CCFF745128B2}" destId="{DBCEB5FA-87F7-4CEF-BF4E-C85453CE5EB2}" srcOrd="3" destOrd="0" parTransId="{7A1AF365-ED05-43A4-A7F9-8C490888E869}" sibTransId="{1DE91592-D475-4C87-8CBF-7A83372090D9}"/>
    <dgm:cxn modelId="{C52F98DB-B76A-4AFF-958F-D1ABDB7A2AF1}" srcId="{20C96190-C288-4342-BA33-CCFF745128B2}" destId="{BA6721C3-D609-41F3-A8B8-EB3A426A67E7}" srcOrd="6" destOrd="0" parTransId="{6BD23B67-B8AE-4286-8616-965B2B433A24}" sibTransId="{DF380ED7-D64C-4B1C-AD16-D886F3246E28}"/>
    <dgm:cxn modelId="{74D6CBEF-9A5C-46B7-AFFF-028E1150D927}" srcId="{20C96190-C288-4342-BA33-CCFF745128B2}" destId="{C555E3C9-56EE-4BD2-A49F-7079CE9A0D57}" srcOrd="4" destOrd="0" parTransId="{7123A3F3-1264-4714-AE88-201617D8B663}" sibTransId="{607724B4-B9C3-4135-89E8-1A5239823280}"/>
    <dgm:cxn modelId="{296601BE-FF53-46CC-A7DB-99D513F1A4A1}" type="presParOf" srcId="{8F883DBE-3F14-4712-98B5-8465FA050735}" destId="{9AA4CD64-6FC3-4A68-B48A-B7638FD5CA47}" srcOrd="0" destOrd="0" presId="urn:microsoft.com/office/officeart/2008/layout/LinedList"/>
    <dgm:cxn modelId="{FFD77ECD-BB0E-4DAF-9F50-235D934E8AE7}" type="presParOf" srcId="{8F883DBE-3F14-4712-98B5-8465FA050735}" destId="{CE5DE30C-054B-4468-8FFA-C5698172229C}" srcOrd="1" destOrd="0" presId="urn:microsoft.com/office/officeart/2008/layout/LinedList"/>
    <dgm:cxn modelId="{8D44D481-98BF-4625-897D-48B4F6B4F35E}" type="presParOf" srcId="{CE5DE30C-054B-4468-8FFA-C5698172229C}" destId="{0DDA17C5-F513-4EDF-B5E5-60D49E250868}" srcOrd="0" destOrd="0" presId="urn:microsoft.com/office/officeart/2008/layout/LinedList"/>
    <dgm:cxn modelId="{772EA6CE-749F-4E17-A234-01DA9AF85DEE}" type="presParOf" srcId="{CE5DE30C-054B-4468-8FFA-C5698172229C}" destId="{4B516312-067B-46F4-BF11-8E4D987C0B77}" srcOrd="1" destOrd="0" presId="urn:microsoft.com/office/officeart/2008/layout/LinedList"/>
    <dgm:cxn modelId="{B01A5AC2-A2A6-4849-A81E-AD971312EE82}" type="presParOf" srcId="{8F883DBE-3F14-4712-98B5-8465FA050735}" destId="{D6AED11E-30CB-4A8E-96C9-A7F879067672}" srcOrd="2" destOrd="0" presId="urn:microsoft.com/office/officeart/2008/layout/LinedList"/>
    <dgm:cxn modelId="{F927A6EE-0F4D-4ED7-9C37-A7ACF3886BB8}" type="presParOf" srcId="{8F883DBE-3F14-4712-98B5-8465FA050735}" destId="{524E9589-B431-4E91-9EDD-780A8A235F5D}" srcOrd="3" destOrd="0" presId="urn:microsoft.com/office/officeart/2008/layout/LinedList"/>
    <dgm:cxn modelId="{88E69A65-35B2-4342-BEC7-F2597B3A8C4C}" type="presParOf" srcId="{524E9589-B431-4E91-9EDD-780A8A235F5D}" destId="{443763F5-53F6-4698-AEF9-29F5AD0188B2}" srcOrd="0" destOrd="0" presId="urn:microsoft.com/office/officeart/2008/layout/LinedList"/>
    <dgm:cxn modelId="{AA28EFFC-742B-4847-8D99-E476448D70D8}" type="presParOf" srcId="{524E9589-B431-4E91-9EDD-780A8A235F5D}" destId="{AB9699F9-1BCC-4395-890A-0EB4E299E4B5}" srcOrd="1" destOrd="0" presId="urn:microsoft.com/office/officeart/2008/layout/LinedList"/>
    <dgm:cxn modelId="{CC2191BC-FBFC-4455-BE51-6204E0D86E3F}" type="presParOf" srcId="{8F883DBE-3F14-4712-98B5-8465FA050735}" destId="{AF665126-00B4-489B-B616-D43951530738}" srcOrd="4" destOrd="0" presId="urn:microsoft.com/office/officeart/2008/layout/LinedList"/>
    <dgm:cxn modelId="{8C4A5C38-1286-4FFD-AFED-D4BF461F7A17}" type="presParOf" srcId="{8F883DBE-3F14-4712-98B5-8465FA050735}" destId="{7FBE2C7B-2296-488C-9F24-182F3B91E58E}" srcOrd="5" destOrd="0" presId="urn:microsoft.com/office/officeart/2008/layout/LinedList"/>
    <dgm:cxn modelId="{2BD752F0-A302-4731-B146-8419DC569D88}" type="presParOf" srcId="{7FBE2C7B-2296-488C-9F24-182F3B91E58E}" destId="{841434D7-51D8-41AB-B428-3D82CB60D908}" srcOrd="0" destOrd="0" presId="urn:microsoft.com/office/officeart/2008/layout/LinedList"/>
    <dgm:cxn modelId="{92A49EB0-4187-478F-906E-CD35FE0481F1}" type="presParOf" srcId="{7FBE2C7B-2296-488C-9F24-182F3B91E58E}" destId="{BAECCD66-9389-49AA-A9F3-C5E2AA779670}" srcOrd="1" destOrd="0" presId="urn:microsoft.com/office/officeart/2008/layout/LinedList"/>
    <dgm:cxn modelId="{EC2045E4-BFBB-4755-B2BC-8B80833EE21F}" type="presParOf" srcId="{8F883DBE-3F14-4712-98B5-8465FA050735}" destId="{65141305-9499-4AB8-AC31-DD6FDF7B0042}" srcOrd="6" destOrd="0" presId="urn:microsoft.com/office/officeart/2008/layout/LinedList"/>
    <dgm:cxn modelId="{BE0B5EFC-AC93-4FA5-9FBC-F0584BD44CA3}" type="presParOf" srcId="{8F883DBE-3F14-4712-98B5-8465FA050735}" destId="{D61BB4BD-5C95-47AC-90F5-896A19C11C3D}" srcOrd="7" destOrd="0" presId="urn:microsoft.com/office/officeart/2008/layout/LinedList"/>
    <dgm:cxn modelId="{C0635A68-8875-4295-8648-A403A21F941F}" type="presParOf" srcId="{D61BB4BD-5C95-47AC-90F5-896A19C11C3D}" destId="{C99D08F1-8A8C-433C-88C7-E09C05BEBDBF}" srcOrd="0" destOrd="0" presId="urn:microsoft.com/office/officeart/2008/layout/LinedList"/>
    <dgm:cxn modelId="{02FD0437-6322-44C9-B12F-2AEB3FE008F7}" type="presParOf" srcId="{D61BB4BD-5C95-47AC-90F5-896A19C11C3D}" destId="{960245F8-B8CB-4838-8604-AAC91C670CBD}" srcOrd="1" destOrd="0" presId="urn:microsoft.com/office/officeart/2008/layout/LinedList"/>
    <dgm:cxn modelId="{1C2CEA49-8FE3-40D9-BACA-2602A924DC13}" type="presParOf" srcId="{8F883DBE-3F14-4712-98B5-8465FA050735}" destId="{FFA0D4F0-18AA-4488-98A8-5EE34527124D}" srcOrd="8" destOrd="0" presId="urn:microsoft.com/office/officeart/2008/layout/LinedList"/>
    <dgm:cxn modelId="{63836908-D08F-4993-9A5E-00E12AF02814}" type="presParOf" srcId="{8F883DBE-3F14-4712-98B5-8465FA050735}" destId="{A278BCF4-EE17-4050-8E93-46E19E28C33A}" srcOrd="9" destOrd="0" presId="urn:microsoft.com/office/officeart/2008/layout/LinedList"/>
    <dgm:cxn modelId="{7142F299-73E6-4E81-BAA9-B0A32A71E33E}" type="presParOf" srcId="{A278BCF4-EE17-4050-8E93-46E19E28C33A}" destId="{339435A1-617A-4F08-B113-9403F38EF336}" srcOrd="0" destOrd="0" presId="urn:microsoft.com/office/officeart/2008/layout/LinedList"/>
    <dgm:cxn modelId="{54179601-7CE5-4930-947E-DCAD596D34E4}" type="presParOf" srcId="{A278BCF4-EE17-4050-8E93-46E19E28C33A}" destId="{B850C5EB-0504-41C9-8C2A-2DDE911ED6DB}" srcOrd="1" destOrd="0" presId="urn:microsoft.com/office/officeart/2008/layout/LinedList"/>
    <dgm:cxn modelId="{02E46CBE-9B70-44B9-A225-59A663992D36}" type="presParOf" srcId="{8F883DBE-3F14-4712-98B5-8465FA050735}" destId="{96D0E834-6EF8-4FD1-B6AE-EB8ADF0DF574}" srcOrd="10" destOrd="0" presId="urn:microsoft.com/office/officeart/2008/layout/LinedList"/>
    <dgm:cxn modelId="{2CBAC0DD-99E3-4BAF-A28A-6EC00697A9C3}" type="presParOf" srcId="{8F883DBE-3F14-4712-98B5-8465FA050735}" destId="{E11953BF-2E44-4219-A278-EE358B3DB535}" srcOrd="11" destOrd="0" presId="urn:microsoft.com/office/officeart/2008/layout/LinedList"/>
    <dgm:cxn modelId="{540C812D-A91C-41C5-A936-56314E0585C7}" type="presParOf" srcId="{E11953BF-2E44-4219-A278-EE358B3DB535}" destId="{7FE93F18-CFAC-4CDF-9F7A-AD383E4572A9}" srcOrd="0" destOrd="0" presId="urn:microsoft.com/office/officeart/2008/layout/LinedList"/>
    <dgm:cxn modelId="{C45207F0-7A9A-491A-A55D-9C5FB4A20157}" type="presParOf" srcId="{E11953BF-2E44-4219-A278-EE358B3DB535}" destId="{5E20BB33-9D52-4631-963C-74F1732E73DE}" srcOrd="1" destOrd="0" presId="urn:microsoft.com/office/officeart/2008/layout/LinedList"/>
    <dgm:cxn modelId="{197162C8-71D7-44F0-A439-174313D85B1C}" type="presParOf" srcId="{8F883DBE-3F14-4712-98B5-8465FA050735}" destId="{54363E92-0219-4AD0-9FA5-F0EDDF645925}" srcOrd="12" destOrd="0" presId="urn:microsoft.com/office/officeart/2008/layout/LinedList"/>
    <dgm:cxn modelId="{940BFE79-F230-4246-86CA-28EBFDC6DD3D}" type="presParOf" srcId="{8F883DBE-3F14-4712-98B5-8465FA050735}" destId="{282B168A-CF7B-42FB-BA48-03A4706219C5}" srcOrd="13" destOrd="0" presId="urn:microsoft.com/office/officeart/2008/layout/LinedList"/>
    <dgm:cxn modelId="{3E0E9A78-96FD-4805-888C-4F40122F7FEF}" type="presParOf" srcId="{282B168A-CF7B-42FB-BA48-03A4706219C5}" destId="{6A1E067B-C19E-4517-BF9D-CEBD5628A9EE}" srcOrd="0" destOrd="0" presId="urn:microsoft.com/office/officeart/2008/layout/LinedList"/>
    <dgm:cxn modelId="{2DE5DEEE-83F7-4DB5-A90F-EFAD892E67A2}" type="presParOf" srcId="{282B168A-CF7B-42FB-BA48-03A4706219C5}" destId="{03282651-5349-4D0A-973C-D0735BE7E603}" srcOrd="1" destOrd="0" presId="urn:microsoft.com/office/officeart/2008/layout/LinedList"/>
    <dgm:cxn modelId="{67C551A5-AF6E-4FC7-BA87-B85C7F93D6F5}" type="presParOf" srcId="{8F883DBE-3F14-4712-98B5-8465FA050735}" destId="{FE8386E7-543D-4226-97AD-D163A803579D}" srcOrd="14" destOrd="0" presId="urn:microsoft.com/office/officeart/2008/layout/LinedList"/>
    <dgm:cxn modelId="{1FE66A47-7778-44F3-800A-5B518E6E8FB7}" type="presParOf" srcId="{8F883DBE-3F14-4712-98B5-8465FA050735}" destId="{E79A7814-89FB-4C2A-B2B6-F842EC3B130F}" srcOrd="15" destOrd="0" presId="urn:microsoft.com/office/officeart/2008/layout/LinedList"/>
    <dgm:cxn modelId="{53546723-11CB-461B-98DB-6DD14CA67319}" type="presParOf" srcId="{E79A7814-89FB-4C2A-B2B6-F842EC3B130F}" destId="{42AC7912-6583-4FCA-8309-A6EC626E321B}" srcOrd="0" destOrd="0" presId="urn:microsoft.com/office/officeart/2008/layout/LinedList"/>
    <dgm:cxn modelId="{0E04962E-3DD1-45AB-9295-A7BD2DE732BA}" type="presParOf" srcId="{E79A7814-89FB-4C2A-B2B6-F842EC3B130F}" destId="{76C45D2D-5BBC-4DFB-9177-99839282657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D64E0D5-082C-4AED-B775-D48F09AF15F0}" type="doc">
      <dgm:prSet loTypeId="urn:microsoft.com/office/officeart/2005/8/layout/vList2" loCatId="Inbox" qsTypeId="urn:microsoft.com/office/officeart/2005/8/quickstyle/simple1" qsCatId="simple" csTypeId="urn:microsoft.com/office/officeart/2005/8/colors/ColorSchemeForSuggestions" csCatId="other"/>
      <dgm:spPr/>
      <dgm:t>
        <a:bodyPr/>
        <a:lstStyle/>
        <a:p>
          <a:endParaRPr lang="en-US"/>
        </a:p>
      </dgm:t>
    </dgm:pt>
    <dgm:pt modelId="{96D0D831-C383-4F8A-9EA5-BB2CCDC102D1}">
      <dgm:prSet/>
      <dgm:spPr/>
      <dgm:t>
        <a:bodyPr/>
        <a:lstStyle/>
        <a:p>
          <a:r>
            <a:rPr lang="en-US"/>
            <a:t>Collect High-Quality Information and Data on the System</a:t>
          </a:r>
        </a:p>
      </dgm:t>
    </dgm:pt>
    <dgm:pt modelId="{25D0BB86-CB2D-4620-BD4D-CAF18DB5081E}" type="parTrans" cxnId="{06337770-1AAF-41B5-BE47-336106636952}">
      <dgm:prSet/>
      <dgm:spPr/>
      <dgm:t>
        <a:bodyPr/>
        <a:lstStyle/>
        <a:p>
          <a:endParaRPr lang="en-US"/>
        </a:p>
      </dgm:t>
    </dgm:pt>
    <dgm:pt modelId="{0C3AD135-7407-44FE-9972-EFFAE7E9E3DC}" type="sibTrans" cxnId="{06337770-1AAF-41B5-BE47-336106636952}">
      <dgm:prSet/>
      <dgm:spPr/>
      <dgm:t>
        <a:bodyPr/>
        <a:lstStyle/>
        <a:p>
          <a:endParaRPr lang="en-US"/>
        </a:p>
      </dgm:t>
    </dgm:pt>
    <dgm:pt modelId="{3E627C36-785C-4AE3-8240-4BD099522EAA}">
      <dgm:prSet/>
      <dgm:spPr/>
      <dgm:t>
        <a:bodyPr/>
        <a:lstStyle/>
        <a:p>
          <a:r>
            <a:rPr lang="en-US"/>
            <a:t>Interact with the Manager on a regular basis</a:t>
          </a:r>
        </a:p>
      </dgm:t>
    </dgm:pt>
    <dgm:pt modelId="{00B015A8-DCB1-4399-80F5-EE718BAF4440}" type="parTrans" cxnId="{8C5A0509-A07F-4B2C-8903-0F97DFA365A3}">
      <dgm:prSet/>
      <dgm:spPr/>
      <dgm:t>
        <a:bodyPr/>
        <a:lstStyle/>
        <a:p>
          <a:endParaRPr lang="en-US"/>
        </a:p>
      </dgm:t>
    </dgm:pt>
    <dgm:pt modelId="{60D5FC77-222D-4ACE-83A4-94944E595D35}" type="sibTrans" cxnId="{8C5A0509-A07F-4B2C-8903-0F97DFA365A3}">
      <dgm:prSet/>
      <dgm:spPr/>
      <dgm:t>
        <a:bodyPr/>
        <a:lstStyle/>
        <a:p>
          <a:endParaRPr lang="en-US"/>
        </a:p>
      </dgm:t>
    </dgm:pt>
    <dgm:pt modelId="{66944CCE-B71C-46AF-9DC4-BEE075681C6F}">
      <dgm:prSet/>
      <dgm:spPr/>
      <dgm:t>
        <a:bodyPr/>
        <a:lstStyle/>
        <a:p>
          <a:r>
            <a:rPr lang="en-US"/>
            <a:t>Maintain a Written Assumptions Document and perform a Structured Walk-Through.</a:t>
          </a:r>
        </a:p>
      </dgm:t>
    </dgm:pt>
    <dgm:pt modelId="{8434272D-6437-4593-BDD3-1EB3868536EC}" type="parTrans" cxnId="{9C1575B9-EBBD-4A02-B53A-5FE1052B8E4B}">
      <dgm:prSet/>
      <dgm:spPr/>
      <dgm:t>
        <a:bodyPr/>
        <a:lstStyle/>
        <a:p>
          <a:endParaRPr lang="en-US"/>
        </a:p>
      </dgm:t>
    </dgm:pt>
    <dgm:pt modelId="{046D83A4-EABA-4B6F-A81E-F2BDD6BE0F3C}" type="sibTrans" cxnId="{9C1575B9-EBBD-4A02-B53A-5FE1052B8E4B}">
      <dgm:prSet/>
      <dgm:spPr/>
      <dgm:t>
        <a:bodyPr/>
        <a:lstStyle/>
        <a:p>
          <a:endParaRPr lang="en-US"/>
        </a:p>
      </dgm:t>
    </dgm:pt>
    <dgm:pt modelId="{7921E04B-3777-4CD7-A287-D2DE78DB1866}">
      <dgm:prSet/>
      <dgm:spPr/>
      <dgm:t>
        <a:bodyPr/>
        <a:lstStyle/>
        <a:p>
          <a:r>
            <a:rPr lang="en-US"/>
            <a:t>Validate components of the model by using other verification techniques.</a:t>
          </a:r>
        </a:p>
      </dgm:t>
    </dgm:pt>
    <dgm:pt modelId="{8275F307-D1E6-4717-A01B-3F800724FD74}" type="parTrans" cxnId="{717DDCA0-F751-454B-8709-A2384F51ECE8}">
      <dgm:prSet/>
      <dgm:spPr/>
      <dgm:t>
        <a:bodyPr/>
        <a:lstStyle/>
        <a:p>
          <a:endParaRPr lang="en-US"/>
        </a:p>
      </dgm:t>
    </dgm:pt>
    <dgm:pt modelId="{29F06AEF-FFFE-42E7-92E1-06E9A73CFC58}" type="sibTrans" cxnId="{717DDCA0-F751-454B-8709-A2384F51ECE8}">
      <dgm:prSet/>
      <dgm:spPr/>
      <dgm:t>
        <a:bodyPr/>
        <a:lstStyle/>
        <a:p>
          <a:endParaRPr lang="en-US"/>
        </a:p>
      </dgm:t>
    </dgm:pt>
    <dgm:pt modelId="{3EC13200-C0AD-448B-97E7-51DBEBD5A3BC}">
      <dgm:prSet/>
      <dgm:spPr/>
      <dgm:t>
        <a:bodyPr/>
        <a:lstStyle/>
        <a:p>
          <a:r>
            <a:rPr lang="en-US"/>
            <a:t>Validate the output from the Overall Simulation Model.</a:t>
          </a:r>
        </a:p>
      </dgm:t>
    </dgm:pt>
    <dgm:pt modelId="{2B44BF01-3372-4FB1-87D0-9816B167585F}" type="parTrans" cxnId="{94CCD4D4-3AB5-45AD-8AC3-8621737B97C5}">
      <dgm:prSet/>
      <dgm:spPr/>
      <dgm:t>
        <a:bodyPr/>
        <a:lstStyle/>
        <a:p>
          <a:endParaRPr lang="en-US"/>
        </a:p>
      </dgm:t>
    </dgm:pt>
    <dgm:pt modelId="{D263FAD5-52B9-412A-A613-0AB373F83E8A}" type="sibTrans" cxnId="{94CCD4D4-3AB5-45AD-8AC3-8621737B97C5}">
      <dgm:prSet/>
      <dgm:spPr/>
      <dgm:t>
        <a:bodyPr/>
        <a:lstStyle/>
        <a:p>
          <a:endParaRPr lang="en-US"/>
        </a:p>
      </dgm:t>
    </dgm:pt>
    <dgm:pt modelId="{B66EA415-FDB1-45CE-9431-F4376471AE1E}">
      <dgm:prSet/>
      <dgm:spPr/>
      <dgm:t>
        <a:bodyPr/>
        <a:lstStyle/>
        <a:p>
          <a:r>
            <a:rPr lang="en-US"/>
            <a:t>Animation</a:t>
          </a:r>
        </a:p>
      </dgm:t>
    </dgm:pt>
    <dgm:pt modelId="{0A3EE0BA-0170-4904-B617-669C8C2374A8}" type="parTrans" cxnId="{F661CBE3-7C15-4207-930B-FD0F6AE0ED6B}">
      <dgm:prSet/>
      <dgm:spPr/>
      <dgm:t>
        <a:bodyPr/>
        <a:lstStyle/>
        <a:p>
          <a:endParaRPr lang="en-US"/>
        </a:p>
      </dgm:t>
    </dgm:pt>
    <dgm:pt modelId="{E4566784-C0BD-4B11-81ED-1EBC0701EC0E}" type="sibTrans" cxnId="{F661CBE3-7C15-4207-930B-FD0F6AE0ED6B}">
      <dgm:prSet/>
      <dgm:spPr/>
      <dgm:t>
        <a:bodyPr/>
        <a:lstStyle/>
        <a:p>
          <a:endParaRPr lang="en-US"/>
        </a:p>
      </dgm:t>
    </dgm:pt>
    <dgm:pt modelId="{C7C54CCB-8540-450C-8097-35522B1A8E96}" type="pres">
      <dgm:prSet presAssocID="{1D64E0D5-082C-4AED-B775-D48F09AF15F0}" presName="linear" presStyleCnt="0">
        <dgm:presLayoutVars>
          <dgm:animLvl val="lvl"/>
          <dgm:resizeHandles val="exact"/>
        </dgm:presLayoutVars>
      </dgm:prSet>
      <dgm:spPr/>
    </dgm:pt>
    <dgm:pt modelId="{768796C5-DCA0-4320-80D0-C047B82AD900}" type="pres">
      <dgm:prSet presAssocID="{96D0D831-C383-4F8A-9EA5-BB2CCDC102D1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9ED19B31-A2D7-4C7A-B49E-8CC017C94E9D}" type="pres">
      <dgm:prSet presAssocID="{0C3AD135-7407-44FE-9972-EFFAE7E9E3DC}" presName="spacer" presStyleCnt="0"/>
      <dgm:spPr/>
    </dgm:pt>
    <dgm:pt modelId="{3E9093FA-702D-4FA9-B4DD-A434F962E071}" type="pres">
      <dgm:prSet presAssocID="{3E627C36-785C-4AE3-8240-4BD099522EAA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B50AB4D0-89A6-48E4-953C-97C373775569}" type="pres">
      <dgm:prSet presAssocID="{60D5FC77-222D-4ACE-83A4-94944E595D35}" presName="spacer" presStyleCnt="0"/>
      <dgm:spPr/>
    </dgm:pt>
    <dgm:pt modelId="{C0F7D5C5-AAAE-42A9-A3D8-A9745796B146}" type="pres">
      <dgm:prSet presAssocID="{66944CCE-B71C-46AF-9DC4-BEE075681C6F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9C845A1B-2D15-43E5-8DC2-36A9224386A6}" type="pres">
      <dgm:prSet presAssocID="{046D83A4-EABA-4B6F-A81E-F2BDD6BE0F3C}" presName="spacer" presStyleCnt="0"/>
      <dgm:spPr/>
    </dgm:pt>
    <dgm:pt modelId="{4B35D2A3-E822-47EA-BFA8-C2CE134D146A}" type="pres">
      <dgm:prSet presAssocID="{7921E04B-3777-4CD7-A287-D2DE78DB1866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18FAF46D-AA74-49D9-9D53-3CCAC3F5C242}" type="pres">
      <dgm:prSet presAssocID="{29F06AEF-FFFE-42E7-92E1-06E9A73CFC58}" presName="spacer" presStyleCnt="0"/>
      <dgm:spPr/>
    </dgm:pt>
    <dgm:pt modelId="{34231595-9248-4A1E-A5B9-791198F6E7C0}" type="pres">
      <dgm:prSet presAssocID="{3EC13200-C0AD-448B-97E7-51DBEBD5A3BC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E463ABA1-CAD9-4817-B79A-41AF7AE8E555}" type="pres">
      <dgm:prSet presAssocID="{D263FAD5-52B9-412A-A613-0AB373F83E8A}" presName="spacer" presStyleCnt="0"/>
      <dgm:spPr/>
    </dgm:pt>
    <dgm:pt modelId="{ED437B02-7D1F-43A8-AD9C-74E3E1A63251}" type="pres">
      <dgm:prSet presAssocID="{B66EA415-FDB1-45CE-9431-F4376471AE1E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8C5A0509-A07F-4B2C-8903-0F97DFA365A3}" srcId="{1D64E0D5-082C-4AED-B775-D48F09AF15F0}" destId="{3E627C36-785C-4AE3-8240-4BD099522EAA}" srcOrd="1" destOrd="0" parTransId="{00B015A8-DCB1-4399-80F5-EE718BAF4440}" sibTransId="{60D5FC77-222D-4ACE-83A4-94944E595D35}"/>
    <dgm:cxn modelId="{C5680238-C5E5-49E0-B76A-8A9F20C81B6F}" type="presOf" srcId="{66944CCE-B71C-46AF-9DC4-BEE075681C6F}" destId="{C0F7D5C5-AAAE-42A9-A3D8-A9745796B146}" srcOrd="0" destOrd="0" presId="urn:microsoft.com/office/officeart/2005/8/layout/vList2"/>
    <dgm:cxn modelId="{613CA63C-1E41-4AA6-92BD-B719B79D1300}" type="presOf" srcId="{3EC13200-C0AD-448B-97E7-51DBEBD5A3BC}" destId="{34231595-9248-4A1E-A5B9-791198F6E7C0}" srcOrd="0" destOrd="0" presId="urn:microsoft.com/office/officeart/2005/8/layout/vList2"/>
    <dgm:cxn modelId="{04837D6D-E732-41E4-884F-17EFDB7FA9F4}" type="presOf" srcId="{3E627C36-785C-4AE3-8240-4BD099522EAA}" destId="{3E9093FA-702D-4FA9-B4DD-A434F962E071}" srcOrd="0" destOrd="0" presId="urn:microsoft.com/office/officeart/2005/8/layout/vList2"/>
    <dgm:cxn modelId="{06337770-1AAF-41B5-BE47-336106636952}" srcId="{1D64E0D5-082C-4AED-B775-D48F09AF15F0}" destId="{96D0D831-C383-4F8A-9EA5-BB2CCDC102D1}" srcOrd="0" destOrd="0" parTransId="{25D0BB86-CB2D-4620-BD4D-CAF18DB5081E}" sibTransId="{0C3AD135-7407-44FE-9972-EFFAE7E9E3DC}"/>
    <dgm:cxn modelId="{3B31F189-9CE9-4319-9B66-92426E2958EE}" type="presOf" srcId="{7921E04B-3777-4CD7-A287-D2DE78DB1866}" destId="{4B35D2A3-E822-47EA-BFA8-C2CE134D146A}" srcOrd="0" destOrd="0" presId="urn:microsoft.com/office/officeart/2005/8/layout/vList2"/>
    <dgm:cxn modelId="{2CB6C593-2373-4C1A-A4BE-78A7AA5C8DD2}" type="presOf" srcId="{B66EA415-FDB1-45CE-9431-F4376471AE1E}" destId="{ED437B02-7D1F-43A8-AD9C-74E3E1A63251}" srcOrd="0" destOrd="0" presId="urn:microsoft.com/office/officeart/2005/8/layout/vList2"/>
    <dgm:cxn modelId="{717DDCA0-F751-454B-8709-A2384F51ECE8}" srcId="{1D64E0D5-082C-4AED-B775-D48F09AF15F0}" destId="{7921E04B-3777-4CD7-A287-D2DE78DB1866}" srcOrd="3" destOrd="0" parTransId="{8275F307-D1E6-4717-A01B-3F800724FD74}" sibTransId="{29F06AEF-FFFE-42E7-92E1-06E9A73CFC58}"/>
    <dgm:cxn modelId="{9C1575B9-EBBD-4A02-B53A-5FE1052B8E4B}" srcId="{1D64E0D5-082C-4AED-B775-D48F09AF15F0}" destId="{66944CCE-B71C-46AF-9DC4-BEE075681C6F}" srcOrd="2" destOrd="0" parTransId="{8434272D-6437-4593-BDD3-1EB3868536EC}" sibTransId="{046D83A4-EABA-4B6F-A81E-F2BDD6BE0F3C}"/>
    <dgm:cxn modelId="{916D7ACA-2706-4135-B87A-0529F91B9FFC}" type="presOf" srcId="{96D0D831-C383-4F8A-9EA5-BB2CCDC102D1}" destId="{768796C5-DCA0-4320-80D0-C047B82AD900}" srcOrd="0" destOrd="0" presId="urn:microsoft.com/office/officeart/2005/8/layout/vList2"/>
    <dgm:cxn modelId="{CF0A5ECE-57D4-487A-8294-23BF70F86247}" type="presOf" srcId="{1D64E0D5-082C-4AED-B775-D48F09AF15F0}" destId="{C7C54CCB-8540-450C-8097-35522B1A8E96}" srcOrd="0" destOrd="0" presId="urn:microsoft.com/office/officeart/2005/8/layout/vList2"/>
    <dgm:cxn modelId="{94CCD4D4-3AB5-45AD-8AC3-8621737B97C5}" srcId="{1D64E0D5-082C-4AED-B775-D48F09AF15F0}" destId="{3EC13200-C0AD-448B-97E7-51DBEBD5A3BC}" srcOrd="4" destOrd="0" parTransId="{2B44BF01-3372-4FB1-87D0-9816B167585F}" sibTransId="{D263FAD5-52B9-412A-A613-0AB373F83E8A}"/>
    <dgm:cxn modelId="{F661CBE3-7C15-4207-930B-FD0F6AE0ED6B}" srcId="{1D64E0D5-082C-4AED-B775-D48F09AF15F0}" destId="{B66EA415-FDB1-45CE-9431-F4376471AE1E}" srcOrd="5" destOrd="0" parTransId="{0A3EE0BA-0170-4904-B617-669C8C2374A8}" sibTransId="{E4566784-C0BD-4B11-81ED-1EBC0701EC0E}"/>
    <dgm:cxn modelId="{BAC9EA5F-9EFD-4132-ABBA-0B7234E73090}" type="presParOf" srcId="{C7C54CCB-8540-450C-8097-35522B1A8E96}" destId="{768796C5-DCA0-4320-80D0-C047B82AD900}" srcOrd="0" destOrd="0" presId="urn:microsoft.com/office/officeart/2005/8/layout/vList2"/>
    <dgm:cxn modelId="{4D416841-0F3A-4995-9D2E-9A1CE8E22422}" type="presParOf" srcId="{C7C54CCB-8540-450C-8097-35522B1A8E96}" destId="{9ED19B31-A2D7-4C7A-B49E-8CC017C94E9D}" srcOrd="1" destOrd="0" presId="urn:microsoft.com/office/officeart/2005/8/layout/vList2"/>
    <dgm:cxn modelId="{B2674225-9B32-4B6C-8504-E63A1E871673}" type="presParOf" srcId="{C7C54CCB-8540-450C-8097-35522B1A8E96}" destId="{3E9093FA-702D-4FA9-B4DD-A434F962E071}" srcOrd="2" destOrd="0" presId="urn:microsoft.com/office/officeart/2005/8/layout/vList2"/>
    <dgm:cxn modelId="{E27F8CF2-0E41-43E0-A14B-662FC71E286B}" type="presParOf" srcId="{C7C54CCB-8540-450C-8097-35522B1A8E96}" destId="{B50AB4D0-89A6-48E4-953C-97C373775569}" srcOrd="3" destOrd="0" presId="urn:microsoft.com/office/officeart/2005/8/layout/vList2"/>
    <dgm:cxn modelId="{9EFF8E99-9DEB-4661-A07D-ADD9DA4ACCA7}" type="presParOf" srcId="{C7C54CCB-8540-450C-8097-35522B1A8E96}" destId="{C0F7D5C5-AAAE-42A9-A3D8-A9745796B146}" srcOrd="4" destOrd="0" presId="urn:microsoft.com/office/officeart/2005/8/layout/vList2"/>
    <dgm:cxn modelId="{0DC1B755-E3B3-472F-A029-C6EB1AA44990}" type="presParOf" srcId="{C7C54CCB-8540-450C-8097-35522B1A8E96}" destId="{9C845A1B-2D15-43E5-8DC2-36A9224386A6}" srcOrd="5" destOrd="0" presId="urn:microsoft.com/office/officeart/2005/8/layout/vList2"/>
    <dgm:cxn modelId="{7BB9ED7A-2ECE-4BC7-BEBA-0C2D36B2A91B}" type="presParOf" srcId="{C7C54CCB-8540-450C-8097-35522B1A8E96}" destId="{4B35D2A3-E822-47EA-BFA8-C2CE134D146A}" srcOrd="6" destOrd="0" presId="urn:microsoft.com/office/officeart/2005/8/layout/vList2"/>
    <dgm:cxn modelId="{3A92D030-E161-433D-8EE0-FC7E0A8E9A53}" type="presParOf" srcId="{C7C54CCB-8540-450C-8097-35522B1A8E96}" destId="{18FAF46D-AA74-49D9-9D53-3CCAC3F5C242}" srcOrd="7" destOrd="0" presId="urn:microsoft.com/office/officeart/2005/8/layout/vList2"/>
    <dgm:cxn modelId="{E3265BEE-95FB-480C-B0C6-145F88685375}" type="presParOf" srcId="{C7C54CCB-8540-450C-8097-35522B1A8E96}" destId="{34231595-9248-4A1E-A5B9-791198F6E7C0}" srcOrd="8" destOrd="0" presId="urn:microsoft.com/office/officeart/2005/8/layout/vList2"/>
    <dgm:cxn modelId="{A8CA8FFA-2D40-42D4-84DF-558A8CFF335B}" type="presParOf" srcId="{C7C54CCB-8540-450C-8097-35522B1A8E96}" destId="{E463ABA1-CAD9-4817-B79A-41AF7AE8E555}" srcOrd="9" destOrd="0" presId="urn:microsoft.com/office/officeart/2005/8/layout/vList2"/>
    <dgm:cxn modelId="{56864A40-3E11-4B5B-A63F-D24EA302ED3D}" type="presParOf" srcId="{C7C54CCB-8540-450C-8097-35522B1A8E96}" destId="{ED437B02-7D1F-43A8-AD9C-74E3E1A63251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FEA9576-5EEE-48C4-B307-7A8EEF8D8863}" type="doc">
      <dgm:prSet loTypeId="urn:microsoft.com/office/officeart/2008/layout/LinedList" loCatId="Inbox" qsTypeId="urn:microsoft.com/office/officeart/2005/8/quickstyle/simple1" qsCatId="simple" csTypeId="urn:microsoft.com/office/officeart/2005/8/colors/ColorSchemeForSuggestions" csCatId="other"/>
      <dgm:spPr/>
      <dgm:t>
        <a:bodyPr/>
        <a:lstStyle/>
        <a:p>
          <a:endParaRPr lang="en-US"/>
        </a:p>
      </dgm:t>
    </dgm:pt>
    <dgm:pt modelId="{1EE1E9E2-7958-4FEF-A10A-EF2CFF3F8056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Conversations with the Subject-Matter Experts</a:t>
          </a:r>
        </a:p>
      </dgm:t>
    </dgm:pt>
    <dgm:pt modelId="{ECBF7EE5-18EA-40B5-9FE1-1F2FB90D2E4D}" type="parTrans" cxnId="{830AC442-1B12-4B80-8CB1-DF468BA7E910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66E8595-966A-4923-B73A-96296A0A2FC9}" type="sibTrans" cxnId="{830AC442-1B12-4B80-8CB1-DF468BA7E910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31AD87FB-3F63-46AA-AD2C-9EFD8D98C8F4}">
      <dgm:prSet/>
      <dgm:spPr/>
      <dgm:t>
        <a:bodyPr/>
        <a:lstStyle/>
        <a:p>
          <a:r>
            <a:rPr lang="en-US">
              <a:solidFill>
                <a:schemeClr val="bg1"/>
              </a:solidFill>
            </a:rPr>
            <a:t>Observations of the System</a:t>
          </a:r>
        </a:p>
      </dgm:t>
    </dgm:pt>
    <dgm:pt modelId="{296A13AE-2EDB-4009-8200-C313D3D7630A}" type="parTrans" cxnId="{B05F61C3-6092-4FF5-9F3E-4D39EDB5F3BA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DFCBD9B8-9F57-4C91-95BE-0B012290CB2C}" type="sibTrans" cxnId="{B05F61C3-6092-4FF5-9F3E-4D39EDB5F3BA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EE7A0F0D-BBE3-458B-812A-1421290C8CC1}">
      <dgm:prSet/>
      <dgm:spPr/>
      <dgm:t>
        <a:bodyPr/>
        <a:lstStyle/>
        <a:p>
          <a:r>
            <a:rPr lang="en-US">
              <a:solidFill>
                <a:schemeClr val="bg1"/>
              </a:solidFill>
            </a:rPr>
            <a:t>Existing Theory</a:t>
          </a:r>
        </a:p>
      </dgm:t>
    </dgm:pt>
    <dgm:pt modelId="{4007DAC4-7504-407E-B7BC-6C61CB193B60}" type="parTrans" cxnId="{78A9937F-6999-4CCF-9317-4813BA5ED064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E42DB717-E6EA-40B9-B3AA-615F674ACCA5}" type="sibTrans" cxnId="{78A9937F-6999-4CCF-9317-4813BA5ED064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F5062CAB-478A-469A-8F55-30AA047ED558}">
      <dgm:prSet/>
      <dgm:spPr/>
      <dgm:t>
        <a:bodyPr/>
        <a:lstStyle/>
        <a:p>
          <a:r>
            <a:rPr lang="en-US">
              <a:solidFill>
                <a:schemeClr val="bg1"/>
              </a:solidFill>
            </a:rPr>
            <a:t>Relevant Results from Similar Simulation Studies</a:t>
          </a:r>
        </a:p>
      </dgm:t>
    </dgm:pt>
    <dgm:pt modelId="{B2422C12-4627-401E-A610-3433C111B834}" type="parTrans" cxnId="{4623532C-801D-4076-9E0A-499F0F2BACD7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456969A3-6580-4D48-9F65-2BE88ECCCBCC}" type="sibTrans" cxnId="{4623532C-801D-4076-9E0A-499F0F2BACD7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61CBD5EF-FCF5-47F1-BF08-D69BEC54B917}">
      <dgm:prSet/>
      <dgm:spPr/>
      <dgm:t>
        <a:bodyPr/>
        <a:lstStyle/>
        <a:p>
          <a:r>
            <a:rPr lang="en-US">
              <a:solidFill>
                <a:schemeClr val="bg1"/>
              </a:solidFill>
            </a:rPr>
            <a:t>Experience and Intuition of the Modelers</a:t>
          </a:r>
        </a:p>
      </dgm:t>
    </dgm:pt>
    <dgm:pt modelId="{C5E22DD7-F8B6-4873-AB8C-89AFCCF92B0E}" type="parTrans" cxnId="{0E983CEB-8327-48DA-A4C9-3A95751CDBC3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4EA60AD6-5533-44C7-841D-502E2BEDD992}" type="sibTrans" cxnId="{0E983CEB-8327-48DA-A4C9-3A95751CDBC3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72AB96A8-8B35-4FF5-A6AA-0C8315A0E8AC}" type="pres">
      <dgm:prSet presAssocID="{CFEA9576-5EEE-48C4-B307-7A8EEF8D8863}" presName="vert0" presStyleCnt="0">
        <dgm:presLayoutVars>
          <dgm:dir/>
          <dgm:animOne val="branch"/>
          <dgm:animLvl val="lvl"/>
        </dgm:presLayoutVars>
      </dgm:prSet>
      <dgm:spPr/>
    </dgm:pt>
    <dgm:pt modelId="{31A6EC7A-1895-43E7-88D4-8502F8E34C03}" type="pres">
      <dgm:prSet presAssocID="{1EE1E9E2-7958-4FEF-A10A-EF2CFF3F8056}" presName="thickLine" presStyleLbl="alignNode1" presStyleIdx="0" presStyleCnt="5"/>
      <dgm:spPr/>
    </dgm:pt>
    <dgm:pt modelId="{AA465283-FB50-406A-A058-BB105EF9EFEA}" type="pres">
      <dgm:prSet presAssocID="{1EE1E9E2-7958-4FEF-A10A-EF2CFF3F8056}" presName="horz1" presStyleCnt="0"/>
      <dgm:spPr/>
    </dgm:pt>
    <dgm:pt modelId="{0B5AA02E-4DF3-4BFB-A897-AE6508464909}" type="pres">
      <dgm:prSet presAssocID="{1EE1E9E2-7958-4FEF-A10A-EF2CFF3F8056}" presName="tx1" presStyleLbl="revTx" presStyleIdx="0" presStyleCnt="5"/>
      <dgm:spPr/>
    </dgm:pt>
    <dgm:pt modelId="{A4CFB3C7-939F-435F-9E7D-B8E4C59208E1}" type="pres">
      <dgm:prSet presAssocID="{1EE1E9E2-7958-4FEF-A10A-EF2CFF3F8056}" presName="vert1" presStyleCnt="0"/>
      <dgm:spPr/>
    </dgm:pt>
    <dgm:pt modelId="{ADF4AD4C-5C47-46B9-A13E-0F764DE5834A}" type="pres">
      <dgm:prSet presAssocID="{31AD87FB-3F63-46AA-AD2C-9EFD8D98C8F4}" presName="thickLine" presStyleLbl="alignNode1" presStyleIdx="1" presStyleCnt="5"/>
      <dgm:spPr/>
    </dgm:pt>
    <dgm:pt modelId="{532321F7-7B9F-4989-A4E9-D82602B50A2B}" type="pres">
      <dgm:prSet presAssocID="{31AD87FB-3F63-46AA-AD2C-9EFD8D98C8F4}" presName="horz1" presStyleCnt="0"/>
      <dgm:spPr/>
    </dgm:pt>
    <dgm:pt modelId="{35DB7CE1-43C9-48B2-B8DE-DFB09304D3DE}" type="pres">
      <dgm:prSet presAssocID="{31AD87FB-3F63-46AA-AD2C-9EFD8D98C8F4}" presName="tx1" presStyleLbl="revTx" presStyleIdx="1" presStyleCnt="5"/>
      <dgm:spPr/>
    </dgm:pt>
    <dgm:pt modelId="{2862D8D4-3F83-44FA-9230-D2324AD8A9CF}" type="pres">
      <dgm:prSet presAssocID="{31AD87FB-3F63-46AA-AD2C-9EFD8D98C8F4}" presName="vert1" presStyleCnt="0"/>
      <dgm:spPr/>
    </dgm:pt>
    <dgm:pt modelId="{A030D96B-89FD-4838-AF0E-68B00F22C12F}" type="pres">
      <dgm:prSet presAssocID="{EE7A0F0D-BBE3-458B-812A-1421290C8CC1}" presName="thickLine" presStyleLbl="alignNode1" presStyleIdx="2" presStyleCnt="5"/>
      <dgm:spPr/>
    </dgm:pt>
    <dgm:pt modelId="{D5859BCA-1764-45D7-830A-DBDB94844C32}" type="pres">
      <dgm:prSet presAssocID="{EE7A0F0D-BBE3-458B-812A-1421290C8CC1}" presName="horz1" presStyleCnt="0"/>
      <dgm:spPr/>
    </dgm:pt>
    <dgm:pt modelId="{EFABB19C-3768-4696-BE0F-80EE944AF85F}" type="pres">
      <dgm:prSet presAssocID="{EE7A0F0D-BBE3-458B-812A-1421290C8CC1}" presName="tx1" presStyleLbl="revTx" presStyleIdx="2" presStyleCnt="5"/>
      <dgm:spPr/>
    </dgm:pt>
    <dgm:pt modelId="{12278FFC-40B0-4D5E-9053-491338F8E500}" type="pres">
      <dgm:prSet presAssocID="{EE7A0F0D-BBE3-458B-812A-1421290C8CC1}" presName="vert1" presStyleCnt="0"/>
      <dgm:spPr/>
    </dgm:pt>
    <dgm:pt modelId="{38EBF15F-3B8F-41C4-A41A-659781D86913}" type="pres">
      <dgm:prSet presAssocID="{F5062CAB-478A-469A-8F55-30AA047ED558}" presName="thickLine" presStyleLbl="alignNode1" presStyleIdx="3" presStyleCnt="5"/>
      <dgm:spPr/>
    </dgm:pt>
    <dgm:pt modelId="{EF5C6C29-B0E8-45DA-AC1F-7F0ED023DAE6}" type="pres">
      <dgm:prSet presAssocID="{F5062CAB-478A-469A-8F55-30AA047ED558}" presName="horz1" presStyleCnt="0"/>
      <dgm:spPr/>
    </dgm:pt>
    <dgm:pt modelId="{183B7DDE-C882-421D-8751-83A91C9678A7}" type="pres">
      <dgm:prSet presAssocID="{F5062CAB-478A-469A-8F55-30AA047ED558}" presName="tx1" presStyleLbl="revTx" presStyleIdx="3" presStyleCnt="5"/>
      <dgm:spPr/>
    </dgm:pt>
    <dgm:pt modelId="{48190FB9-3181-4B43-9C8D-BE0C92B107A8}" type="pres">
      <dgm:prSet presAssocID="{F5062CAB-478A-469A-8F55-30AA047ED558}" presName="vert1" presStyleCnt="0"/>
      <dgm:spPr/>
    </dgm:pt>
    <dgm:pt modelId="{7471879F-94FF-46DE-B846-D58735CE74DD}" type="pres">
      <dgm:prSet presAssocID="{61CBD5EF-FCF5-47F1-BF08-D69BEC54B917}" presName="thickLine" presStyleLbl="alignNode1" presStyleIdx="4" presStyleCnt="5"/>
      <dgm:spPr/>
    </dgm:pt>
    <dgm:pt modelId="{EEA5053B-F21B-46A2-87C7-A3626B8293BE}" type="pres">
      <dgm:prSet presAssocID="{61CBD5EF-FCF5-47F1-BF08-D69BEC54B917}" presName="horz1" presStyleCnt="0"/>
      <dgm:spPr/>
    </dgm:pt>
    <dgm:pt modelId="{DD3AD044-A3BC-4348-8765-06328979FE96}" type="pres">
      <dgm:prSet presAssocID="{61CBD5EF-FCF5-47F1-BF08-D69BEC54B917}" presName="tx1" presStyleLbl="revTx" presStyleIdx="4" presStyleCnt="5"/>
      <dgm:spPr/>
    </dgm:pt>
    <dgm:pt modelId="{51BA58B4-05B1-49F5-B7D0-983873B7B22D}" type="pres">
      <dgm:prSet presAssocID="{61CBD5EF-FCF5-47F1-BF08-D69BEC54B917}" presName="vert1" presStyleCnt="0"/>
      <dgm:spPr/>
    </dgm:pt>
  </dgm:ptLst>
  <dgm:cxnLst>
    <dgm:cxn modelId="{4623532C-801D-4076-9E0A-499F0F2BACD7}" srcId="{CFEA9576-5EEE-48C4-B307-7A8EEF8D8863}" destId="{F5062CAB-478A-469A-8F55-30AA047ED558}" srcOrd="3" destOrd="0" parTransId="{B2422C12-4627-401E-A610-3433C111B834}" sibTransId="{456969A3-6580-4D48-9F65-2BE88ECCCBCC}"/>
    <dgm:cxn modelId="{4726715D-E399-4D35-944E-9B13C9390C20}" type="presOf" srcId="{CFEA9576-5EEE-48C4-B307-7A8EEF8D8863}" destId="{72AB96A8-8B35-4FF5-A6AA-0C8315A0E8AC}" srcOrd="0" destOrd="0" presId="urn:microsoft.com/office/officeart/2008/layout/LinedList"/>
    <dgm:cxn modelId="{A05F4F62-2CEA-4291-9A58-5DFA37B586DB}" type="presOf" srcId="{31AD87FB-3F63-46AA-AD2C-9EFD8D98C8F4}" destId="{35DB7CE1-43C9-48B2-B8DE-DFB09304D3DE}" srcOrd="0" destOrd="0" presId="urn:microsoft.com/office/officeart/2008/layout/LinedList"/>
    <dgm:cxn modelId="{830AC442-1B12-4B80-8CB1-DF468BA7E910}" srcId="{CFEA9576-5EEE-48C4-B307-7A8EEF8D8863}" destId="{1EE1E9E2-7958-4FEF-A10A-EF2CFF3F8056}" srcOrd="0" destOrd="0" parTransId="{ECBF7EE5-18EA-40B5-9FE1-1F2FB90D2E4D}" sibTransId="{966E8595-966A-4923-B73A-96296A0A2FC9}"/>
    <dgm:cxn modelId="{78A9937F-6999-4CCF-9317-4813BA5ED064}" srcId="{CFEA9576-5EEE-48C4-B307-7A8EEF8D8863}" destId="{EE7A0F0D-BBE3-458B-812A-1421290C8CC1}" srcOrd="2" destOrd="0" parTransId="{4007DAC4-7504-407E-B7BC-6C61CB193B60}" sibTransId="{E42DB717-E6EA-40B9-B3AA-615F674ACCA5}"/>
    <dgm:cxn modelId="{E5550D95-412D-4E9D-B698-236B62FA8129}" type="presOf" srcId="{F5062CAB-478A-469A-8F55-30AA047ED558}" destId="{183B7DDE-C882-421D-8751-83A91C9678A7}" srcOrd="0" destOrd="0" presId="urn:microsoft.com/office/officeart/2008/layout/LinedList"/>
    <dgm:cxn modelId="{B05F61C3-6092-4FF5-9F3E-4D39EDB5F3BA}" srcId="{CFEA9576-5EEE-48C4-B307-7A8EEF8D8863}" destId="{31AD87FB-3F63-46AA-AD2C-9EFD8D98C8F4}" srcOrd="1" destOrd="0" parTransId="{296A13AE-2EDB-4009-8200-C313D3D7630A}" sibTransId="{DFCBD9B8-9F57-4C91-95BE-0B012290CB2C}"/>
    <dgm:cxn modelId="{A1D50FCA-C3AB-487F-9839-F52B4BCDE77A}" type="presOf" srcId="{EE7A0F0D-BBE3-458B-812A-1421290C8CC1}" destId="{EFABB19C-3768-4696-BE0F-80EE944AF85F}" srcOrd="0" destOrd="0" presId="urn:microsoft.com/office/officeart/2008/layout/LinedList"/>
    <dgm:cxn modelId="{B9ABBCD0-171D-4426-B229-EA167B69E351}" type="presOf" srcId="{61CBD5EF-FCF5-47F1-BF08-D69BEC54B917}" destId="{DD3AD044-A3BC-4348-8765-06328979FE96}" srcOrd="0" destOrd="0" presId="urn:microsoft.com/office/officeart/2008/layout/LinedList"/>
    <dgm:cxn modelId="{A23944E1-EE1E-4541-9033-D5289AABFE6B}" type="presOf" srcId="{1EE1E9E2-7958-4FEF-A10A-EF2CFF3F8056}" destId="{0B5AA02E-4DF3-4BFB-A897-AE6508464909}" srcOrd="0" destOrd="0" presId="urn:microsoft.com/office/officeart/2008/layout/LinedList"/>
    <dgm:cxn modelId="{0E983CEB-8327-48DA-A4C9-3A95751CDBC3}" srcId="{CFEA9576-5EEE-48C4-B307-7A8EEF8D8863}" destId="{61CBD5EF-FCF5-47F1-BF08-D69BEC54B917}" srcOrd="4" destOrd="0" parTransId="{C5E22DD7-F8B6-4873-AB8C-89AFCCF92B0E}" sibTransId="{4EA60AD6-5533-44C7-841D-502E2BEDD992}"/>
    <dgm:cxn modelId="{795828A6-FF6D-4F64-8FC3-F3923C88E990}" type="presParOf" srcId="{72AB96A8-8B35-4FF5-A6AA-0C8315A0E8AC}" destId="{31A6EC7A-1895-43E7-88D4-8502F8E34C03}" srcOrd="0" destOrd="0" presId="urn:microsoft.com/office/officeart/2008/layout/LinedList"/>
    <dgm:cxn modelId="{D1A9DABB-565C-47FB-8854-4667D36E17F8}" type="presParOf" srcId="{72AB96A8-8B35-4FF5-A6AA-0C8315A0E8AC}" destId="{AA465283-FB50-406A-A058-BB105EF9EFEA}" srcOrd="1" destOrd="0" presId="urn:microsoft.com/office/officeart/2008/layout/LinedList"/>
    <dgm:cxn modelId="{3BB4F51E-F8B4-4067-B8FE-B534097A948D}" type="presParOf" srcId="{AA465283-FB50-406A-A058-BB105EF9EFEA}" destId="{0B5AA02E-4DF3-4BFB-A897-AE6508464909}" srcOrd="0" destOrd="0" presId="urn:microsoft.com/office/officeart/2008/layout/LinedList"/>
    <dgm:cxn modelId="{90B8A9E6-2385-414F-A984-E06A05DA7883}" type="presParOf" srcId="{AA465283-FB50-406A-A058-BB105EF9EFEA}" destId="{A4CFB3C7-939F-435F-9E7D-B8E4C59208E1}" srcOrd="1" destOrd="0" presId="urn:microsoft.com/office/officeart/2008/layout/LinedList"/>
    <dgm:cxn modelId="{5021B4FA-5F90-4645-BADA-4DDF1E079DB3}" type="presParOf" srcId="{72AB96A8-8B35-4FF5-A6AA-0C8315A0E8AC}" destId="{ADF4AD4C-5C47-46B9-A13E-0F764DE5834A}" srcOrd="2" destOrd="0" presId="urn:microsoft.com/office/officeart/2008/layout/LinedList"/>
    <dgm:cxn modelId="{68318CE3-C3CD-4AB3-A2F9-D8481B745A23}" type="presParOf" srcId="{72AB96A8-8B35-4FF5-A6AA-0C8315A0E8AC}" destId="{532321F7-7B9F-4989-A4E9-D82602B50A2B}" srcOrd="3" destOrd="0" presId="urn:microsoft.com/office/officeart/2008/layout/LinedList"/>
    <dgm:cxn modelId="{E884590A-2E9E-49A8-A718-5C64A5754447}" type="presParOf" srcId="{532321F7-7B9F-4989-A4E9-D82602B50A2B}" destId="{35DB7CE1-43C9-48B2-B8DE-DFB09304D3DE}" srcOrd="0" destOrd="0" presId="urn:microsoft.com/office/officeart/2008/layout/LinedList"/>
    <dgm:cxn modelId="{46A39E3E-9778-41B4-AA8A-E18F221007BB}" type="presParOf" srcId="{532321F7-7B9F-4989-A4E9-D82602B50A2B}" destId="{2862D8D4-3F83-44FA-9230-D2324AD8A9CF}" srcOrd="1" destOrd="0" presId="urn:microsoft.com/office/officeart/2008/layout/LinedList"/>
    <dgm:cxn modelId="{0520404F-E667-46D9-A316-B83C3E99B528}" type="presParOf" srcId="{72AB96A8-8B35-4FF5-A6AA-0C8315A0E8AC}" destId="{A030D96B-89FD-4838-AF0E-68B00F22C12F}" srcOrd="4" destOrd="0" presId="urn:microsoft.com/office/officeart/2008/layout/LinedList"/>
    <dgm:cxn modelId="{CE2DBC94-F877-4AC1-B5BC-0C54651F1863}" type="presParOf" srcId="{72AB96A8-8B35-4FF5-A6AA-0C8315A0E8AC}" destId="{D5859BCA-1764-45D7-830A-DBDB94844C32}" srcOrd="5" destOrd="0" presId="urn:microsoft.com/office/officeart/2008/layout/LinedList"/>
    <dgm:cxn modelId="{285CD720-6BB6-4EDE-9FC7-0E9C6EFAC0DB}" type="presParOf" srcId="{D5859BCA-1764-45D7-830A-DBDB94844C32}" destId="{EFABB19C-3768-4696-BE0F-80EE944AF85F}" srcOrd="0" destOrd="0" presId="urn:microsoft.com/office/officeart/2008/layout/LinedList"/>
    <dgm:cxn modelId="{9472E5CF-A99D-4326-8795-5192BE441966}" type="presParOf" srcId="{D5859BCA-1764-45D7-830A-DBDB94844C32}" destId="{12278FFC-40B0-4D5E-9053-491338F8E500}" srcOrd="1" destOrd="0" presId="urn:microsoft.com/office/officeart/2008/layout/LinedList"/>
    <dgm:cxn modelId="{71BA90D6-EE5D-42F0-8C10-EF70FAEE27DF}" type="presParOf" srcId="{72AB96A8-8B35-4FF5-A6AA-0C8315A0E8AC}" destId="{38EBF15F-3B8F-41C4-A41A-659781D86913}" srcOrd="6" destOrd="0" presId="urn:microsoft.com/office/officeart/2008/layout/LinedList"/>
    <dgm:cxn modelId="{A3EBF7BD-77DB-4ACE-9C96-B518021487E0}" type="presParOf" srcId="{72AB96A8-8B35-4FF5-A6AA-0C8315A0E8AC}" destId="{EF5C6C29-B0E8-45DA-AC1F-7F0ED023DAE6}" srcOrd="7" destOrd="0" presId="urn:microsoft.com/office/officeart/2008/layout/LinedList"/>
    <dgm:cxn modelId="{9FA5E37B-D242-499D-8181-D4137C5CAC3E}" type="presParOf" srcId="{EF5C6C29-B0E8-45DA-AC1F-7F0ED023DAE6}" destId="{183B7DDE-C882-421D-8751-83A91C9678A7}" srcOrd="0" destOrd="0" presId="urn:microsoft.com/office/officeart/2008/layout/LinedList"/>
    <dgm:cxn modelId="{FE6539BB-8A91-4A15-8482-4FFEC257B78C}" type="presParOf" srcId="{EF5C6C29-B0E8-45DA-AC1F-7F0ED023DAE6}" destId="{48190FB9-3181-4B43-9C8D-BE0C92B107A8}" srcOrd="1" destOrd="0" presId="urn:microsoft.com/office/officeart/2008/layout/LinedList"/>
    <dgm:cxn modelId="{97C75076-A024-4744-8A70-CDF333D19221}" type="presParOf" srcId="{72AB96A8-8B35-4FF5-A6AA-0C8315A0E8AC}" destId="{7471879F-94FF-46DE-B846-D58735CE74DD}" srcOrd="8" destOrd="0" presId="urn:microsoft.com/office/officeart/2008/layout/LinedList"/>
    <dgm:cxn modelId="{C1D1DAE9-63FB-4293-B52F-F6FAB8AAA8AD}" type="presParOf" srcId="{72AB96A8-8B35-4FF5-A6AA-0C8315A0E8AC}" destId="{EEA5053B-F21B-46A2-87C7-A3626B8293BE}" srcOrd="9" destOrd="0" presId="urn:microsoft.com/office/officeart/2008/layout/LinedList"/>
    <dgm:cxn modelId="{03A8C867-C9B4-474D-96C1-1D156C024DD1}" type="presParOf" srcId="{EEA5053B-F21B-46A2-87C7-A3626B8293BE}" destId="{DD3AD044-A3BC-4348-8765-06328979FE96}" srcOrd="0" destOrd="0" presId="urn:microsoft.com/office/officeart/2008/layout/LinedList"/>
    <dgm:cxn modelId="{4242A100-E5C3-4D8D-9E80-8B96199B9934}" type="presParOf" srcId="{EEA5053B-F21B-46A2-87C7-A3626B8293BE}" destId="{51BA58B4-05B1-49F5-B7D0-983873B7B22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859D6A-C3F3-425E-B56C-167D5EBA8B45}" type="doc">
      <dgm:prSet loTypeId="urn:microsoft.com/office/officeart/2008/layout/LinedList" loCatId="Inbox" qsTypeId="urn:microsoft.com/office/officeart/2005/8/quickstyle/simple1" qsCatId="simple" csTypeId="urn:microsoft.com/office/officeart/2005/8/colors/ColorSchemeForSuggestions" csCatId="other"/>
      <dgm:spPr/>
      <dgm:t>
        <a:bodyPr/>
        <a:lstStyle/>
        <a:p>
          <a:endParaRPr lang="en-US"/>
        </a:p>
      </dgm:t>
    </dgm:pt>
    <dgm:pt modelId="{311BEE0F-202E-4EF6-878B-5CDB5F3C9F3E}">
      <dgm:prSet/>
      <dgm:spPr/>
      <dgm:t>
        <a:bodyPr/>
        <a:lstStyle/>
        <a:p>
          <a:r>
            <a:rPr lang="en-US">
              <a:solidFill>
                <a:schemeClr val="bg1"/>
              </a:solidFill>
            </a:rPr>
            <a:t>When a simulation study is initiated, the problem being solved becomes clearer</a:t>
          </a:r>
        </a:p>
      </dgm:t>
    </dgm:pt>
    <dgm:pt modelId="{0FC74A39-6DC9-482C-88BC-240AB874DEDF}" type="parTrans" cxnId="{34FF6315-D4AB-45D8-8AB3-CB3A9347D849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CD641D42-B0AE-475D-9A4C-6A0ACB30EFF6}" type="sibTrans" cxnId="{34FF6315-D4AB-45D8-8AB3-CB3A9347D849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52BCB742-4DFA-444C-B61A-6B4504DE812F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The Manager’s interest and involvement in the study are maintained</a:t>
          </a:r>
        </a:p>
      </dgm:t>
    </dgm:pt>
    <dgm:pt modelId="{DBF57008-88EF-4ABB-A266-9AB6C7539B9F}" type="parTrans" cxnId="{90D7C7A9-A148-4FC2-9031-D1F5E2B5503D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8F4FD325-904F-441D-A078-8FC8655416D2}" type="sibTrans" cxnId="{90D7C7A9-A148-4FC2-9031-D1F5E2B5503D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4867F3A9-ED38-4CE0-B657-E95D5EA867B8}">
      <dgm:prSet/>
      <dgm:spPr/>
      <dgm:t>
        <a:bodyPr/>
        <a:lstStyle/>
        <a:p>
          <a:r>
            <a:rPr lang="en-US">
              <a:solidFill>
                <a:schemeClr val="bg1"/>
              </a:solidFill>
            </a:rPr>
            <a:t>The Manager’s knowledge of the system contributes to the validity of the model</a:t>
          </a:r>
        </a:p>
      </dgm:t>
    </dgm:pt>
    <dgm:pt modelId="{DC7E8670-06F1-42F4-9A62-ED11DA5F050A}" type="parTrans" cxnId="{B87AF529-BEE6-44B0-A2A8-82391019FA09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731F3BDD-DEE3-4AA4-A537-48D6A0CCBCEE}" type="sibTrans" cxnId="{B87AF529-BEE6-44B0-A2A8-82391019FA09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DE67B987-14A8-45B3-8187-82A93A541B7A}">
      <dgm:prSet/>
      <dgm:spPr/>
      <dgm:t>
        <a:bodyPr/>
        <a:lstStyle/>
        <a:p>
          <a:r>
            <a:rPr lang="en-US">
              <a:solidFill>
                <a:schemeClr val="bg1"/>
              </a:solidFill>
            </a:rPr>
            <a:t>The model is more credible since the Manager understands and accepts the model’s assumptions</a:t>
          </a:r>
        </a:p>
      </dgm:t>
    </dgm:pt>
    <dgm:pt modelId="{747675F5-A2DC-4967-A555-EA5CDE8AE0CB}" type="parTrans" cxnId="{BAE5AF8E-174C-4A16-87F0-61061E9A464D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6C0954E3-A6BE-440D-8D37-1E596D4CE8F0}" type="sibTrans" cxnId="{BAE5AF8E-174C-4A16-87F0-61061E9A464D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3E8E577-1E5C-40F4-9719-48BD144763BE}" type="pres">
      <dgm:prSet presAssocID="{20859D6A-C3F3-425E-B56C-167D5EBA8B45}" presName="vert0" presStyleCnt="0">
        <dgm:presLayoutVars>
          <dgm:dir/>
          <dgm:animOne val="branch"/>
          <dgm:animLvl val="lvl"/>
        </dgm:presLayoutVars>
      </dgm:prSet>
      <dgm:spPr/>
    </dgm:pt>
    <dgm:pt modelId="{4699F0BF-549E-42CC-B7FE-FEA8E8625DF3}" type="pres">
      <dgm:prSet presAssocID="{311BEE0F-202E-4EF6-878B-5CDB5F3C9F3E}" presName="thickLine" presStyleLbl="alignNode1" presStyleIdx="0" presStyleCnt="4"/>
      <dgm:spPr/>
    </dgm:pt>
    <dgm:pt modelId="{B87A6D1B-090D-4AF8-A762-168C0EA2E298}" type="pres">
      <dgm:prSet presAssocID="{311BEE0F-202E-4EF6-878B-5CDB5F3C9F3E}" presName="horz1" presStyleCnt="0"/>
      <dgm:spPr/>
    </dgm:pt>
    <dgm:pt modelId="{C794499D-ED28-480F-810D-4CBF120E8E5C}" type="pres">
      <dgm:prSet presAssocID="{311BEE0F-202E-4EF6-878B-5CDB5F3C9F3E}" presName="tx1" presStyleLbl="revTx" presStyleIdx="0" presStyleCnt="4"/>
      <dgm:spPr/>
    </dgm:pt>
    <dgm:pt modelId="{B589CF1B-DF19-40DC-90A2-22A19B5A926D}" type="pres">
      <dgm:prSet presAssocID="{311BEE0F-202E-4EF6-878B-5CDB5F3C9F3E}" presName="vert1" presStyleCnt="0"/>
      <dgm:spPr/>
    </dgm:pt>
    <dgm:pt modelId="{A3FF2EC9-B4BF-43F2-9C49-C3A61CD656FF}" type="pres">
      <dgm:prSet presAssocID="{52BCB742-4DFA-444C-B61A-6B4504DE812F}" presName="thickLine" presStyleLbl="alignNode1" presStyleIdx="1" presStyleCnt="4"/>
      <dgm:spPr/>
    </dgm:pt>
    <dgm:pt modelId="{3B01B7CB-1F49-4A69-A1A0-991DCA23F211}" type="pres">
      <dgm:prSet presAssocID="{52BCB742-4DFA-444C-B61A-6B4504DE812F}" presName="horz1" presStyleCnt="0"/>
      <dgm:spPr/>
    </dgm:pt>
    <dgm:pt modelId="{CE097F27-F6E1-44DC-A7A0-9F9BA89D5D45}" type="pres">
      <dgm:prSet presAssocID="{52BCB742-4DFA-444C-B61A-6B4504DE812F}" presName="tx1" presStyleLbl="revTx" presStyleIdx="1" presStyleCnt="4"/>
      <dgm:spPr/>
    </dgm:pt>
    <dgm:pt modelId="{25651E90-04D3-41DF-98B0-1DA0361C41E5}" type="pres">
      <dgm:prSet presAssocID="{52BCB742-4DFA-444C-B61A-6B4504DE812F}" presName="vert1" presStyleCnt="0"/>
      <dgm:spPr/>
    </dgm:pt>
    <dgm:pt modelId="{84D49131-F7BE-46D6-B2D0-ECD80DC13554}" type="pres">
      <dgm:prSet presAssocID="{4867F3A9-ED38-4CE0-B657-E95D5EA867B8}" presName="thickLine" presStyleLbl="alignNode1" presStyleIdx="2" presStyleCnt="4"/>
      <dgm:spPr/>
    </dgm:pt>
    <dgm:pt modelId="{C56FA377-8F70-484E-ADDD-F0B6F36E95B0}" type="pres">
      <dgm:prSet presAssocID="{4867F3A9-ED38-4CE0-B657-E95D5EA867B8}" presName="horz1" presStyleCnt="0"/>
      <dgm:spPr/>
    </dgm:pt>
    <dgm:pt modelId="{90B25A50-E85D-431E-A6B2-DFDBAD00FDF9}" type="pres">
      <dgm:prSet presAssocID="{4867F3A9-ED38-4CE0-B657-E95D5EA867B8}" presName="tx1" presStyleLbl="revTx" presStyleIdx="2" presStyleCnt="4"/>
      <dgm:spPr/>
    </dgm:pt>
    <dgm:pt modelId="{F1385175-AAE8-4F08-9A6C-0510D9A87F9F}" type="pres">
      <dgm:prSet presAssocID="{4867F3A9-ED38-4CE0-B657-E95D5EA867B8}" presName="vert1" presStyleCnt="0"/>
      <dgm:spPr/>
    </dgm:pt>
    <dgm:pt modelId="{DEB74981-8A0B-48D3-A1FD-C05472189D33}" type="pres">
      <dgm:prSet presAssocID="{DE67B987-14A8-45B3-8187-82A93A541B7A}" presName="thickLine" presStyleLbl="alignNode1" presStyleIdx="3" presStyleCnt="4"/>
      <dgm:spPr/>
    </dgm:pt>
    <dgm:pt modelId="{C575329E-1ED5-4063-BEBA-27154E4F67BC}" type="pres">
      <dgm:prSet presAssocID="{DE67B987-14A8-45B3-8187-82A93A541B7A}" presName="horz1" presStyleCnt="0"/>
      <dgm:spPr/>
    </dgm:pt>
    <dgm:pt modelId="{89FF6475-A691-4ACB-97B4-AB42C4AF018D}" type="pres">
      <dgm:prSet presAssocID="{DE67B987-14A8-45B3-8187-82A93A541B7A}" presName="tx1" presStyleLbl="revTx" presStyleIdx="3" presStyleCnt="4"/>
      <dgm:spPr/>
    </dgm:pt>
    <dgm:pt modelId="{1011E943-1B7B-4521-89DD-10C692E16FDA}" type="pres">
      <dgm:prSet presAssocID="{DE67B987-14A8-45B3-8187-82A93A541B7A}" presName="vert1" presStyleCnt="0"/>
      <dgm:spPr/>
    </dgm:pt>
  </dgm:ptLst>
  <dgm:cxnLst>
    <dgm:cxn modelId="{34FF6315-D4AB-45D8-8AB3-CB3A9347D849}" srcId="{20859D6A-C3F3-425E-B56C-167D5EBA8B45}" destId="{311BEE0F-202E-4EF6-878B-5CDB5F3C9F3E}" srcOrd="0" destOrd="0" parTransId="{0FC74A39-6DC9-482C-88BC-240AB874DEDF}" sibTransId="{CD641D42-B0AE-475D-9A4C-6A0ACB30EFF6}"/>
    <dgm:cxn modelId="{B87AF529-BEE6-44B0-A2A8-82391019FA09}" srcId="{20859D6A-C3F3-425E-B56C-167D5EBA8B45}" destId="{4867F3A9-ED38-4CE0-B657-E95D5EA867B8}" srcOrd="2" destOrd="0" parTransId="{DC7E8670-06F1-42F4-9A62-ED11DA5F050A}" sibTransId="{731F3BDD-DEE3-4AA4-A537-48D6A0CCBCEE}"/>
    <dgm:cxn modelId="{B2B50F5F-BDCE-4275-963F-B0732C3F7369}" type="presOf" srcId="{52BCB742-4DFA-444C-B61A-6B4504DE812F}" destId="{CE097F27-F6E1-44DC-A7A0-9F9BA89D5D45}" srcOrd="0" destOrd="0" presId="urn:microsoft.com/office/officeart/2008/layout/LinedList"/>
    <dgm:cxn modelId="{9D83B48A-A75F-4FC9-9B88-C913D3934F0F}" type="presOf" srcId="{20859D6A-C3F3-425E-B56C-167D5EBA8B45}" destId="{93E8E577-1E5C-40F4-9719-48BD144763BE}" srcOrd="0" destOrd="0" presId="urn:microsoft.com/office/officeart/2008/layout/LinedList"/>
    <dgm:cxn modelId="{BAE5AF8E-174C-4A16-87F0-61061E9A464D}" srcId="{20859D6A-C3F3-425E-B56C-167D5EBA8B45}" destId="{DE67B987-14A8-45B3-8187-82A93A541B7A}" srcOrd="3" destOrd="0" parTransId="{747675F5-A2DC-4967-A555-EA5CDE8AE0CB}" sibTransId="{6C0954E3-A6BE-440D-8D37-1E596D4CE8F0}"/>
    <dgm:cxn modelId="{90D7C7A9-A148-4FC2-9031-D1F5E2B5503D}" srcId="{20859D6A-C3F3-425E-B56C-167D5EBA8B45}" destId="{52BCB742-4DFA-444C-B61A-6B4504DE812F}" srcOrd="1" destOrd="0" parTransId="{DBF57008-88EF-4ABB-A266-9AB6C7539B9F}" sibTransId="{8F4FD325-904F-441D-A078-8FC8655416D2}"/>
    <dgm:cxn modelId="{E1449FB2-9970-469B-A153-0EEFCDD58330}" type="presOf" srcId="{4867F3A9-ED38-4CE0-B657-E95D5EA867B8}" destId="{90B25A50-E85D-431E-A6B2-DFDBAD00FDF9}" srcOrd="0" destOrd="0" presId="urn:microsoft.com/office/officeart/2008/layout/LinedList"/>
    <dgm:cxn modelId="{DF59F6B5-5F57-4CF3-BC00-DA062CA06094}" type="presOf" srcId="{311BEE0F-202E-4EF6-878B-5CDB5F3C9F3E}" destId="{C794499D-ED28-480F-810D-4CBF120E8E5C}" srcOrd="0" destOrd="0" presId="urn:microsoft.com/office/officeart/2008/layout/LinedList"/>
    <dgm:cxn modelId="{A5F72FD7-AC4B-4468-90F6-305AC5190D00}" type="presOf" srcId="{DE67B987-14A8-45B3-8187-82A93A541B7A}" destId="{89FF6475-A691-4ACB-97B4-AB42C4AF018D}" srcOrd="0" destOrd="0" presId="urn:microsoft.com/office/officeart/2008/layout/LinedList"/>
    <dgm:cxn modelId="{11BDDCD3-E0A9-41A2-819E-84823A673388}" type="presParOf" srcId="{93E8E577-1E5C-40F4-9719-48BD144763BE}" destId="{4699F0BF-549E-42CC-B7FE-FEA8E8625DF3}" srcOrd="0" destOrd="0" presId="urn:microsoft.com/office/officeart/2008/layout/LinedList"/>
    <dgm:cxn modelId="{468E0FD4-165C-41E6-966B-C0E949C152C3}" type="presParOf" srcId="{93E8E577-1E5C-40F4-9719-48BD144763BE}" destId="{B87A6D1B-090D-4AF8-A762-168C0EA2E298}" srcOrd="1" destOrd="0" presId="urn:microsoft.com/office/officeart/2008/layout/LinedList"/>
    <dgm:cxn modelId="{2F19B5B9-8AF0-49DC-811A-22272DCD05C5}" type="presParOf" srcId="{B87A6D1B-090D-4AF8-A762-168C0EA2E298}" destId="{C794499D-ED28-480F-810D-4CBF120E8E5C}" srcOrd="0" destOrd="0" presId="urn:microsoft.com/office/officeart/2008/layout/LinedList"/>
    <dgm:cxn modelId="{342F76FF-3CCD-4BD5-B89F-BBE239A9749A}" type="presParOf" srcId="{B87A6D1B-090D-4AF8-A762-168C0EA2E298}" destId="{B589CF1B-DF19-40DC-90A2-22A19B5A926D}" srcOrd="1" destOrd="0" presId="urn:microsoft.com/office/officeart/2008/layout/LinedList"/>
    <dgm:cxn modelId="{3D824E44-9D7F-48CD-90F3-559E7DF87576}" type="presParOf" srcId="{93E8E577-1E5C-40F4-9719-48BD144763BE}" destId="{A3FF2EC9-B4BF-43F2-9C49-C3A61CD656FF}" srcOrd="2" destOrd="0" presId="urn:microsoft.com/office/officeart/2008/layout/LinedList"/>
    <dgm:cxn modelId="{25601DFE-48B7-4ADF-A9F2-98931DEF09B8}" type="presParOf" srcId="{93E8E577-1E5C-40F4-9719-48BD144763BE}" destId="{3B01B7CB-1F49-4A69-A1A0-991DCA23F211}" srcOrd="3" destOrd="0" presId="urn:microsoft.com/office/officeart/2008/layout/LinedList"/>
    <dgm:cxn modelId="{9C3789D4-CBD9-41FB-A6F8-26821A8F5A98}" type="presParOf" srcId="{3B01B7CB-1F49-4A69-A1A0-991DCA23F211}" destId="{CE097F27-F6E1-44DC-A7A0-9F9BA89D5D45}" srcOrd="0" destOrd="0" presId="urn:microsoft.com/office/officeart/2008/layout/LinedList"/>
    <dgm:cxn modelId="{C5E1DCFD-B3C2-42CB-BEB8-3AE293B9A53F}" type="presParOf" srcId="{3B01B7CB-1F49-4A69-A1A0-991DCA23F211}" destId="{25651E90-04D3-41DF-98B0-1DA0361C41E5}" srcOrd="1" destOrd="0" presId="urn:microsoft.com/office/officeart/2008/layout/LinedList"/>
    <dgm:cxn modelId="{D42BE269-A76F-4214-94F2-7AAFA8CAB20C}" type="presParOf" srcId="{93E8E577-1E5C-40F4-9719-48BD144763BE}" destId="{84D49131-F7BE-46D6-B2D0-ECD80DC13554}" srcOrd="4" destOrd="0" presId="urn:microsoft.com/office/officeart/2008/layout/LinedList"/>
    <dgm:cxn modelId="{DB27F7FA-E687-4E59-9E45-1C70158B998A}" type="presParOf" srcId="{93E8E577-1E5C-40F4-9719-48BD144763BE}" destId="{C56FA377-8F70-484E-ADDD-F0B6F36E95B0}" srcOrd="5" destOrd="0" presId="urn:microsoft.com/office/officeart/2008/layout/LinedList"/>
    <dgm:cxn modelId="{1A85791C-EE30-41BF-9392-953DA7DF8279}" type="presParOf" srcId="{C56FA377-8F70-484E-ADDD-F0B6F36E95B0}" destId="{90B25A50-E85D-431E-A6B2-DFDBAD00FDF9}" srcOrd="0" destOrd="0" presId="urn:microsoft.com/office/officeart/2008/layout/LinedList"/>
    <dgm:cxn modelId="{646125F4-9C07-498F-812C-1151DC14DEA8}" type="presParOf" srcId="{C56FA377-8F70-484E-ADDD-F0B6F36E95B0}" destId="{F1385175-AAE8-4F08-9A6C-0510D9A87F9F}" srcOrd="1" destOrd="0" presId="urn:microsoft.com/office/officeart/2008/layout/LinedList"/>
    <dgm:cxn modelId="{57A39B14-165E-41BB-B864-5DCA6E352077}" type="presParOf" srcId="{93E8E577-1E5C-40F4-9719-48BD144763BE}" destId="{DEB74981-8A0B-48D3-A1FD-C05472189D33}" srcOrd="6" destOrd="0" presId="urn:microsoft.com/office/officeart/2008/layout/LinedList"/>
    <dgm:cxn modelId="{A92646C6-26FC-45B2-9532-5267650583CE}" type="presParOf" srcId="{93E8E577-1E5C-40F4-9719-48BD144763BE}" destId="{C575329E-1ED5-4063-BEBA-27154E4F67BC}" srcOrd="7" destOrd="0" presId="urn:microsoft.com/office/officeart/2008/layout/LinedList"/>
    <dgm:cxn modelId="{EE3A07D4-CD8C-4323-956A-B66BC5893D62}" type="presParOf" srcId="{C575329E-1ED5-4063-BEBA-27154E4F67BC}" destId="{89FF6475-A691-4ACB-97B4-AB42C4AF018D}" srcOrd="0" destOrd="0" presId="urn:microsoft.com/office/officeart/2008/layout/LinedList"/>
    <dgm:cxn modelId="{522DCE60-758C-447F-8443-6E6C9448601B}" type="presParOf" srcId="{C575329E-1ED5-4063-BEBA-27154E4F67BC}" destId="{1011E943-1B7B-4521-89DD-10C692E16FD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FDFF380-4AF4-465D-98AB-146272D218C3}" type="doc">
      <dgm:prSet loTypeId="urn:microsoft.com/office/officeart/2008/layout/LinedList" loCatId="Inbox" qsTypeId="urn:microsoft.com/office/officeart/2005/8/quickstyle/simple1" qsCatId="simple" csTypeId="urn:microsoft.com/office/officeart/2005/8/colors/ColorSchemeForSuggestions" csCatId="other"/>
      <dgm:spPr/>
      <dgm:t>
        <a:bodyPr/>
        <a:lstStyle/>
        <a:p>
          <a:endParaRPr lang="en-US"/>
        </a:p>
      </dgm:t>
    </dgm:pt>
    <dgm:pt modelId="{D01EB9BE-FC7D-4E24-8297-DE14D209D5FD}">
      <dgm:prSet custT="1"/>
      <dgm:spPr/>
      <dgm:t>
        <a:bodyPr/>
        <a:lstStyle/>
        <a:p>
          <a:r>
            <a:rPr lang="en-US" sz="1800" dirty="0">
              <a:solidFill>
                <a:schemeClr val="bg1"/>
              </a:solidFill>
            </a:rPr>
            <a:t>An overview section that discusses overall project goals, the specific issues to be addressed by the simulation study, model inputs, and the performance measures for evaluation.</a:t>
          </a:r>
        </a:p>
      </dgm:t>
    </dgm:pt>
    <dgm:pt modelId="{F5314FC5-3527-442A-A98E-00360A001785}" type="parTrans" cxnId="{4C92D56E-B94F-489A-B313-5AB73CDD5066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E4BD7552-5541-4DA3-8C57-08C57628C4E9}" type="sibTrans" cxnId="{4C92D56E-B94F-489A-B313-5AB73CDD5066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6ACE652D-8CE5-4A92-84EC-3B895E065819}">
      <dgm:prSet custT="1"/>
      <dgm:spPr/>
      <dgm:t>
        <a:bodyPr/>
        <a:lstStyle/>
        <a:p>
          <a:r>
            <a:rPr lang="en-US" sz="1800">
              <a:solidFill>
                <a:schemeClr val="bg1"/>
              </a:solidFill>
            </a:rPr>
            <a:t>A process-flow or system-layout diagram, if appropriate.</a:t>
          </a:r>
        </a:p>
      </dgm:t>
    </dgm:pt>
    <dgm:pt modelId="{0E3D7604-8244-4124-8006-CD506F30461F}" type="parTrans" cxnId="{2E3B5BC5-8A5B-4F95-81D0-58904A80C70A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F52D4FCA-D445-4951-9967-D6CC62DB99C2}" type="sibTrans" cxnId="{2E3B5BC5-8A5B-4F95-81D0-58904A80C70A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225F9112-A60B-46E3-BAB9-26D7FF8B4F74}">
      <dgm:prSet custT="1"/>
      <dgm:spPr/>
      <dgm:t>
        <a:bodyPr/>
        <a:lstStyle/>
        <a:p>
          <a:r>
            <a:rPr lang="en-US" sz="1800">
              <a:solidFill>
                <a:schemeClr val="bg1"/>
              </a:solidFill>
            </a:rPr>
            <a:t>Detailed descriptions of each subsystem in bullet format and how these sub-systems interact</a:t>
          </a:r>
        </a:p>
      </dgm:t>
    </dgm:pt>
    <dgm:pt modelId="{65C20C3B-56AC-4CEB-8979-D5EF1441E523}" type="parTrans" cxnId="{2014498B-F0BD-47EB-B6C2-5F32099B9C1F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1B677DF3-4D79-427B-9408-6FF0882D1A73}" type="sibTrans" cxnId="{2014498B-F0BD-47EB-B6C2-5F32099B9C1F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401EE3E5-22B7-432C-B73A-65692A93187F}">
      <dgm:prSet custT="1"/>
      <dgm:spPr/>
      <dgm:t>
        <a:bodyPr/>
        <a:lstStyle/>
        <a:p>
          <a:r>
            <a:rPr lang="en-US" sz="1800" dirty="0">
              <a:solidFill>
                <a:schemeClr val="bg1"/>
              </a:solidFill>
            </a:rPr>
            <a:t>What simplifying assumptions were made and why.</a:t>
          </a:r>
        </a:p>
      </dgm:t>
    </dgm:pt>
    <dgm:pt modelId="{3A9EEA38-78AA-4BB6-96E6-E575CF570A66}" type="parTrans" cxnId="{677EC1F6-FED1-488F-8668-8CBFF915A13B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F5EA4A68-B592-46C1-8FFC-FB0E344C6DF2}" type="sibTrans" cxnId="{677EC1F6-FED1-488F-8668-8CBFF915A13B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D543EAAC-C0EB-45AD-A911-B7558D945F9D}">
      <dgm:prSet custT="1"/>
      <dgm:spPr/>
      <dgm:t>
        <a:bodyPr/>
        <a:lstStyle/>
        <a:p>
          <a:r>
            <a:rPr lang="en-US" sz="1800" dirty="0">
              <a:solidFill>
                <a:schemeClr val="bg1"/>
              </a:solidFill>
            </a:rPr>
            <a:t>Limitations of the simulation model</a:t>
          </a:r>
        </a:p>
      </dgm:t>
    </dgm:pt>
    <dgm:pt modelId="{929E4E2B-53E1-4A51-8B6A-227908660FA7}" type="parTrans" cxnId="{2534A9F9-4E27-42C2-AF13-22B1CAF483AF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B6705802-C275-414F-B5DE-19CF27356D72}" type="sibTrans" cxnId="{2534A9F9-4E27-42C2-AF13-22B1CAF483AF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AC466F4C-DBF7-48D8-9FB4-48B22A27D030}">
      <dgm:prSet custT="1"/>
      <dgm:spPr/>
      <dgm:t>
        <a:bodyPr/>
        <a:lstStyle/>
        <a:p>
          <a:r>
            <a:rPr lang="en-US" sz="1800">
              <a:solidFill>
                <a:schemeClr val="bg1"/>
              </a:solidFill>
            </a:rPr>
            <a:t>Summaries of a data set  (sample mean, histogram)</a:t>
          </a:r>
        </a:p>
      </dgm:t>
    </dgm:pt>
    <dgm:pt modelId="{AD0B8708-77F2-49A5-9867-63C77501D545}" type="parTrans" cxnId="{5EDB3816-1A0F-4975-8148-F67EA5615EA7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9162D3B1-F8E1-4E3D-B383-CF09BDF1FA30}" type="sibTrans" cxnId="{5EDB3816-1A0F-4975-8148-F67EA5615EA7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AD0F18BE-CB11-467D-8FBA-528E43E1C494}">
      <dgm:prSet custT="1"/>
      <dgm:spPr/>
      <dgm:t>
        <a:bodyPr/>
        <a:lstStyle/>
        <a:p>
          <a:r>
            <a:rPr lang="en-US" sz="1800">
              <a:solidFill>
                <a:schemeClr val="bg1"/>
              </a:solidFill>
            </a:rPr>
            <a:t>Sources of important or controversial information.</a:t>
          </a:r>
        </a:p>
      </dgm:t>
    </dgm:pt>
    <dgm:pt modelId="{7CFBCC17-2D6F-4A7D-9F83-00CE49358E1F}" type="parTrans" cxnId="{AF11E10C-8241-437A-9D9F-51BFDD172DB4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90BCA2E3-80F5-4C45-9EEC-4CCE5A3F7944}" type="sibTrans" cxnId="{AF11E10C-8241-437A-9D9F-51BFDD172DB4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0725B8E4-0C34-4752-8F5C-C4E328003361}" type="pres">
      <dgm:prSet presAssocID="{DFDFF380-4AF4-465D-98AB-146272D218C3}" presName="vert0" presStyleCnt="0">
        <dgm:presLayoutVars>
          <dgm:dir/>
          <dgm:animOne val="branch"/>
          <dgm:animLvl val="lvl"/>
        </dgm:presLayoutVars>
      </dgm:prSet>
      <dgm:spPr/>
    </dgm:pt>
    <dgm:pt modelId="{4E84882A-29E2-4B31-B0A0-1581B275A2A2}" type="pres">
      <dgm:prSet presAssocID="{D01EB9BE-FC7D-4E24-8297-DE14D209D5FD}" presName="thickLine" presStyleLbl="alignNode1" presStyleIdx="0" presStyleCnt="7"/>
      <dgm:spPr/>
    </dgm:pt>
    <dgm:pt modelId="{E8F22093-1CB8-44A9-8F80-7EBB45F8A2B1}" type="pres">
      <dgm:prSet presAssocID="{D01EB9BE-FC7D-4E24-8297-DE14D209D5FD}" presName="horz1" presStyleCnt="0"/>
      <dgm:spPr/>
    </dgm:pt>
    <dgm:pt modelId="{AF7A8C41-43AA-42C8-95B8-DBA4EBE2868F}" type="pres">
      <dgm:prSet presAssocID="{D01EB9BE-FC7D-4E24-8297-DE14D209D5FD}" presName="tx1" presStyleLbl="revTx" presStyleIdx="0" presStyleCnt="7"/>
      <dgm:spPr/>
    </dgm:pt>
    <dgm:pt modelId="{691683C2-65F2-443E-9272-FE90A8C21741}" type="pres">
      <dgm:prSet presAssocID="{D01EB9BE-FC7D-4E24-8297-DE14D209D5FD}" presName="vert1" presStyleCnt="0"/>
      <dgm:spPr/>
    </dgm:pt>
    <dgm:pt modelId="{3A69E6B2-6887-43E8-80A6-87FAC4F7C185}" type="pres">
      <dgm:prSet presAssocID="{6ACE652D-8CE5-4A92-84EC-3B895E065819}" presName="thickLine" presStyleLbl="alignNode1" presStyleIdx="1" presStyleCnt="7"/>
      <dgm:spPr/>
    </dgm:pt>
    <dgm:pt modelId="{3CFD68B6-5294-4B75-B837-29BB68C88535}" type="pres">
      <dgm:prSet presAssocID="{6ACE652D-8CE5-4A92-84EC-3B895E065819}" presName="horz1" presStyleCnt="0"/>
      <dgm:spPr/>
    </dgm:pt>
    <dgm:pt modelId="{BC9C3E20-559F-474A-959C-192CE5F0680C}" type="pres">
      <dgm:prSet presAssocID="{6ACE652D-8CE5-4A92-84EC-3B895E065819}" presName="tx1" presStyleLbl="revTx" presStyleIdx="1" presStyleCnt="7"/>
      <dgm:spPr/>
    </dgm:pt>
    <dgm:pt modelId="{BAA24FAD-E7C1-43DA-9E76-8563EE28E3D2}" type="pres">
      <dgm:prSet presAssocID="{6ACE652D-8CE5-4A92-84EC-3B895E065819}" presName="vert1" presStyleCnt="0"/>
      <dgm:spPr/>
    </dgm:pt>
    <dgm:pt modelId="{3C2AF035-BE8D-45AA-9F2E-D439C83EFE97}" type="pres">
      <dgm:prSet presAssocID="{225F9112-A60B-46E3-BAB9-26D7FF8B4F74}" presName="thickLine" presStyleLbl="alignNode1" presStyleIdx="2" presStyleCnt="7"/>
      <dgm:spPr/>
    </dgm:pt>
    <dgm:pt modelId="{802CE3DA-3D58-4740-A39A-54F291A488E0}" type="pres">
      <dgm:prSet presAssocID="{225F9112-A60B-46E3-BAB9-26D7FF8B4F74}" presName="horz1" presStyleCnt="0"/>
      <dgm:spPr/>
    </dgm:pt>
    <dgm:pt modelId="{CDBAC0B3-977E-4429-83B0-10E502DBB488}" type="pres">
      <dgm:prSet presAssocID="{225F9112-A60B-46E3-BAB9-26D7FF8B4F74}" presName="tx1" presStyleLbl="revTx" presStyleIdx="2" presStyleCnt="7"/>
      <dgm:spPr/>
    </dgm:pt>
    <dgm:pt modelId="{3DB3B57A-3D71-4BCD-A47C-53D8594D06C8}" type="pres">
      <dgm:prSet presAssocID="{225F9112-A60B-46E3-BAB9-26D7FF8B4F74}" presName="vert1" presStyleCnt="0"/>
      <dgm:spPr/>
    </dgm:pt>
    <dgm:pt modelId="{C3DB0988-0CCC-40B6-89B4-7201173C8F92}" type="pres">
      <dgm:prSet presAssocID="{401EE3E5-22B7-432C-B73A-65692A93187F}" presName="thickLine" presStyleLbl="alignNode1" presStyleIdx="3" presStyleCnt="7"/>
      <dgm:spPr/>
    </dgm:pt>
    <dgm:pt modelId="{2EEF9E76-9C33-4132-A241-9D9E6A6D1D9F}" type="pres">
      <dgm:prSet presAssocID="{401EE3E5-22B7-432C-B73A-65692A93187F}" presName="horz1" presStyleCnt="0"/>
      <dgm:spPr/>
    </dgm:pt>
    <dgm:pt modelId="{21A4E1A2-E157-4C2B-8F7F-2A787FB6BAA6}" type="pres">
      <dgm:prSet presAssocID="{401EE3E5-22B7-432C-B73A-65692A93187F}" presName="tx1" presStyleLbl="revTx" presStyleIdx="3" presStyleCnt="7"/>
      <dgm:spPr/>
    </dgm:pt>
    <dgm:pt modelId="{416DB018-F001-4970-AFA3-0EEB3EE8DFE7}" type="pres">
      <dgm:prSet presAssocID="{401EE3E5-22B7-432C-B73A-65692A93187F}" presName="vert1" presStyleCnt="0"/>
      <dgm:spPr/>
    </dgm:pt>
    <dgm:pt modelId="{39BCE958-32F1-4E46-BB12-ADB6EC9D65DD}" type="pres">
      <dgm:prSet presAssocID="{D543EAAC-C0EB-45AD-A911-B7558D945F9D}" presName="thickLine" presStyleLbl="alignNode1" presStyleIdx="4" presStyleCnt="7"/>
      <dgm:spPr/>
    </dgm:pt>
    <dgm:pt modelId="{E41C222A-549C-410F-8D4E-AACD11B2B4DF}" type="pres">
      <dgm:prSet presAssocID="{D543EAAC-C0EB-45AD-A911-B7558D945F9D}" presName="horz1" presStyleCnt="0"/>
      <dgm:spPr/>
    </dgm:pt>
    <dgm:pt modelId="{C302B6E1-E85D-4817-8606-1F42D80A5F17}" type="pres">
      <dgm:prSet presAssocID="{D543EAAC-C0EB-45AD-A911-B7558D945F9D}" presName="tx1" presStyleLbl="revTx" presStyleIdx="4" presStyleCnt="7"/>
      <dgm:spPr/>
    </dgm:pt>
    <dgm:pt modelId="{8B5F04CE-04FA-4922-A37A-1B8329239AAC}" type="pres">
      <dgm:prSet presAssocID="{D543EAAC-C0EB-45AD-A911-B7558D945F9D}" presName="vert1" presStyleCnt="0"/>
      <dgm:spPr/>
    </dgm:pt>
    <dgm:pt modelId="{5BF97BF2-4140-4120-9FBF-715541ED762A}" type="pres">
      <dgm:prSet presAssocID="{AC466F4C-DBF7-48D8-9FB4-48B22A27D030}" presName="thickLine" presStyleLbl="alignNode1" presStyleIdx="5" presStyleCnt="7"/>
      <dgm:spPr/>
    </dgm:pt>
    <dgm:pt modelId="{09F3007D-875F-46A3-93F1-0FEC200520D1}" type="pres">
      <dgm:prSet presAssocID="{AC466F4C-DBF7-48D8-9FB4-48B22A27D030}" presName="horz1" presStyleCnt="0"/>
      <dgm:spPr/>
    </dgm:pt>
    <dgm:pt modelId="{2B164CD6-907C-448E-A058-537C69B6B086}" type="pres">
      <dgm:prSet presAssocID="{AC466F4C-DBF7-48D8-9FB4-48B22A27D030}" presName="tx1" presStyleLbl="revTx" presStyleIdx="5" presStyleCnt="7"/>
      <dgm:spPr/>
    </dgm:pt>
    <dgm:pt modelId="{D0FA0572-FA95-4DA8-A7DA-D573EF0C8B13}" type="pres">
      <dgm:prSet presAssocID="{AC466F4C-DBF7-48D8-9FB4-48B22A27D030}" presName="vert1" presStyleCnt="0"/>
      <dgm:spPr/>
    </dgm:pt>
    <dgm:pt modelId="{52389B70-64E5-4A6E-A1CB-3F6EB387A630}" type="pres">
      <dgm:prSet presAssocID="{AD0F18BE-CB11-467D-8FBA-528E43E1C494}" presName="thickLine" presStyleLbl="alignNode1" presStyleIdx="6" presStyleCnt="7"/>
      <dgm:spPr/>
    </dgm:pt>
    <dgm:pt modelId="{2109CAAB-72B9-489F-ABD4-709A7879358A}" type="pres">
      <dgm:prSet presAssocID="{AD0F18BE-CB11-467D-8FBA-528E43E1C494}" presName="horz1" presStyleCnt="0"/>
      <dgm:spPr/>
    </dgm:pt>
    <dgm:pt modelId="{6224E5E3-51D3-4325-ABE2-019E4B64514D}" type="pres">
      <dgm:prSet presAssocID="{AD0F18BE-CB11-467D-8FBA-528E43E1C494}" presName="tx1" presStyleLbl="revTx" presStyleIdx="6" presStyleCnt="7"/>
      <dgm:spPr/>
    </dgm:pt>
    <dgm:pt modelId="{74511C52-35EB-4CB9-AE74-C8BA85421EC2}" type="pres">
      <dgm:prSet presAssocID="{AD0F18BE-CB11-467D-8FBA-528E43E1C494}" presName="vert1" presStyleCnt="0"/>
      <dgm:spPr/>
    </dgm:pt>
  </dgm:ptLst>
  <dgm:cxnLst>
    <dgm:cxn modelId="{45731305-0D69-4A5D-BD9B-2C8AC4AC8A04}" type="presOf" srcId="{401EE3E5-22B7-432C-B73A-65692A93187F}" destId="{21A4E1A2-E157-4C2B-8F7F-2A787FB6BAA6}" srcOrd="0" destOrd="0" presId="urn:microsoft.com/office/officeart/2008/layout/LinedList"/>
    <dgm:cxn modelId="{F2BD4707-80FE-4F01-AB8E-823F1399E443}" type="presOf" srcId="{D01EB9BE-FC7D-4E24-8297-DE14D209D5FD}" destId="{AF7A8C41-43AA-42C8-95B8-DBA4EBE2868F}" srcOrd="0" destOrd="0" presId="urn:microsoft.com/office/officeart/2008/layout/LinedList"/>
    <dgm:cxn modelId="{72FF7D0B-1AF9-412D-B50C-DD30CF233632}" type="presOf" srcId="{225F9112-A60B-46E3-BAB9-26D7FF8B4F74}" destId="{CDBAC0B3-977E-4429-83B0-10E502DBB488}" srcOrd="0" destOrd="0" presId="urn:microsoft.com/office/officeart/2008/layout/LinedList"/>
    <dgm:cxn modelId="{AF11E10C-8241-437A-9D9F-51BFDD172DB4}" srcId="{DFDFF380-4AF4-465D-98AB-146272D218C3}" destId="{AD0F18BE-CB11-467D-8FBA-528E43E1C494}" srcOrd="6" destOrd="0" parTransId="{7CFBCC17-2D6F-4A7D-9F83-00CE49358E1F}" sibTransId="{90BCA2E3-80F5-4C45-9EEC-4CCE5A3F7944}"/>
    <dgm:cxn modelId="{5EDB3816-1A0F-4975-8148-F67EA5615EA7}" srcId="{DFDFF380-4AF4-465D-98AB-146272D218C3}" destId="{AC466F4C-DBF7-48D8-9FB4-48B22A27D030}" srcOrd="5" destOrd="0" parTransId="{AD0B8708-77F2-49A5-9867-63C77501D545}" sibTransId="{9162D3B1-F8E1-4E3D-B383-CF09BDF1FA30}"/>
    <dgm:cxn modelId="{40CAE34C-9AEE-48F4-AB0B-C0C133D6E53A}" type="presOf" srcId="{6ACE652D-8CE5-4A92-84EC-3B895E065819}" destId="{BC9C3E20-559F-474A-959C-192CE5F0680C}" srcOrd="0" destOrd="0" presId="urn:microsoft.com/office/officeart/2008/layout/LinedList"/>
    <dgm:cxn modelId="{4C92D56E-B94F-489A-B313-5AB73CDD5066}" srcId="{DFDFF380-4AF4-465D-98AB-146272D218C3}" destId="{D01EB9BE-FC7D-4E24-8297-DE14D209D5FD}" srcOrd="0" destOrd="0" parTransId="{F5314FC5-3527-442A-A98E-00360A001785}" sibTransId="{E4BD7552-5541-4DA3-8C57-08C57628C4E9}"/>
    <dgm:cxn modelId="{3D81FB57-6260-48F0-B642-2093E07BCF9E}" type="presOf" srcId="{AD0F18BE-CB11-467D-8FBA-528E43E1C494}" destId="{6224E5E3-51D3-4325-ABE2-019E4B64514D}" srcOrd="0" destOrd="0" presId="urn:microsoft.com/office/officeart/2008/layout/LinedList"/>
    <dgm:cxn modelId="{2014498B-F0BD-47EB-B6C2-5F32099B9C1F}" srcId="{DFDFF380-4AF4-465D-98AB-146272D218C3}" destId="{225F9112-A60B-46E3-BAB9-26D7FF8B4F74}" srcOrd="2" destOrd="0" parTransId="{65C20C3B-56AC-4CEB-8979-D5EF1441E523}" sibTransId="{1B677DF3-4D79-427B-9408-6FF0882D1A73}"/>
    <dgm:cxn modelId="{20DD849C-6160-4FF6-8847-D0B2C4914DDD}" type="presOf" srcId="{DFDFF380-4AF4-465D-98AB-146272D218C3}" destId="{0725B8E4-0C34-4752-8F5C-C4E328003361}" srcOrd="0" destOrd="0" presId="urn:microsoft.com/office/officeart/2008/layout/LinedList"/>
    <dgm:cxn modelId="{1725E5B4-122B-442B-976F-59165E5A21F7}" type="presOf" srcId="{D543EAAC-C0EB-45AD-A911-B7558D945F9D}" destId="{C302B6E1-E85D-4817-8606-1F42D80A5F17}" srcOrd="0" destOrd="0" presId="urn:microsoft.com/office/officeart/2008/layout/LinedList"/>
    <dgm:cxn modelId="{2E3B5BC5-8A5B-4F95-81D0-58904A80C70A}" srcId="{DFDFF380-4AF4-465D-98AB-146272D218C3}" destId="{6ACE652D-8CE5-4A92-84EC-3B895E065819}" srcOrd="1" destOrd="0" parTransId="{0E3D7604-8244-4124-8006-CD506F30461F}" sibTransId="{F52D4FCA-D445-4951-9967-D6CC62DB99C2}"/>
    <dgm:cxn modelId="{677EC1F6-FED1-488F-8668-8CBFF915A13B}" srcId="{DFDFF380-4AF4-465D-98AB-146272D218C3}" destId="{401EE3E5-22B7-432C-B73A-65692A93187F}" srcOrd="3" destOrd="0" parTransId="{3A9EEA38-78AA-4BB6-96E6-E575CF570A66}" sibTransId="{F5EA4A68-B592-46C1-8FFC-FB0E344C6DF2}"/>
    <dgm:cxn modelId="{2534A9F9-4E27-42C2-AF13-22B1CAF483AF}" srcId="{DFDFF380-4AF4-465D-98AB-146272D218C3}" destId="{D543EAAC-C0EB-45AD-A911-B7558D945F9D}" srcOrd="4" destOrd="0" parTransId="{929E4E2B-53E1-4A51-8B6A-227908660FA7}" sibTransId="{B6705802-C275-414F-B5DE-19CF27356D72}"/>
    <dgm:cxn modelId="{960C55FF-845C-4CD1-A381-4A8558BDB2D4}" type="presOf" srcId="{AC466F4C-DBF7-48D8-9FB4-48B22A27D030}" destId="{2B164CD6-907C-448E-A058-537C69B6B086}" srcOrd="0" destOrd="0" presId="urn:microsoft.com/office/officeart/2008/layout/LinedList"/>
    <dgm:cxn modelId="{5EF94000-6068-414F-9E39-74DD8EB0720C}" type="presParOf" srcId="{0725B8E4-0C34-4752-8F5C-C4E328003361}" destId="{4E84882A-29E2-4B31-B0A0-1581B275A2A2}" srcOrd="0" destOrd="0" presId="urn:microsoft.com/office/officeart/2008/layout/LinedList"/>
    <dgm:cxn modelId="{71B72708-522F-47FD-81C3-D8D42A717DF5}" type="presParOf" srcId="{0725B8E4-0C34-4752-8F5C-C4E328003361}" destId="{E8F22093-1CB8-44A9-8F80-7EBB45F8A2B1}" srcOrd="1" destOrd="0" presId="urn:microsoft.com/office/officeart/2008/layout/LinedList"/>
    <dgm:cxn modelId="{D1010E5B-E782-480D-A6FE-0C80B2A17D73}" type="presParOf" srcId="{E8F22093-1CB8-44A9-8F80-7EBB45F8A2B1}" destId="{AF7A8C41-43AA-42C8-95B8-DBA4EBE2868F}" srcOrd="0" destOrd="0" presId="urn:microsoft.com/office/officeart/2008/layout/LinedList"/>
    <dgm:cxn modelId="{5F2722B0-D4F6-4AC1-943D-BB7C148C3B48}" type="presParOf" srcId="{E8F22093-1CB8-44A9-8F80-7EBB45F8A2B1}" destId="{691683C2-65F2-443E-9272-FE90A8C21741}" srcOrd="1" destOrd="0" presId="urn:microsoft.com/office/officeart/2008/layout/LinedList"/>
    <dgm:cxn modelId="{7E54F29D-AC27-4092-BE7A-5A35361A3F16}" type="presParOf" srcId="{0725B8E4-0C34-4752-8F5C-C4E328003361}" destId="{3A69E6B2-6887-43E8-80A6-87FAC4F7C185}" srcOrd="2" destOrd="0" presId="urn:microsoft.com/office/officeart/2008/layout/LinedList"/>
    <dgm:cxn modelId="{04E24CF0-54EE-4998-8AEE-7A180CB50A05}" type="presParOf" srcId="{0725B8E4-0C34-4752-8F5C-C4E328003361}" destId="{3CFD68B6-5294-4B75-B837-29BB68C88535}" srcOrd="3" destOrd="0" presId="urn:microsoft.com/office/officeart/2008/layout/LinedList"/>
    <dgm:cxn modelId="{249B4EBB-2312-4F94-90D4-5C09999E22E6}" type="presParOf" srcId="{3CFD68B6-5294-4B75-B837-29BB68C88535}" destId="{BC9C3E20-559F-474A-959C-192CE5F0680C}" srcOrd="0" destOrd="0" presId="urn:microsoft.com/office/officeart/2008/layout/LinedList"/>
    <dgm:cxn modelId="{88A9A351-93B0-4A52-8E2B-2C35C20C9537}" type="presParOf" srcId="{3CFD68B6-5294-4B75-B837-29BB68C88535}" destId="{BAA24FAD-E7C1-43DA-9E76-8563EE28E3D2}" srcOrd="1" destOrd="0" presId="urn:microsoft.com/office/officeart/2008/layout/LinedList"/>
    <dgm:cxn modelId="{C867BE1B-57A1-4673-B117-7E549AB6E829}" type="presParOf" srcId="{0725B8E4-0C34-4752-8F5C-C4E328003361}" destId="{3C2AF035-BE8D-45AA-9F2E-D439C83EFE97}" srcOrd="4" destOrd="0" presId="urn:microsoft.com/office/officeart/2008/layout/LinedList"/>
    <dgm:cxn modelId="{BC78AC0F-2412-4031-BAE0-F3904D25B41C}" type="presParOf" srcId="{0725B8E4-0C34-4752-8F5C-C4E328003361}" destId="{802CE3DA-3D58-4740-A39A-54F291A488E0}" srcOrd="5" destOrd="0" presId="urn:microsoft.com/office/officeart/2008/layout/LinedList"/>
    <dgm:cxn modelId="{3325169C-6324-410D-9154-5A2F1BA10AD0}" type="presParOf" srcId="{802CE3DA-3D58-4740-A39A-54F291A488E0}" destId="{CDBAC0B3-977E-4429-83B0-10E502DBB488}" srcOrd="0" destOrd="0" presId="urn:microsoft.com/office/officeart/2008/layout/LinedList"/>
    <dgm:cxn modelId="{C8635F0B-6C57-481F-A714-1ACCDF19F15C}" type="presParOf" srcId="{802CE3DA-3D58-4740-A39A-54F291A488E0}" destId="{3DB3B57A-3D71-4BCD-A47C-53D8594D06C8}" srcOrd="1" destOrd="0" presId="urn:microsoft.com/office/officeart/2008/layout/LinedList"/>
    <dgm:cxn modelId="{01348F68-6DC2-459D-9830-F7A35BE0C85E}" type="presParOf" srcId="{0725B8E4-0C34-4752-8F5C-C4E328003361}" destId="{C3DB0988-0CCC-40B6-89B4-7201173C8F92}" srcOrd="6" destOrd="0" presId="urn:microsoft.com/office/officeart/2008/layout/LinedList"/>
    <dgm:cxn modelId="{5E8B1A9F-3606-4F40-92E6-466C7C6A65F0}" type="presParOf" srcId="{0725B8E4-0C34-4752-8F5C-C4E328003361}" destId="{2EEF9E76-9C33-4132-A241-9D9E6A6D1D9F}" srcOrd="7" destOrd="0" presId="urn:microsoft.com/office/officeart/2008/layout/LinedList"/>
    <dgm:cxn modelId="{E0386793-2EF4-4252-831F-367D63159D02}" type="presParOf" srcId="{2EEF9E76-9C33-4132-A241-9D9E6A6D1D9F}" destId="{21A4E1A2-E157-4C2B-8F7F-2A787FB6BAA6}" srcOrd="0" destOrd="0" presId="urn:microsoft.com/office/officeart/2008/layout/LinedList"/>
    <dgm:cxn modelId="{EDF00DC7-4B6C-43D6-99BE-B9427A7CCC1D}" type="presParOf" srcId="{2EEF9E76-9C33-4132-A241-9D9E6A6D1D9F}" destId="{416DB018-F001-4970-AFA3-0EEB3EE8DFE7}" srcOrd="1" destOrd="0" presId="urn:microsoft.com/office/officeart/2008/layout/LinedList"/>
    <dgm:cxn modelId="{0E25F902-B54D-4061-86E6-D26392B229B5}" type="presParOf" srcId="{0725B8E4-0C34-4752-8F5C-C4E328003361}" destId="{39BCE958-32F1-4E46-BB12-ADB6EC9D65DD}" srcOrd="8" destOrd="0" presId="urn:microsoft.com/office/officeart/2008/layout/LinedList"/>
    <dgm:cxn modelId="{41C8EE43-5F57-4B45-AFCE-ECF7DF9230B2}" type="presParOf" srcId="{0725B8E4-0C34-4752-8F5C-C4E328003361}" destId="{E41C222A-549C-410F-8D4E-AACD11B2B4DF}" srcOrd="9" destOrd="0" presId="urn:microsoft.com/office/officeart/2008/layout/LinedList"/>
    <dgm:cxn modelId="{1B30E7AA-53F2-4F35-91C1-214D68A9B6F3}" type="presParOf" srcId="{E41C222A-549C-410F-8D4E-AACD11B2B4DF}" destId="{C302B6E1-E85D-4817-8606-1F42D80A5F17}" srcOrd="0" destOrd="0" presId="urn:microsoft.com/office/officeart/2008/layout/LinedList"/>
    <dgm:cxn modelId="{17CEC815-2C58-425B-8764-9D61CF58DB6D}" type="presParOf" srcId="{E41C222A-549C-410F-8D4E-AACD11B2B4DF}" destId="{8B5F04CE-04FA-4922-A37A-1B8329239AAC}" srcOrd="1" destOrd="0" presId="urn:microsoft.com/office/officeart/2008/layout/LinedList"/>
    <dgm:cxn modelId="{B7A1849C-5B53-4573-AB22-B412F3ECE701}" type="presParOf" srcId="{0725B8E4-0C34-4752-8F5C-C4E328003361}" destId="{5BF97BF2-4140-4120-9FBF-715541ED762A}" srcOrd="10" destOrd="0" presId="urn:microsoft.com/office/officeart/2008/layout/LinedList"/>
    <dgm:cxn modelId="{753F7E8B-808F-4A26-AEF8-BABBE03D22F3}" type="presParOf" srcId="{0725B8E4-0C34-4752-8F5C-C4E328003361}" destId="{09F3007D-875F-46A3-93F1-0FEC200520D1}" srcOrd="11" destOrd="0" presId="urn:microsoft.com/office/officeart/2008/layout/LinedList"/>
    <dgm:cxn modelId="{67421651-8A63-4F68-A918-846360184EC4}" type="presParOf" srcId="{09F3007D-875F-46A3-93F1-0FEC200520D1}" destId="{2B164CD6-907C-448E-A058-537C69B6B086}" srcOrd="0" destOrd="0" presId="urn:microsoft.com/office/officeart/2008/layout/LinedList"/>
    <dgm:cxn modelId="{5B47A669-4D5A-45D0-A697-7479A585EA9B}" type="presParOf" srcId="{09F3007D-875F-46A3-93F1-0FEC200520D1}" destId="{D0FA0572-FA95-4DA8-A7DA-D573EF0C8B13}" srcOrd="1" destOrd="0" presId="urn:microsoft.com/office/officeart/2008/layout/LinedList"/>
    <dgm:cxn modelId="{739C0E85-D20E-4981-8CEA-314208C07C27}" type="presParOf" srcId="{0725B8E4-0C34-4752-8F5C-C4E328003361}" destId="{52389B70-64E5-4A6E-A1CB-3F6EB387A630}" srcOrd="12" destOrd="0" presId="urn:microsoft.com/office/officeart/2008/layout/LinedList"/>
    <dgm:cxn modelId="{1D7F580D-FEA8-45D4-B078-EF44155F8D59}" type="presParOf" srcId="{0725B8E4-0C34-4752-8F5C-C4E328003361}" destId="{2109CAAB-72B9-489F-ABD4-709A7879358A}" srcOrd="13" destOrd="0" presId="urn:microsoft.com/office/officeart/2008/layout/LinedList"/>
    <dgm:cxn modelId="{3F7C6F29-3438-4A5C-802F-B38F3CA5191D}" type="presParOf" srcId="{2109CAAB-72B9-489F-ABD4-709A7879358A}" destId="{6224E5E3-51D3-4325-ABE2-019E4B64514D}" srcOrd="0" destOrd="0" presId="urn:microsoft.com/office/officeart/2008/layout/LinedList"/>
    <dgm:cxn modelId="{877F80F1-D4C5-43AD-B927-7D303758642D}" type="presParOf" srcId="{2109CAAB-72B9-489F-ABD4-709A7879358A}" destId="{74511C52-35EB-4CB9-AE74-C8BA85421EC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4F04EB6-230D-44CF-9B04-11BFE4966DC2}" type="doc">
      <dgm:prSet loTypeId="urn:microsoft.com/office/officeart/2008/layout/LinedList" loCatId="Inbox" qsTypeId="urn:microsoft.com/office/officeart/2005/8/quickstyle/simple1" qsCatId="simple" csTypeId="urn:microsoft.com/office/officeart/2005/8/colors/ColorSchemeForSuggestions" csCatId="other"/>
      <dgm:spPr/>
      <dgm:t>
        <a:bodyPr/>
        <a:lstStyle/>
        <a:p>
          <a:endParaRPr lang="en-US"/>
        </a:p>
      </dgm:t>
    </dgm:pt>
    <dgm:pt modelId="{5FE4A426-3EE1-4D84-8DF8-1D57AF812242}">
      <dgm:prSet/>
      <dgm:spPr/>
      <dgm:t>
        <a:bodyPr/>
        <a:lstStyle/>
        <a:p>
          <a:r>
            <a:rPr lang="en-US">
              <a:solidFill>
                <a:schemeClr val="bg1"/>
              </a:solidFill>
            </a:rPr>
            <a:t>The value of a parameter</a:t>
          </a:r>
        </a:p>
      </dgm:t>
    </dgm:pt>
    <dgm:pt modelId="{80A8CD41-FA2C-48EC-8C72-DE5D1031D707}" type="parTrans" cxnId="{127EADC1-EDD2-48C6-9006-C253A522A31B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FE1FEB49-1A3F-4B96-9D9D-471AA0FB2E76}" type="sibTrans" cxnId="{127EADC1-EDD2-48C6-9006-C253A522A31B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260D6772-6FF3-4866-A448-9D899988F279}">
      <dgm:prSet/>
      <dgm:spPr/>
      <dgm:t>
        <a:bodyPr/>
        <a:lstStyle/>
        <a:p>
          <a:r>
            <a:rPr lang="en-US">
              <a:solidFill>
                <a:schemeClr val="bg1"/>
              </a:solidFill>
            </a:rPr>
            <a:t>The choice of a distribution</a:t>
          </a:r>
        </a:p>
      </dgm:t>
    </dgm:pt>
    <dgm:pt modelId="{42539C12-DA11-4502-BE50-569FD656CD71}" type="parTrans" cxnId="{A99BA5DB-E9B3-43F5-AB30-E42A09A64681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50665D92-7D7E-4891-A8FB-82B9DF1038D1}" type="sibTrans" cxnId="{A99BA5DB-E9B3-43F5-AB30-E42A09A64681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D50A3826-A27C-4C62-AE39-004C90300D85}">
      <dgm:prSet/>
      <dgm:spPr/>
      <dgm:t>
        <a:bodyPr/>
        <a:lstStyle/>
        <a:p>
          <a:r>
            <a:rPr lang="en-US">
              <a:solidFill>
                <a:schemeClr val="bg1"/>
              </a:solidFill>
            </a:rPr>
            <a:t>The entity moving through the simulated system</a:t>
          </a:r>
        </a:p>
      </dgm:t>
    </dgm:pt>
    <dgm:pt modelId="{FF701B81-C9DB-4C20-AF1B-C77C8A2ADE72}" type="parTrans" cxnId="{CF477F7F-33F8-4924-BD02-47A24BFDA9A6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E70C947-14B9-4D5F-91B1-A0D90F698F85}" type="sibTrans" cxnId="{CF477F7F-33F8-4924-BD02-47A24BFDA9A6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7E9A5E38-DDA8-48BA-8378-A952542A8438}">
      <dgm:prSet/>
      <dgm:spPr/>
      <dgm:t>
        <a:bodyPr/>
        <a:lstStyle/>
        <a:p>
          <a:r>
            <a:rPr lang="en-US">
              <a:solidFill>
                <a:schemeClr val="bg1"/>
              </a:solidFill>
            </a:rPr>
            <a:t>The level of detail for a subsystem</a:t>
          </a:r>
        </a:p>
      </dgm:t>
    </dgm:pt>
    <dgm:pt modelId="{7BC89B88-2E0B-47BE-BDC3-BCCE9CE1C3AB}" type="parTrans" cxnId="{5786F780-1D27-4DBF-B74F-4B6569D8AFD1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4C092A24-7BE1-4071-B0BA-6F253073C11F}" type="sibTrans" cxnId="{5786F780-1D27-4DBF-B74F-4B6569D8AFD1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CB6EB401-D70D-465F-9308-D589B676AB7D}">
      <dgm:prSet/>
      <dgm:spPr/>
      <dgm:t>
        <a:bodyPr/>
        <a:lstStyle/>
        <a:p>
          <a:r>
            <a:rPr lang="en-US">
              <a:solidFill>
                <a:schemeClr val="bg1"/>
              </a:solidFill>
            </a:rPr>
            <a:t>What data are the most crucial to collect</a:t>
          </a:r>
        </a:p>
      </dgm:t>
    </dgm:pt>
    <dgm:pt modelId="{864CB775-56ED-493B-A164-48825AF3AEEF}" type="parTrans" cxnId="{B00928AB-B04C-49DD-8929-52B95D775AC6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74E7880-6715-451A-9CCC-86D7A1C3CAFE}" type="sibTrans" cxnId="{B00928AB-B04C-49DD-8929-52B95D775AC6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0FF15C15-9CC0-46F9-BE70-92BE1AACF27E}" type="pres">
      <dgm:prSet presAssocID="{04F04EB6-230D-44CF-9B04-11BFE4966DC2}" presName="vert0" presStyleCnt="0">
        <dgm:presLayoutVars>
          <dgm:dir/>
          <dgm:animOne val="branch"/>
          <dgm:animLvl val="lvl"/>
        </dgm:presLayoutVars>
      </dgm:prSet>
      <dgm:spPr/>
    </dgm:pt>
    <dgm:pt modelId="{D353945F-4907-4262-8318-5BC5CC64EE0F}" type="pres">
      <dgm:prSet presAssocID="{5FE4A426-3EE1-4D84-8DF8-1D57AF812242}" presName="thickLine" presStyleLbl="alignNode1" presStyleIdx="0" presStyleCnt="5"/>
      <dgm:spPr/>
    </dgm:pt>
    <dgm:pt modelId="{DC148DBC-F360-4709-AB20-DCF9A4BE2236}" type="pres">
      <dgm:prSet presAssocID="{5FE4A426-3EE1-4D84-8DF8-1D57AF812242}" presName="horz1" presStyleCnt="0"/>
      <dgm:spPr/>
    </dgm:pt>
    <dgm:pt modelId="{4AC65BC4-3C80-4B01-AD46-26BDBF0DCE3E}" type="pres">
      <dgm:prSet presAssocID="{5FE4A426-3EE1-4D84-8DF8-1D57AF812242}" presName="tx1" presStyleLbl="revTx" presStyleIdx="0" presStyleCnt="5"/>
      <dgm:spPr/>
    </dgm:pt>
    <dgm:pt modelId="{8FCDDFC8-0BBE-41E5-911F-26D3EBFF5D89}" type="pres">
      <dgm:prSet presAssocID="{5FE4A426-3EE1-4D84-8DF8-1D57AF812242}" presName="vert1" presStyleCnt="0"/>
      <dgm:spPr/>
    </dgm:pt>
    <dgm:pt modelId="{EC6D7EF5-1BFB-4F64-A538-E7836FB81A03}" type="pres">
      <dgm:prSet presAssocID="{260D6772-6FF3-4866-A448-9D899988F279}" presName="thickLine" presStyleLbl="alignNode1" presStyleIdx="1" presStyleCnt="5"/>
      <dgm:spPr/>
    </dgm:pt>
    <dgm:pt modelId="{948A2D64-7EAE-4F35-A2D6-DFB9116BC2DC}" type="pres">
      <dgm:prSet presAssocID="{260D6772-6FF3-4866-A448-9D899988F279}" presName="horz1" presStyleCnt="0"/>
      <dgm:spPr/>
    </dgm:pt>
    <dgm:pt modelId="{30AF86DA-174A-4E57-B13B-D35C2B2123B2}" type="pres">
      <dgm:prSet presAssocID="{260D6772-6FF3-4866-A448-9D899988F279}" presName="tx1" presStyleLbl="revTx" presStyleIdx="1" presStyleCnt="5"/>
      <dgm:spPr/>
    </dgm:pt>
    <dgm:pt modelId="{8765E91D-E12D-496B-ADF1-9138E4342D91}" type="pres">
      <dgm:prSet presAssocID="{260D6772-6FF3-4866-A448-9D899988F279}" presName="vert1" presStyleCnt="0"/>
      <dgm:spPr/>
    </dgm:pt>
    <dgm:pt modelId="{79F942B7-D70B-41E3-9A71-511C959495E8}" type="pres">
      <dgm:prSet presAssocID="{D50A3826-A27C-4C62-AE39-004C90300D85}" presName="thickLine" presStyleLbl="alignNode1" presStyleIdx="2" presStyleCnt="5"/>
      <dgm:spPr/>
    </dgm:pt>
    <dgm:pt modelId="{62595828-62E5-4DC5-8A48-E4C8D6275DC5}" type="pres">
      <dgm:prSet presAssocID="{D50A3826-A27C-4C62-AE39-004C90300D85}" presName="horz1" presStyleCnt="0"/>
      <dgm:spPr/>
    </dgm:pt>
    <dgm:pt modelId="{CC7CADAE-591E-44C9-92FD-CF1BF63BB61E}" type="pres">
      <dgm:prSet presAssocID="{D50A3826-A27C-4C62-AE39-004C90300D85}" presName="tx1" presStyleLbl="revTx" presStyleIdx="2" presStyleCnt="5"/>
      <dgm:spPr/>
    </dgm:pt>
    <dgm:pt modelId="{46809D28-10C8-4B72-84C5-3C806EC5ED2D}" type="pres">
      <dgm:prSet presAssocID="{D50A3826-A27C-4C62-AE39-004C90300D85}" presName="vert1" presStyleCnt="0"/>
      <dgm:spPr/>
    </dgm:pt>
    <dgm:pt modelId="{AC2D04BB-1CFE-4608-A636-4F7EB9CABDFF}" type="pres">
      <dgm:prSet presAssocID="{7E9A5E38-DDA8-48BA-8378-A952542A8438}" presName="thickLine" presStyleLbl="alignNode1" presStyleIdx="3" presStyleCnt="5"/>
      <dgm:spPr/>
    </dgm:pt>
    <dgm:pt modelId="{40104259-ED96-4F79-B49F-974687D2AAE4}" type="pres">
      <dgm:prSet presAssocID="{7E9A5E38-DDA8-48BA-8378-A952542A8438}" presName="horz1" presStyleCnt="0"/>
      <dgm:spPr/>
    </dgm:pt>
    <dgm:pt modelId="{8FCBA968-C701-4267-8B4F-A805140B2769}" type="pres">
      <dgm:prSet presAssocID="{7E9A5E38-DDA8-48BA-8378-A952542A8438}" presName="tx1" presStyleLbl="revTx" presStyleIdx="3" presStyleCnt="5"/>
      <dgm:spPr/>
    </dgm:pt>
    <dgm:pt modelId="{8700394F-6CB4-4467-978C-F6CB07919403}" type="pres">
      <dgm:prSet presAssocID="{7E9A5E38-DDA8-48BA-8378-A952542A8438}" presName="vert1" presStyleCnt="0"/>
      <dgm:spPr/>
    </dgm:pt>
    <dgm:pt modelId="{F425D8F7-3D76-4286-9ECA-F1E85E78AD48}" type="pres">
      <dgm:prSet presAssocID="{CB6EB401-D70D-465F-9308-D589B676AB7D}" presName="thickLine" presStyleLbl="alignNode1" presStyleIdx="4" presStyleCnt="5"/>
      <dgm:spPr/>
    </dgm:pt>
    <dgm:pt modelId="{C150CB41-EE25-47D2-A498-6C961A05F3E1}" type="pres">
      <dgm:prSet presAssocID="{CB6EB401-D70D-465F-9308-D589B676AB7D}" presName="horz1" presStyleCnt="0"/>
      <dgm:spPr/>
    </dgm:pt>
    <dgm:pt modelId="{E27B0BE2-218E-4390-953F-C4F2245E5E4D}" type="pres">
      <dgm:prSet presAssocID="{CB6EB401-D70D-465F-9308-D589B676AB7D}" presName="tx1" presStyleLbl="revTx" presStyleIdx="4" presStyleCnt="5"/>
      <dgm:spPr/>
    </dgm:pt>
    <dgm:pt modelId="{9CB62506-8695-41AA-9BF0-81AFC908D6C1}" type="pres">
      <dgm:prSet presAssocID="{CB6EB401-D70D-465F-9308-D589B676AB7D}" presName="vert1" presStyleCnt="0"/>
      <dgm:spPr/>
    </dgm:pt>
  </dgm:ptLst>
  <dgm:cxnLst>
    <dgm:cxn modelId="{FE5EC22F-3D7B-44A0-A64D-469BC5BA9C5A}" type="presOf" srcId="{7E9A5E38-DDA8-48BA-8378-A952542A8438}" destId="{8FCBA968-C701-4267-8B4F-A805140B2769}" srcOrd="0" destOrd="0" presId="urn:microsoft.com/office/officeart/2008/layout/LinedList"/>
    <dgm:cxn modelId="{6E02FD5F-9B07-4657-AA60-97CF4BD9418D}" type="presOf" srcId="{CB6EB401-D70D-465F-9308-D589B676AB7D}" destId="{E27B0BE2-218E-4390-953F-C4F2245E5E4D}" srcOrd="0" destOrd="0" presId="urn:microsoft.com/office/officeart/2008/layout/LinedList"/>
    <dgm:cxn modelId="{3C352A48-A76D-43CD-B10E-BA670E086B10}" type="presOf" srcId="{D50A3826-A27C-4C62-AE39-004C90300D85}" destId="{CC7CADAE-591E-44C9-92FD-CF1BF63BB61E}" srcOrd="0" destOrd="0" presId="urn:microsoft.com/office/officeart/2008/layout/LinedList"/>
    <dgm:cxn modelId="{CF477F7F-33F8-4924-BD02-47A24BFDA9A6}" srcId="{04F04EB6-230D-44CF-9B04-11BFE4966DC2}" destId="{D50A3826-A27C-4C62-AE39-004C90300D85}" srcOrd="2" destOrd="0" parTransId="{FF701B81-C9DB-4C20-AF1B-C77C8A2ADE72}" sibTransId="{9E70C947-14B9-4D5F-91B1-A0D90F698F85}"/>
    <dgm:cxn modelId="{5786F780-1D27-4DBF-B74F-4B6569D8AFD1}" srcId="{04F04EB6-230D-44CF-9B04-11BFE4966DC2}" destId="{7E9A5E38-DDA8-48BA-8378-A952542A8438}" srcOrd="3" destOrd="0" parTransId="{7BC89B88-2E0B-47BE-BDC3-BCCE9CE1C3AB}" sibTransId="{4C092A24-7BE1-4071-B0BA-6F253073C11F}"/>
    <dgm:cxn modelId="{B00928AB-B04C-49DD-8929-52B95D775AC6}" srcId="{04F04EB6-230D-44CF-9B04-11BFE4966DC2}" destId="{CB6EB401-D70D-465F-9308-D589B676AB7D}" srcOrd="4" destOrd="0" parTransId="{864CB775-56ED-493B-A164-48825AF3AEEF}" sibTransId="{974E7880-6715-451A-9CCC-86D7A1C3CAFE}"/>
    <dgm:cxn modelId="{844EE6AC-CEF2-48CA-9EA0-AD858BA2253B}" type="presOf" srcId="{260D6772-6FF3-4866-A448-9D899988F279}" destId="{30AF86DA-174A-4E57-B13B-D35C2B2123B2}" srcOrd="0" destOrd="0" presId="urn:microsoft.com/office/officeart/2008/layout/LinedList"/>
    <dgm:cxn modelId="{127EADC1-EDD2-48C6-9006-C253A522A31B}" srcId="{04F04EB6-230D-44CF-9B04-11BFE4966DC2}" destId="{5FE4A426-3EE1-4D84-8DF8-1D57AF812242}" srcOrd="0" destOrd="0" parTransId="{80A8CD41-FA2C-48EC-8C72-DE5D1031D707}" sibTransId="{FE1FEB49-1A3F-4B96-9D9D-471AA0FB2E76}"/>
    <dgm:cxn modelId="{6481AED7-B71C-489E-85B1-13DCCE92895D}" type="presOf" srcId="{04F04EB6-230D-44CF-9B04-11BFE4966DC2}" destId="{0FF15C15-9CC0-46F9-BE70-92BE1AACF27E}" srcOrd="0" destOrd="0" presId="urn:microsoft.com/office/officeart/2008/layout/LinedList"/>
    <dgm:cxn modelId="{A99BA5DB-E9B3-43F5-AB30-E42A09A64681}" srcId="{04F04EB6-230D-44CF-9B04-11BFE4966DC2}" destId="{260D6772-6FF3-4866-A448-9D899988F279}" srcOrd="1" destOrd="0" parTransId="{42539C12-DA11-4502-BE50-569FD656CD71}" sibTransId="{50665D92-7D7E-4891-A8FB-82B9DF1038D1}"/>
    <dgm:cxn modelId="{4BA886F7-7900-4872-A1DC-92801A8B4AD9}" type="presOf" srcId="{5FE4A426-3EE1-4D84-8DF8-1D57AF812242}" destId="{4AC65BC4-3C80-4B01-AD46-26BDBF0DCE3E}" srcOrd="0" destOrd="0" presId="urn:microsoft.com/office/officeart/2008/layout/LinedList"/>
    <dgm:cxn modelId="{F01B173E-04AE-47EB-ABFE-6FED182832DF}" type="presParOf" srcId="{0FF15C15-9CC0-46F9-BE70-92BE1AACF27E}" destId="{D353945F-4907-4262-8318-5BC5CC64EE0F}" srcOrd="0" destOrd="0" presId="urn:microsoft.com/office/officeart/2008/layout/LinedList"/>
    <dgm:cxn modelId="{BDEDB8D1-D612-4F0B-AEDB-FD455BC26984}" type="presParOf" srcId="{0FF15C15-9CC0-46F9-BE70-92BE1AACF27E}" destId="{DC148DBC-F360-4709-AB20-DCF9A4BE2236}" srcOrd="1" destOrd="0" presId="urn:microsoft.com/office/officeart/2008/layout/LinedList"/>
    <dgm:cxn modelId="{4A75899D-8F79-4192-9E0B-B5C778B8B7B5}" type="presParOf" srcId="{DC148DBC-F360-4709-AB20-DCF9A4BE2236}" destId="{4AC65BC4-3C80-4B01-AD46-26BDBF0DCE3E}" srcOrd="0" destOrd="0" presId="urn:microsoft.com/office/officeart/2008/layout/LinedList"/>
    <dgm:cxn modelId="{0F51760B-4312-47CA-9D02-DD39335F6E60}" type="presParOf" srcId="{DC148DBC-F360-4709-AB20-DCF9A4BE2236}" destId="{8FCDDFC8-0BBE-41E5-911F-26D3EBFF5D89}" srcOrd="1" destOrd="0" presId="urn:microsoft.com/office/officeart/2008/layout/LinedList"/>
    <dgm:cxn modelId="{C03094D8-1694-48BC-8740-F09A7848751E}" type="presParOf" srcId="{0FF15C15-9CC0-46F9-BE70-92BE1AACF27E}" destId="{EC6D7EF5-1BFB-4F64-A538-E7836FB81A03}" srcOrd="2" destOrd="0" presId="urn:microsoft.com/office/officeart/2008/layout/LinedList"/>
    <dgm:cxn modelId="{D1DB15D6-10E5-4D7B-8385-C83CDDD4CAC1}" type="presParOf" srcId="{0FF15C15-9CC0-46F9-BE70-92BE1AACF27E}" destId="{948A2D64-7EAE-4F35-A2D6-DFB9116BC2DC}" srcOrd="3" destOrd="0" presId="urn:microsoft.com/office/officeart/2008/layout/LinedList"/>
    <dgm:cxn modelId="{58985B59-4E78-490E-B22C-C3A5214D035B}" type="presParOf" srcId="{948A2D64-7EAE-4F35-A2D6-DFB9116BC2DC}" destId="{30AF86DA-174A-4E57-B13B-D35C2B2123B2}" srcOrd="0" destOrd="0" presId="urn:microsoft.com/office/officeart/2008/layout/LinedList"/>
    <dgm:cxn modelId="{BD98FDCC-A990-4D51-8512-5427B8A72A7B}" type="presParOf" srcId="{948A2D64-7EAE-4F35-A2D6-DFB9116BC2DC}" destId="{8765E91D-E12D-496B-ADF1-9138E4342D91}" srcOrd="1" destOrd="0" presId="urn:microsoft.com/office/officeart/2008/layout/LinedList"/>
    <dgm:cxn modelId="{5436D268-F976-4CA4-B981-E41040742E24}" type="presParOf" srcId="{0FF15C15-9CC0-46F9-BE70-92BE1AACF27E}" destId="{79F942B7-D70B-41E3-9A71-511C959495E8}" srcOrd="4" destOrd="0" presId="urn:microsoft.com/office/officeart/2008/layout/LinedList"/>
    <dgm:cxn modelId="{A02C0613-0303-40E4-BD2A-B2F35BE3AC1F}" type="presParOf" srcId="{0FF15C15-9CC0-46F9-BE70-92BE1AACF27E}" destId="{62595828-62E5-4DC5-8A48-E4C8D6275DC5}" srcOrd="5" destOrd="0" presId="urn:microsoft.com/office/officeart/2008/layout/LinedList"/>
    <dgm:cxn modelId="{CCD09E9D-9DFE-46AA-BF69-64943318DE99}" type="presParOf" srcId="{62595828-62E5-4DC5-8A48-E4C8D6275DC5}" destId="{CC7CADAE-591E-44C9-92FD-CF1BF63BB61E}" srcOrd="0" destOrd="0" presId="urn:microsoft.com/office/officeart/2008/layout/LinedList"/>
    <dgm:cxn modelId="{8A08BDF9-1D72-418F-848C-25F94F43B48C}" type="presParOf" srcId="{62595828-62E5-4DC5-8A48-E4C8D6275DC5}" destId="{46809D28-10C8-4B72-84C5-3C806EC5ED2D}" srcOrd="1" destOrd="0" presId="urn:microsoft.com/office/officeart/2008/layout/LinedList"/>
    <dgm:cxn modelId="{5EC708E8-B336-460E-A0A2-8B218DBD09B3}" type="presParOf" srcId="{0FF15C15-9CC0-46F9-BE70-92BE1AACF27E}" destId="{AC2D04BB-1CFE-4608-A636-4F7EB9CABDFF}" srcOrd="6" destOrd="0" presId="urn:microsoft.com/office/officeart/2008/layout/LinedList"/>
    <dgm:cxn modelId="{0BA381F0-218E-47D4-9A0C-C229D593BCDB}" type="presParOf" srcId="{0FF15C15-9CC0-46F9-BE70-92BE1AACF27E}" destId="{40104259-ED96-4F79-B49F-974687D2AAE4}" srcOrd="7" destOrd="0" presId="urn:microsoft.com/office/officeart/2008/layout/LinedList"/>
    <dgm:cxn modelId="{923BDEE4-F390-4832-925A-448FAB80785D}" type="presParOf" srcId="{40104259-ED96-4F79-B49F-974687D2AAE4}" destId="{8FCBA968-C701-4267-8B4F-A805140B2769}" srcOrd="0" destOrd="0" presId="urn:microsoft.com/office/officeart/2008/layout/LinedList"/>
    <dgm:cxn modelId="{D378C183-4A8A-46D4-93C8-573D3C818985}" type="presParOf" srcId="{40104259-ED96-4F79-B49F-974687D2AAE4}" destId="{8700394F-6CB4-4467-978C-F6CB07919403}" srcOrd="1" destOrd="0" presId="urn:microsoft.com/office/officeart/2008/layout/LinedList"/>
    <dgm:cxn modelId="{07967CFE-41F8-42F8-A566-5D9601020731}" type="presParOf" srcId="{0FF15C15-9CC0-46F9-BE70-92BE1AACF27E}" destId="{F425D8F7-3D76-4286-9ECA-F1E85E78AD48}" srcOrd="8" destOrd="0" presId="urn:microsoft.com/office/officeart/2008/layout/LinedList"/>
    <dgm:cxn modelId="{268EA75F-B3A9-48E0-822F-1D00FC178254}" type="presParOf" srcId="{0FF15C15-9CC0-46F9-BE70-92BE1AACF27E}" destId="{C150CB41-EE25-47D2-A498-6C961A05F3E1}" srcOrd="9" destOrd="0" presId="urn:microsoft.com/office/officeart/2008/layout/LinedList"/>
    <dgm:cxn modelId="{3006AC19-88D9-4466-84F6-5E58A16534C1}" type="presParOf" srcId="{C150CB41-EE25-47D2-A498-6C961A05F3E1}" destId="{E27B0BE2-218E-4390-953F-C4F2245E5E4D}" srcOrd="0" destOrd="0" presId="urn:microsoft.com/office/officeart/2008/layout/LinedList"/>
    <dgm:cxn modelId="{0D46421F-7CBA-4B1E-BE15-FC8178AADE25}" type="presParOf" srcId="{C150CB41-EE25-47D2-A498-6C961A05F3E1}" destId="{9CB62506-8695-41AA-9BF0-81AFC908D6C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48353E5-1E42-4FA2-9F58-D57C304D803F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SchemeForSuggestions" csCatId="other"/>
      <dgm:spPr/>
      <dgm:t>
        <a:bodyPr/>
        <a:lstStyle/>
        <a:p>
          <a:endParaRPr lang="en-US"/>
        </a:p>
      </dgm:t>
    </dgm:pt>
    <dgm:pt modelId="{984D593F-2DD4-43CC-92F2-E6F7B0992147}">
      <dgm:prSet/>
      <dgm:spPr/>
      <dgm:t>
        <a:bodyPr/>
        <a:lstStyle/>
        <a:p>
          <a:r>
            <a:rPr lang="en-US"/>
            <a:t>Comparison with an Existing System Using</a:t>
          </a:r>
        </a:p>
      </dgm:t>
    </dgm:pt>
    <dgm:pt modelId="{DC9FB287-85E0-43C8-8A8D-9C12D3BECBB8}" type="parTrans" cxnId="{CBF8E7B1-93EB-406C-A495-EC65869D67E8}">
      <dgm:prSet/>
      <dgm:spPr/>
      <dgm:t>
        <a:bodyPr/>
        <a:lstStyle/>
        <a:p>
          <a:endParaRPr lang="en-US"/>
        </a:p>
      </dgm:t>
    </dgm:pt>
    <dgm:pt modelId="{384B6F42-AC20-4992-809C-A1B6FD84FA43}" type="sibTrans" cxnId="{CBF8E7B1-93EB-406C-A495-EC65869D67E8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B62EEE26-114D-44BD-A22E-832F184F6F7D}">
      <dgm:prSet/>
      <dgm:spPr/>
      <dgm:t>
        <a:bodyPr/>
        <a:lstStyle/>
        <a:p>
          <a:r>
            <a:rPr lang="en-US"/>
            <a:t>Tables with sample mean and variance</a:t>
          </a:r>
        </a:p>
      </dgm:t>
    </dgm:pt>
    <dgm:pt modelId="{F3EB5235-46B7-40E8-8330-9235D292D557}" type="parTrans" cxnId="{94534514-A30F-40A4-9FAF-BFD718C4F420}">
      <dgm:prSet/>
      <dgm:spPr/>
      <dgm:t>
        <a:bodyPr/>
        <a:lstStyle/>
        <a:p>
          <a:endParaRPr lang="en-US"/>
        </a:p>
      </dgm:t>
    </dgm:pt>
    <dgm:pt modelId="{9269E2ED-0D09-4EB3-8957-BDE13BBB9BBD}" type="sibTrans" cxnId="{94534514-A30F-40A4-9FAF-BFD718C4F420}">
      <dgm:prSet/>
      <dgm:spPr/>
      <dgm:t>
        <a:bodyPr/>
        <a:lstStyle/>
        <a:p>
          <a:endParaRPr lang="en-US"/>
        </a:p>
      </dgm:t>
    </dgm:pt>
    <dgm:pt modelId="{5CA20E66-8C76-4A43-A87E-D5FC1B505E8E}">
      <dgm:prSet/>
      <dgm:spPr/>
      <dgm:t>
        <a:bodyPr/>
        <a:lstStyle/>
        <a:p>
          <a:r>
            <a:rPr lang="en-US"/>
            <a:t>Spider-web plot</a:t>
          </a:r>
        </a:p>
      </dgm:t>
    </dgm:pt>
    <dgm:pt modelId="{51F1E5B5-DEF5-404F-8985-B65F0B10777B}" type="parTrans" cxnId="{D92914D7-666B-4891-BE43-5EB2990EACFB}">
      <dgm:prSet/>
      <dgm:spPr/>
      <dgm:t>
        <a:bodyPr/>
        <a:lstStyle/>
        <a:p>
          <a:endParaRPr lang="en-US"/>
        </a:p>
      </dgm:t>
    </dgm:pt>
    <dgm:pt modelId="{660BDEC5-F5D9-4634-A14D-89EAC62DCA8B}" type="sibTrans" cxnId="{D92914D7-666B-4891-BE43-5EB2990EACFB}">
      <dgm:prSet/>
      <dgm:spPr/>
      <dgm:t>
        <a:bodyPr/>
        <a:lstStyle/>
        <a:p>
          <a:endParaRPr lang="en-US"/>
        </a:p>
      </dgm:t>
    </dgm:pt>
    <dgm:pt modelId="{8074E648-685C-4D9B-A5EE-19E65EBE5491}">
      <dgm:prSet/>
      <dgm:spPr/>
      <dgm:t>
        <a:bodyPr/>
        <a:lstStyle/>
        <a:p>
          <a:r>
            <a:rPr lang="en-US"/>
            <a:t>Dot plot</a:t>
          </a:r>
        </a:p>
      </dgm:t>
    </dgm:pt>
    <dgm:pt modelId="{F70EFCE6-CAF5-4702-8B67-E464E11F28F0}" type="parTrans" cxnId="{46678DD8-EEF9-4627-A6C0-4C26578D876F}">
      <dgm:prSet/>
      <dgm:spPr/>
      <dgm:t>
        <a:bodyPr/>
        <a:lstStyle/>
        <a:p>
          <a:endParaRPr lang="en-US"/>
        </a:p>
      </dgm:t>
    </dgm:pt>
    <dgm:pt modelId="{45E64BC6-D7D4-45DC-8840-BE4B8D0D21D3}" type="sibTrans" cxnId="{46678DD8-EEF9-4627-A6C0-4C26578D876F}">
      <dgm:prSet/>
      <dgm:spPr/>
      <dgm:t>
        <a:bodyPr/>
        <a:lstStyle/>
        <a:p>
          <a:endParaRPr lang="en-US"/>
        </a:p>
      </dgm:t>
    </dgm:pt>
    <dgm:pt modelId="{31BE60B8-D285-47BE-8626-CB041CE13BB7}">
      <dgm:prSet/>
      <dgm:spPr/>
      <dgm:t>
        <a:bodyPr/>
        <a:lstStyle/>
        <a:p>
          <a:r>
            <a:rPr lang="en-US"/>
            <a:t>Comparison with Expert Opinions Using Similar plots</a:t>
          </a:r>
        </a:p>
      </dgm:t>
    </dgm:pt>
    <dgm:pt modelId="{AC53E364-4BF7-4559-BBA3-4B05E10FEA88}" type="parTrans" cxnId="{D479C5BA-7A49-4FA8-BFF9-56F15933EB30}">
      <dgm:prSet/>
      <dgm:spPr/>
      <dgm:t>
        <a:bodyPr/>
        <a:lstStyle/>
        <a:p>
          <a:endParaRPr lang="en-US"/>
        </a:p>
      </dgm:t>
    </dgm:pt>
    <dgm:pt modelId="{DCDCDF77-7AEC-45E0-9B63-1983E77C7CAA}" type="sibTrans" cxnId="{D479C5BA-7A49-4FA8-BFF9-56F15933EB30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6C6F1836-E15E-49D8-ACB6-52B57AA04C22}">
      <dgm:prSet/>
      <dgm:spPr/>
      <dgm:t>
        <a:bodyPr/>
        <a:lstStyle/>
        <a:p>
          <a:r>
            <a:rPr lang="en-US"/>
            <a:t>Comparison with another type of Model for the same system and for a similar purpose.</a:t>
          </a:r>
        </a:p>
      </dgm:t>
    </dgm:pt>
    <dgm:pt modelId="{5B131407-0A4A-4C3F-A430-8AC673ECA83B}" type="parTrans" cxnId="{03B60A20-F4EF-45A4-A8D8-D629F6063BEF}">
      <dgm:prSet/>
      <dgm:spPr/>
      <dgm:t>
        <a:bodyPr/>
        <a:lstStyle/>
        <a:p>
          <a:endParaRPr lang="en-US"/>
        </a:p>
      </dgm:t>
    </dgm:pt>
    <dgm:pt modelId="{BB7793A4-40BC-4A99-9576-0710D54A4E26}" type="sibTrans" cxnId="{03B60A20-F4EF-45A4-A8D8-D629F6063BEF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F460F09F-7F44-48E6-A87C-80C8D69341DF}" type="pres">
      <dgm:prSet presAssocID="{348353E5-1E42-4FA2-9F58-D57C304D803F}" presName="Name0" presStyleCnt="0">
        <dgm:presLayoutVars>
          <dgm:animLvl val="lvl"/>
          <dgm:resizeHandles val="exact"/>
        </dgm:presLayoutVars>
      </dgm:prSet>
      <dgm:spPr/>
    </dgm:pt>
    <dgm:pt modelId="{2B457F0B-FCD4-4081-9D43-14D02AB91DF5}" type="pres">
      <dgm:prSet presAssocID="{984D593F-2DD4-43CC-92F2-E6F7B0992147}" presName="compositeNode" presStyleCnt="0">
        <dgm:presLayoutVars>
          <dgm:bulletEnabled val="1"/>
        </dgm:presLayoutVars>
      </dgm:prSet>
      <dgm:spPr/>
    </dgm:pt>
    <dgm:pt modelId="{EF47F4C5-7A1B-4503-B565-C426DB99046C}" type="pres">
      <dgm:prSet presAssocID="{984D593F-2DD4-43CC-92F2-E6F7B0992147}" presName="bgRect" presStyleLbl="alignNode1" presStyleIdx="0" presStyleCnt="3"/>
      <dgm:spPr/>
    </dgm:pt>
    <dgm:pt modelId="{5CECA3B0-39B7-4446-8A80-DBC0F0CDF70F}" type="pres">
      <dgm:prSet presAssocID="{384B6F42-AC20-4992-809C-A1B6FD84FA43}" presName="sibTransNodeRect" presStyleLbl="alignNode1" presStyleIdx="0" presStyleCnt="3">
        <dgm:presLayoutVars>
          <dgm:chMax val="0"/>
          <dgm:bulletEnabled val="1"/>
        </dgm:presLayoutVars>
      </dgm:prSet>
      <dgm:spPr/>
    </dgm:pt>
    <dgm:pt modelId="{C85AA241-1643-48B9-BF18-6F60BDF79541}" type="pres">
      <dgm:prSet presAssocID="{984D593F-2DD4-43CC-92F2-E6F7B0992147}" presName="nodeRect" presStyleLbl="alignNode1" presStyleIdx="0" presStyleCnt="3">
        <dgm:presLayoutVars>
          <dgm:bulletEnabled val="1"/>
        </dgm:presLayoutVars>
      </dgm:prSet>
      <dgm:spPr/>
    </dgm:pt>
    <dgm:pt modelId="{4E28B8B0-FD1B-4C8E-9DDF-3D4AD9EEFD60}" type="pres">
      <dgm:prSet presAssocID="{384B6F42-AC20-4992-809C-A1B6FD84FA43}" presName="sibTrans" presStyleCnt="0"/>
      <dgm:spPr/>
    </dgm:pt>
    <dgm:pt modelId="{9CF0932A-0AAA-4724-BFA6-609DCF0C3713}" type="pres">
      <dgm:prSet presAssocID="{31BE60B8-D285-47BE-8626-CB041CE13BB7}" presName="compositeNode" presStyleCnt="0">
        <dgm:presLayoutVars>
          <dgm:bulletEnabled val="1"/>
        </dgm:presLayoutVars>
      </dgm:prSet>
      <dgm:spPr/>
    </dgm:pt>
    <dgm:pt modelId="{9A0CEF50-BC26-4D29-831B-A95D80E94B1E}" type="pres">
      <dgm:prSet presAssocID="{31BE60B8-D285-47BE-8626-CB041CE13BB7}" presName="bgRect" presStyleLbl="alignNode1" presStyleIdx="1" presStyleCnt="3"/>
      <dgm:spPr/>
    </dgm:pt>
    <dgm:pt modelId="{454DE691-F7A1-4C74-9271-60548A0849D5}" type="pres">
      <dgm:prSet presAssocID="{DCDCDF77-7AEC-45E0-9B63-1983E77C7CAA}" presName="sibTransNodeRect" presStyleLbl="alignNode1" presStyleIdx="1" presStyleCnt="3">
        <dgm:presLayoutVars>
          <dgm:chMax val="0"/>
          <dgm:bulletEnabled val="1"/>
        </dgm:presLayoutVars>
      </dgm:prSet>
      <dgm:spPr/>
    </dgm:pt>
    <dgm:pt modelId="{DB349AF5-D63B-4C3E-A0B6-A4B1C75975FC}" type="pres">
      <dgm:prSet presAssocID="{31BE60B8-D285-47BE-8626-CB041CE13BB7}" presName="nodeRect" presStyleLbl="alignNode1" presStyleIdx="1" presStyleCnt="3">
        <dgm:presLayoutVars>
          <dgm:bulletEnabled val="1"/>
        </dgm:presLayoutVars>
      </dgm:prSet>
      <dgm:spPr/>
    </dgm:pt>
    <dgm:pt modelId="{4A1423E1-1E54-4FB2-9149-D35E0BB65819}" type="pres">
      <dgm:prSet presAssocID="{DCDCDF77-7AEC-45E0-9B63-1983E77C7CAA}" presName="sibTrans" presStyleCnt="0"/>
      <dgm:spPr/>
    </dgm:pt>
    <dgm:pt modelId="{122432E7-C071-4E18-AA64-33394FFEA265}" type="pres">
      <dgm:prSet presAssocID="{6C6F1836-E15E-49D8-ACB6-52B57AA04C22}" presName="compositeNode" presStyleCnt="0">
        <dgm:presLayoutVars>
          <dgm:bulletEnabled val="1"/>
        </dgm:presLayoutVars>
      </dgm:prSet>
      <dgm:spPr/>
    </dgm:pt>
    <dgm:pt modelId="{67A5DCA3-89A6-4C43-B39B-15F3D6FEE37B}" type="pres">
      <dgm:prSet presAssocID="{6C6F1836-E15E-49D8-ACB6-52B57AA04C22}" presName="bgRect" presStyleLbl="alignNode1" presStyleIdx="2" presStyleCnt="3"/>
      <dgm:spPr/>
    </dgm:pt>
    <dgm:pt modelId="{A6EBE516-9BAA-4CAA-997F-801F788C8043}" type="pres">
      <dgm:prSet presAssocID="{BB7793A4-40BC-4A99-9576-0710D54A4E26}" presName="sibTransNodeRect" presStyleLbl="alignNode1" presStyleIdx="2" presStyleCnt="3">
        <dgm:presLayoutVars>
          <dgm:chMax val="0"/>
          <dgm:bulletEnabled val="1"/>
        </dgm:presLayoutVars>
      </dgm:prSet>
      <dgm:spPr/>
    </dgm:pt>
    <dgm:pt modelId="{4A22E3C4-644C-4C14-827A-F1F87A4C974D}" type="pres">
      <dgm:prSet presAssocID="{6C6F1836-E15E-49D8-ACB6-52B57AA04C22}" presName="nodeRect" presStyleLbl="alignNode1" presStyleIdx="2" presStyleCnt="3">
        <dgm:presLayoutVars>
          <dgm:bulletEnabled val="1"/>
        </dgm:presLayoutVars>
      </dgm:prSet>
      <dgm:spPr/>
    </dgm:pt>
  </dgm:ptLst>
  <dgm:cxnLst>
    <dgm:cxn modelId="{2FCD040F-E2BE-4FBA-BC84-9BC1AD1042E7}" type="presOf" srcId="{B62EEE26-114D-44BD-A22E-832F184F6F7D}" destId="{C85AA241-1643-48B9-BF18-6F60BDF79541}" srcOrd="0" destOrd="1" presId="urn:microsoft.com/office/officeart/2016/7/layout/LinearBlockProcessNumbered"/>
    <dgm:cxn modelId="{3C016F0F-59B3-450F-A89F-0B5CFAA9A83D}" type="presOf" srcId="{6C6F1836-E15E-49D8-ACB6-52B57AA04C22}" destId="{67A5DCA3-89A6-4C43-B39B-15F3D6FEE37B}" srcOrd="0" destOrd="0" presId="urn:microsoft.com/office/officeart/2016/7/layout/LinearBlockProcessNumbered"/>
    <dgm:cxn modelId="{94534514-A30F-40A4-9FAF-BFD718C4F420}" srcId="{984D593F-2DD4-43CC-92F2-E6F7B0992147}" destId="{B62EEE26-114D-44BD-A22E-832F184F6F7D}" srcOrd="0" destOrd="0" parTransId="{F3EB5235-46B7-40E8-8330-9235D292D557}" sibTransId="{9269E2ED-0D09-4EB3-8957-BDE13BBB9BBD}"/>
    <dgm:cxn modelId="{03B60A20-F4EF-45A4-A8D8-D629F6063BEF}" srcId="{348353E5-1E42-4FA2-9F58-D57C304D803F}" destId="{6C6F1836-E15E-49D8-ACB6-52B57AA04C22}" srcOrd="2" destOrd="0" parTransId="{5B131407-0A4A-4C3F-A430-8AC673ECA83B}" sibTransId="{BB7793A4-40BC-4A99-9576-0710D54A4E26}"/>
    <dgm:cxn modelId="{BE02755F-1895-4FF7-9225-BCD3AC247F74}" type="presOf" srcId="{984D593F-2DD4-43CC-92F2-E6F7B0992147}" destId="{C85AA241-1643-48B9-BF18-6F60BDF79541}" srcOrd="1" destOrd="0" presId="urn:microsoft.com/office/officeart/2016/7/layout/LinearBlockProcessNumbered"/>
    <dgm:cxn modelId="{D593E641-EF86-4494-8719-FC3459C108F2}" type="presOf" srcId="{DCDCDF77-7AEC-45E0-9B63-1983E77C7CAA}" destId="{454DE691-F7A1-4C74-9271-60548A0849D5}" srcOrd="0" destOrd="0" presId="urn:microsoft.com/office/officeart/2016/7/layout/LinearBlockProcessNumbered"/>
    <dgm:cxn modelId="{EFCCC16F-E631-473C-AC23-F98DA99F1AB6}" type="presOf" srcId="{BB7793A4-40BC-4A99-9576-0710D54A4E26}" destId="{A6EBE516-9BAA-4CAA-997F-801F788C8043}" srcOrd="0" destOrd="0" presId="urn:microsoft.com/office/officeart/2016/7/layout/LinearBlockProcessNumbered"/>
    <dgm:cxn modelId="{6887F953-7475-4BE1-993F-05285D036283}" type="presOf" srcId="{6C6F1836-E15E-49D8-ACB6-52B57AA04C22}" destId="{4A22E3C4-644C-4C14-827A-F1F87A4C974D}" srcOrd="1" destOrd="0" presId="urn:microsoft.com/office/officeart/2016/7/layout/LinearBlockProcessNumbered"/>
    <dgm:cxn modelId="{B724AB7C-F84B-485C-AC33-BE1DC936EE3C}" type="presOf" srcId="{31BE60B8-D285-47BE-8626-CB041CE13BB7}" destId="{DB349AF5-D63B-4C3E-A0B6-A4B1C75975FC}" srcOrd="1" destOrd="0" presId="urn:microsoft.com/office/officeart/2016/7/layout/LinearBlockProcessNumbered"/>
    <dgm:cxn modelId="{DFA52B96-C36D-4F98-A962-E32CDB080310}" type="presOf" srcId="{348353E5-1E42-4FA2-9F58-D57C304D803F}" destId="{F460F09F-7F44-48E6-A87C-80C8D69341DF}" srcOrd="0" destOrd="0" presId="urn:microsoft.com/office/officeart/2016/7/layout/LinearBlockProcessNumbered"/>
    <dgm:cxn modelId="{AD6D359F-9B09-49CE-8CFF-7CE031019A04}" type="presOf" srcId="{984D593F-2DD4-43CC-92F2-E6F7B0992147}" destId="{EF47F4C5-7A1B-4503-B565-C426DB99046C}" srcOrd="0" destOrd="0" presId="urn:microsoft.com/office/officeart/2016/7/layout/LinearBlockProcessNumbered"/>
    <dgm:cxn modelId="{5B37E0B0-206C-4753-8274-E7445B3DFDAB}" type="presOf" srcId="{5CA20E66-8C76-4A43-A87E-D5FC1B505E8E}" destId="{C85AA241-1643-48B9-BF18-6F60BDF79541}" srcOrd="0" destOrd="2" presId="urn:microsoft.com/office/officeart/2016/7/layout/LinearBlockProcessNumbered"/>
    <dgm:cxn modelId="{CBF8E7B1-93EB-406C-A495-EC65869D67E8}" srcId="{348353E5-1E42-4FA2-9F58-D57C304D803F}" destId="{984D593F-2DD4-43CC-92F2-E6F7B0992147}" srcOrd="0" destOrd="0" parTransId="{DC9FB287-85E0-43C8-8A8D-9C12D3BECBB8}" sibTransId="{384B6F42-AC20-4992-809C-A1B6FD84FA43}"/>
    <dgm:cxn modelId="{4B9C28BA-BD2B-47B5-8543-0FAE3AC9F979}" type="presOf" srcId="{8074E648-685C-4D9B-A5EE-19E65EBE5491}" destId="{C85AA241-1643-48B9-BF18-6F60BDF79541}" srcOrd="0" destOrd="3" presId="urn:microsoft.com/office/officeart/2016/7/layout/LinearBlockProcessNumbered"/>
    <dgm:cxn modelId="{D479C5BA-7A49-4FA8-BFF9-56F15933EB30}" srcId="{348353E5-1E42-4FA2-9F58-D57C304D803F}" destId="{31BE60B8-D285-47BE-8626-CB041CE13BB7}" srcOrd="1" destOrd="0" parTransId="{AC53E364-4BF7-4559-BBA3-4B05E10FEA88}" sibTransId="{DCDCDF77-7AEC-45E0-9B63-1983E77C7CAA}"/>
    <dgm:cxn modelId="{D92914D7-666B-4891-BE43-5EB2990EACFB}" srcId="{984D593F-2DD4-43CC-92F2-E6F7B0992147}" destId="{5CA20E66-8C76-4A43-A87E-D5FC1B505E8E}" srcOrd="1" destOrd="0" parTransId="{51F1E5B5-DEF5-404F-8985-B65F0B10777B}" sibTransId="{660BDEC5-F5D9-4634-A14D-89EAC62DCA8B}"/>
    <dgm:cxn modelId="{46678DD8-EEF9-4627-A6C0-4C26578D876F}" srcId="{984D593F-2DD4-43CC-92F2-E6F7B0992147}" destId="{8074E648-685C-4D9B-A5EE-19E65EBE5491}" srcOrd="2" destOrd="0" parTransId="{F70EFCE6-CAF5-4702-8B67-E464E11F28F0}" sibTransId="{45E64BC6-D7D4-45DC-8840-BE4B8D0D21D3}"/>
    <dgm:cxn modelId="{2371FCE1-7197-451C-9A08-F7219F298037}" type="presOf" srcId="{31BE60B8-D285-47BE-8626-CB041CE13BB7}" destId="{9A0CEF50-BC26-4D29-831B-A95D80E94B1E}" srcOrd="0" destOrd="0" presId="urn:microsoft.com/office/officeart/2016/7/layout/LinearBlockProcessNumbered"/>
    <dgm:cxn modelId="{20946BFC-DA54-4A9A-81C6-FFA58601A5E6}" type="presOf" srcId="{384B6F42-AC20-4992-809C-A1B6FD84FA43}" destId="{5CECA3B0-39B7-4446-8A80-DBC0F0CDF70F}" srcOrd="0" destOrd="0" presId="urn:microsoft.com/office/officeart/2016/7/layout/LinearBlockProcessNumbered"/>
    <dgm:cxn modelId="{04E8782F-B92D-4431-8049-6D3F8CC3AE3E}" type="presParOf" srcId="{F460F09F-7F44-48E6-A87C-80C8D69341DF}" destId="{2B457F0B-FCD4-4081-9D43-14D02AB91DF5}" srcOrd="0" destOrd="0" presId="urn:microsoft.com/office/officeart/2016/7/layout/LinearBlockProcessNumbered"/>
    <dgm:cxn modelId="{841ACCEF-0E3E-4152-AC10-9AF4064E7BF6}" type="presParOf" srcId="{2B457F0B-FCD4-4081-9D43-14D02AB91DF5}" destId="{EF47F4C5-7A1B-4503-B565-C426DB99046C}" srcOrd="0" destOrd="0" presId="urn:microsoft.com/office/officeart/2016/7/layout/LinearBlockProcessNumbered"/>
    <dgm:cxn modelId="{EE8487EE-2E75-421B-9FCF-D0359E96CD6F}" type="presParOf" srcId="{2B457F0B-FCD4-4081-9D43-14D02AB91DF5}" destId="{5CECA3B0-39B7-4446-8A80-DBC0F0CDF70F}" srcOrd="1" destOrd="0" presId="urn:microsoft.com/office/officeart/2016/7/layout/LinearBlockProcessNumbered"/>
    <dgm:cxn modelId="{A3AA186A-4246-4B04-87E7-82AB2DEFE08C}" type="presParOf" srcId="{2B457F0B-FCD4-4081-9D43-14D02AB91DF5}" destId="{C85AA241-1643-48B9-BF18-6F60BDF79541}" srcOrd="2" destOrd="0" presId="urn:microsoft.com/office/officeart/2016/7/layout/LinearBlockProcessNumbered"/>
    <dgm:cxn modelId="{A21C5E7E-3437-425C-9FB3-92B70FDDC743}" type="presParOf" srcId="{F460F09F-7F44-48E6-A87C-80C8D69341DF}" destId="{4E28B8B0-FD1B-4C8E-9DDF-3D4AD9EEFD60}" srcOrd="1" destOrd="0" presId="urn:microsoft.com/office/officeart/2016/7/layout/LinearBlockProcessNumbered"/>
    <dgm:cxn modelId="{3398FCA5-10A0-4715-8304-F7015168920A}" type="presParOf" srcId="{F460F09F-7F44-48E6-A87C-80C8D69341DF}" destId="{9CF0932A-0AAA-4724-BFA6-609DCF0C3713}" srcOrd="2" destOrd="0" presId="urn:microsoft.com/office/officeart/2016/7/layout/LinearBlockProcessNumbered"/>
    <dgm:cxn modelId="{0A02CD99-35AA-4AD3-88E9-A7DC1BEDB47B}" type="presParOf" srcId="{9CF0932A-0AAA-4724-BFA6-609DCF0C3713}" destId="{9A0CEF50-BC26-4D29-831B-A95D80E94B1E}" srcOrd="0" destOrd="0" presId="urn:microsoft.com/office/officeart/2016/7/layout/LinearBlockProcessNumbered"/>
    <dgm:cxn modelId="{C38E58C7-DB78-42D4-A896-72512F088BC0}" type="presParOf" srcId="{9CF0932A-0AAA-4724-BFA6-609DCF0C3713}" destId="{454DE691-F7A1-4C74-9271-60548A0849D5}" srcOrd="1" destOrd="0" presId="urn:microsoft.com/office/officeart/2016/7/layout/LinearBlockProcessNumbered"/>
    <dgm:cxn modelId="{72668EC1-AE87-439A-817C-A0FC51CA9ABF}" type="presParOf" srcId="{9CF0932A-0AAA-4724-BFA6-609DCF0C3713}" destId="{DB349AF5-D63B-4C3E-A0B6-A4B1C75975FC}" srcOrd="2" destOrd="0" presId="urn:microsoft.com/office/officeart/2016/7/layout/LinearBlockProcessNumbered"/>
    <dgm:cxn modelId="{05DF6094-9B8C-4B03-8E2C-902592B3621C}" type="presParOf" srcId="{F460F09F-7F44-48E6-A87C-80C8D69341DF}" destId="{4A1423E1-1E54-4FB2-9149-D35E0BB65819}" srcOrd="3" destOrd="0" presId="urn:microsoft.com/office/officeart/2016/7/layout/LinearBlockProcessNumbered"/>
    <dgm:cxn modelId="{17DE8CD8-2624-41F7-8CC3-64B70B34D236}" type="presParOf" srcId="{F460F09F-7F44-48E6-A87C-80C8D69341DF}" destId="{122432E7-C071-4E18-AA64-33394FFEA265}" srcOrd="4" destOrd="0" presId="urn:microsoft.com/office/officeart/2016/7/layout/LinearBlockProcessNumbered"/>
    <dgm:cxn modelId="{F92AA8E3-2E18-4012-A346-C0E128C8E42D}" type="presParOf" srcId="{122432E7-C071-4E18-AA64-33394FFEA265}" destId="{67A5DCA3-89A6-4C43-B39B-15F3D6FEE37B}" srcOrd="0" destOrd="0" presId="urn:microsoft.com/office/officeart/2016/7/layout/LinearBlockProcessNumbered"/>
    <dgm:cxn modelId="{4218552F-6713-41A4-BA54-9C54DE4C18F9}" type="presParOf" srcId="{122432E7-C071-4E18-AA64-33394FFEA265}" destId="{A6EBE516-9BAA-4CAA-997F-801F788C8043}" srcOrd="1" destOrd="0" presId="urn:microsoft.com/office/officeart/2016/7/layout/LinearBlockProcessNumbered"/>
    <dgm:cxn modelId="{ACB6B02F-204F-4BC6-9A1B-74724F24726E}" type="presParOf" srcId="{122432E7-C071-4E18-AA64-33394FFEA265}" destId="{4A22E3C4-644C-4C14-827A-F1F87A4C974D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9492C9-B356-4EE5-8C3E-A319F33B90CB}">
      <dsp:nvSpPr>
        <dsp:cNvPr id="0" name=""/>
        <dsp:cNvSpPr/>
      </dsp:nvSpPr>
      <dsp:spPr>
        <a:xfrm>
          <a:off x="0" y="2720"/>
          <a:ext cx="62690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701E0F-F0EE-433E-9B37-AFF1CF05CBE6}">
      <dsp:nvSpPr>
        <dsp:cNvPr id="0" name=""/>
        <dsp:cNvSpPr/>
      </dsp:nvSpPr>
      <dsp:spPr>
        <a:xfrm>
          <a:off x="0" y="2720"/>
          <a:ext cx="6269038" cy="1855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bg1"/>
              </a:solidFill>
            </a:rPr>
            <a:t>Valid:  If a simulation model is “valid”, then it can be used to make decisions about the system similar to those that would be made if it </a:t>
          </a:r>
          <a:r>
            <a:rPr lang="en-US" sz="2300" i="1" kern="1200" dirty="0">
              <a:solidFill>
                <a:schemeClr val="bg1"/>
              </a:solidFill>
            </a:rPr>
            <a:t>were</a:t>
          </a:r>
          <a:r>
            <a:rPr lang="en-US" sz="2300" kern="1200" dirty="0">
              <a:solidFill>
                <a:schemeClr val="bg1"/>
              </a:solidFill>
            </a:rPr>
            <a:t> feasible and cost-effective to experiment with the system itself.</a:t>
          </a:r>
        </a:p>
      </dsp:txBody>
      <dsp:txXfrm>
        <a:off x="0" y="2720"/>
        <a:ext cx="6269038" cy="1855561"/>
      </dsp:txXfrm>
    </dsp:sp>
    <dsp:sp modelId="{DEE47E8D-CD84-4E21-B80F-9357366BEAD8}">
      <dsp:nvSpPr>
        <dsp:cNvPr id="0" name=""/>
        <dsp:cNvSpPr/>
      </dsp:nvSpPr>
      <dsp:spPr>
        <a:xfrm>
          <a:off x="0" y="1858281"/>
          <a:ext cx="62690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14F394-D793-484E-A3CD-427896BA85DA}">
      <dsp:nvSpPr>
        <dsp:cNvPr id="0" name=""/>
        <dsp:cNvSpPr/>
      </dsp:nvSpPr>
      <dsp:spPr>
        <a:xfrm>
          <a:off x="0" y="1858281"/>
          <a:ext cx="6269038" cy="1855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>
              <a:solidFill>
                <a:schemeClr val="bg1"/>
              </a:solidFill>
            </a:rPr>
            <a:t>Verification:  The determination of whether or not the “assumptions document” has been correctly translated into a computer “program” i.e. “debugging”</a:t>
          </a:r>
        </a:p>
      </dsp:txBody>
      <dsp:txXfrm>
        <a:off x="0" y="1858281"/>
        <a:ext cx="6269038" cy="1855561"/>
      </dsp:txXfrm>
    </dsp:sp>
    <dsp:sp modelId="{96CA3307-CB42-4541-9B76-277B23E8FB3D}">
      <dsp:nvSpPr>
        <dsp:cNvPr id="0" name=""/>
        <dsp:cNvSpPr/>
      </dsp:nvSpPr>
      <dsp:spPr>
        <a:xfrm>
          <a:off x="0" y="3713843"/>
          <a:ext cx="62690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11184E-444A-467C-AAD0-93581EBCEC16}">
      <dsp:nvSpPr>
        <dsp:cNvPr id="0" name=""/>
        <dsp:cNvSpPr/>
      </dsp:nvSpPr>
      <dsp:spPr>
        <a:xfrm>
          <a:off x="0" y="3713843"/>
          <a:ext cx="6269038" cy="1855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>
              <a:solidFill>
                <a:schemeClr val="bg1"/>
              </a:solidFill>
            </a:rPr>
            <a:t>Accreditation:  The official certification (by the project sponsor) that a simulation model is acceptable for a specific purpose.</a:t>
          </a:r>
        </a:p>
      </dsp:txBody>
      <dsp:txXfrm>
        <a:off x="0" y="3713843"/>
        <a:ext cx="6269038" cy="185556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CDB788-3790-43A2-AB0E-EC91965624EC}">
      <dsp:nvSpPr>
        <dsp:cNvPr id="0" name=""/>
        <dsp:cNvSpPr/>
      </dsp:nvSpPr>
      <dsp:spPr>
        <a:xfrm>
          <a:off x="1253807" y="2571"/>
          <a:ext cx="5015230" cy="13318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309" tIns="338281" rIns="97309" bIns="338281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Formulating problem objectives</a:t>
          </a:r>
        </a:p>
      </dsp:txBody>
      <dsp:txXfrm>
        <a:off x="1253807" y="2571"/>
        <a:ext cx="5015230" cy="1331814"/>
      </dsp:txXfrm>
    </dsp:sp>
    <dsp:sp modelId="{FBAB993D-C97B-46B1-AF5C-911297CEC12D}">
      <dsp:nvSpPr>
        <dsp:cNvPr id="0" name=""/>
        <dsp:cNvSpPr/>
      </dsp:nvSpPr>
      <dsp:spPr>
        <a:xfrm>
          <a:off x="0" y="2571"/>
          <a:ext cx="1253807" cy="133181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347" tIns="131554" rIns="66347" bIns="13155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Formulating</a:t>
          </a:r>
        </a:p>
      </dsp:txBody>
      <dsp:txXfrm>
        <a:off x="0" y="2571"/>
        <a:ext cx="1253807" cy="1331814"/>
      </dsp:txXfrm>
    </dsp:sp>
    <dsp:sp modelId="{992A4DA0-4A2C-4470-82F3-5292FD979D5B}">
      <dsp:nvSpPr>
        <dsp:cNvPr id="0" name=""/>
        <dsp:cNvSpPr/>
      </dsp:nvSpPr>
      <dsp:spPr>
        <a:xfrm>
          <a:off x="1253807" y="1414294"/>
          <a:ext cx="5015230" cy="13318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309" tIns="338281" rIns="97309" bIns="338281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Directing personnel to provide information and data to the simulation modeler and to attend the structured walk-through</a:t>
          </a:r>
        </a:p>
      </dsp:txBody>
      <dsp:txXfrm>
        <a:off x="1253807" y="1414294"/>
        <a:ext cx="5015230" cy="1331814"/>
      </dsp:txXfrm>
    </dsp:sp>
    <dsp:sp modelId="{E7227B94-5685-4366-B949-D447ECD8C434}">
      <dsp:nvSpPr>
        <dsp:cNvPr id="0" name=""/>
        <dsp:cNvSpPr/>
      </dsp:nvSpPr>
      <dsp:spPr>
        <a:xfrm>
          <a:off x="0" y="1414294"/>
          <a:ext cx="1253807" cy="133181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347" tIns="131554" rIns="66347" bIns="13155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Directing</a:t>
          </a:r>
        </a:p>
      </dsp:txBody>
      <dsp:txXfrm>
        <a:off x="0" y="1414294"/>
        <a:ext cx="1253807" cy="1331814"/>
      </dsp:txXfrm>
    </dsp:sp>
    <dsp:sp modelId="{8E951D1A-FBD2-4D60-8762-106E9E838732}">
      <dsp:nvSpPr>
        <dsp:cNvPr id="0" name=""/>
        <dsp:cNvSpPr/>
      </dsp:nvSpPr>
      <dsp:spPr>
        <a:xfrm>
          <a:off x="1253807" y="2826016"/>
          <a:ext cx="5015230" cy="13318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309" tIns="338281" rIns="97309" bIns="338281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Interacting with the simulation modeler on a regular basis</a:t>
          </a:r>
        </a:p>
      </dsp:txBody>
      <dsp:txXfrm>
        <a:off x="1253807" y="2826016"/>
        <a:ext cx="5015230" cy="1331814"/>
      </dsp:txXfrm>
    </dsp:sp>
    <dsp:sp modelId="{228AC7E0-C905-436C-9F6A-92E6060EC55F}">
      <dsp:nvSpPr>
        <dsp:cNvPr id="0" name=""/>
        <dsp:cNvSpPr/>
      </dsp:nvSpPr>
      <dsp:spPr>
        <a:xfrm>
          <a:off x="0" y="2826016"/>
          <a:ext cx="1253807" cy="133181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347" tIns="131554" rIns="66347" bIns="13155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Interacting</a:t>
          </a:r>
        </a:p>
      </dsp:txBody>
      <dsp:txXfrm>
        <a:off x="0" y="2826016"/>
        <a:ext cx="1253807" cy="1331814"/>
      </dsp:txXfrm>
    </dsp:sp>
    <dsp:sp modelId="{402F016B-4731-412F-B8BE-A714C508C021}">
      <dsp:nvSpPr>
        <dsp:cNvPr id="0" name=""/>
        <dsp:cNvSpPr/>
      </dsp:nvSpPr>
      <dsp:spPr>
        <a:xfrm>
          <a:off x="1253807" y="4237739"/>
          <a:ext cx="5015230" cy="13318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309" tIns="338281" rIns="97309" bIns="338281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Using the simulation results as an aid in the decision-making process </a:t>
          </a:r>
        </a:p>
      </dsp:txBody>
      <dsp:txXfrm>
        <a:off x="1253807" y="4237739"/>
        <a:ext cx="5015230" cy="1331814"/>
      </dsp:txXfrm>
    </dsp:sp>
    <dsp:sp modelId="{DCC16A07-D18A-45A6-8190-C175F2D04A75}">
      <dsp:nvSpPr>
        <dsp:cNvPr id="0" name=""/>
        <dsp:cNvSpPr/>
      </dsp:nvSpPr>
      <dsp:spPr>
        <a:xfrm>
          <a:off x="0" y="4237739"/>
          <a:ext cx="1253807" cy="133181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347" tIns="131554" rIns="66347" bIns="13155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Using</a:t>
          </a:r>
        </a:p>
      </dsp:txBody>
      <dsp:txXfrm>
        <a:off x="0" y="4237739"/>
        <a:ext cx="1253807" cy="133181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741F46-E570-44EA-A6E5-4D83B80A5B7D}">
      <dsp:nvSpPr>
        <dsp:cNvPr id="0" name=""/>
        <dsp:cNvSpPr/>
      </dsp:nvSpPr>
      <dsp:spPr>
        <a:xfrm>
          <a:off x="0" y="2720"/>
          <a:ext cx="62690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B3DC0A-8871-465E-97F0-E35502D781E0}">
      <dsp:nvSpPr>
        <dsp:cNvPr id="0" name=""/>
        <dsp:cNvSpPr/>
      </dsp:nvSpPr>
      <dsp:spPr>
        <a:xfrm>
          <a:off x="0" y="2720"/>
          <a:ext cx="6269038" cy="1855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>
              <a:solidFill>
                <a:schemeClr val="bg1"/>
              </a:solidFill>
            </a:rPr>
            <a:t>Inspection approach</a:t>
          </a:r>
        </a:p>
      </dsp:txBody>
      <dsp:txXfrm>
        <a:off x="0" y="2720"/>
        <a:ext cx="6269038" cy="1855561"/>
      </dsp:txXfrm>
    </dsp:sp>
    <dsp:sp modelId="{17962EA6-0852-454D-A838-7DA5F6ABA900}">
      <dsp:nvSpPr>
        <dsp:cNvPr id="0" name=""/>
        <dsp:cNvSpPr/>
      </dsp:nvSpPr>
      <dsp:spPr>
        <a:xfrm>
          <a:off x="0" y="1858281"/>
          <a:ext cx="62690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87243C-50E9-4508-BEFB-1ED931DC828A}">
      <dsp:nvSpPr>
        <dsp:cNvPr id="0" name=""/>
        <dsp:cNvSpPr/>
      </dsp:nvSpPr>
      <dsp:spPr>
        <a:xfrm>
          <a:off x="0" y="1858281"/>
          <a:ext cx="6269038" cy="1855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>
              <a:solidFill>
                <a:schemeClr val="bg1"/>
              </a:solidFill>
            </a:rPr>
            <a:t>Confidence-Interval Approach Based on Independent Data</a:t>
          </a:r>
        </a:p>
      </dsp:txBody>
      <dsp:txXfrm>
        <a:off x="0" y="1858281"/>
        <a:ext cx="6269038" cy="1855561"/>
      </dsp:txXfrm>
    </dsp:sp>
    <dsp:sp modelId="{C9489BDA-1D9E-4C4F-8BB7-55D44846087C}">
      <dsp:nvSpPr>
        <dsp:cNvPr id="0" name=""/>
        <dsp:cNvSpPr/>
      </dsp:nvSpPr>
      <dsp:spPr>
        <a:xfrm>
          <a:off x="0" y="3713843"/>
          <a:ext cx="62690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1D1E1F-B2EB-4FB1-A1DC-24B31F6488A5}">
      <dsp:nvSpPr>
        <dsp:cNvPr id="0" name=""/>
        <dsp:cNvSpPr/>
      </dsp:nvSpPr>
      <dsp:spPr>
        <a:xfrm>
          <a:off x="0" y="3713843"/>
          <a:ext cx="6269038" cy="1855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>
              <a:solidFill>
                <a:schemeClr val="bg1"/>
              </a:solidFill>
            </a:rPr>
            <a:t>Time-Series Approaches</a:t>
          </a:r>
        </a:p>
      </dsp:txBody>
      <dsp:txXfrm>
        <a:off x="0" y="3713843"/>
        <a:ext cx="6269038" cy="185556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F85A36-8AAA-40C7-BA0B-A5B56A83E820}">
      <dsp:nvSpPr>
        <dsp:cNvPr id="0" name=""/>
        <dsp:cNvSpPr/>
      </dsp:nvSpPr>
      <dsp:spPr>
        <a:xfrm>
          <a:off x="7885" y="85357"/>
          <a:ext cx="5050535" cy="12626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Historical system input data</a:t>
          </a:r>
        </a:p>
      </dsp:txBody>
      <dsp:txXfrm>
        <a:off x="44866" y="122338"/>
        <a:ext cx="4976573" cy="1188671"/>
      </dsp:txXfrm>
    </dsp:sp>
    <dsp:sp modelId="{33326A15-F2D9-4191-9E9E-B1D553561B0D}">
      <dsp:nvSpPr>
        <dsp:cNvPr id="0" name=""/>
        <dsp:cNvSpPr/>
      </dsp:nvSpPr>
      <dsp:spPr>
        <a:xfrm rot="5400000">
          <a:off x="2422672" y="1458472"/>
          <a:ext cx="220960" cy="220960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3BB0BD-DDED-4737-BCA9-00B3337A5C8D}">
      <dsp:nvSpPr>
        <dsp:cNvPr id="0" name=""/>
        <dsp:cNvSpPr/>
      </dsp:nvSpPr>
      <dsp:spPr>
        <a:xfrm>
          <a:off x="7885" y="1789913"/>
          <a:ext cx="5050535" cy="126263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Actual system</a:t>
          </a:r>
        </a:p>
      </dsp:txBody>
      <dsp:txXfrm>
        <a:off x="44866" y="1826894"/>
        <a:ext cx="4976573" cy="1188671"/>
      </dsp:txXfrm>
    </dsp:sp>
    <dsp:sp modelId="{DBE0D95D-F87B-4012-BCC9-5442013A008E}">
      <dsp:nvSpPr>
        <dsp:cNvPr id="0" name=""/>
        <dsp:cNvSpPr/>
      </dsp:nvSpPr>
      <dsp:spPr>
        <a:xfrm rot="5400000">
          <a:off x="2422672" y="3163027"/>
          <a:ext cx="220960" cy="220960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900250-499E-4478-9AA0-B596EA6A7697}">
      <dsp:nvSpPr>
        <dsp:cNvPr id="0" name=""/>
        <dsp:cNvSpPr/>
      </dsp:nvSpPr>
      <dsp:spPr>
        <a:xfrm>
          <a:off x="7885" y="3494469"/>
          <a:ext cx="5050535" cy="126263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System output </a:t>
          </a:r>
        </a:p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data</a:t>
          </a:r>
        </a:p>
      </dsp:txBody>
      <dsp:txXfrm>
        <a:off x="44866" y="3531450"/>
        <a:ext cx="4976573" cy="1188671"/>
      </dsp:txXfrm>
    </dsp:sp>
    <dsp:sp modelId="{D2749CCB-E864-4763-B492-4EB018B94CB9}">
      <dsp:nvSpPr>
        <dsp:cNvPr id="0" name=""/>
        <dsp:cNvSpPr/>
      </dsp:nvSpPr>
      <dsp:spPr>
        <a:xfrm>
          <a:off x="5737364" y="99424"/>
          <a:ext cx="5050535" cy="12626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Historical system input data</a:t>
          </a:r>
        </a:p>
      </dsp:txBody>
      <dsp:txXfrm>
        <a:off x="5774345" y="136405"/>
        <a:ext cx="4976573" cy="1188671"/>
      </dsp:txXfrm>
    </dsp:sp>
    <dsp:sp modelId="{C682087E-ED57-450B-9B08-56FEA3A1322E}">
      <dsp:nvSpPr>
        <dsp:cNvPr id="0" name=""/>
        <dsp:cNvSpPr/>
      </dsp:nvSpPr>
      <dsp:spPr>
        <a:xfrm rot="5342798">
          <a:off x="8169719" y="1465505"/>
          <a:ext cx="213957" cy="220960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C363FD-044C-43A2-B3E0-A34C746DF30A}">
      <dsp:nvSpPr>
        <dsp:cNvPr id="0" name=""/>
        <dsp:cNvSpPr/>
      </dsp:nvSpPr>
      <dsp:spPr>
        <a:xfrm>
          <a:off x="5765495" y="1789913"/>
          <a:ext cx="5050535" cy="126263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Simulation model</a:t>
          </a:r>
        </a:p>
      </dsp:txBody>
      <dsp:txXfrm>
        <a:off x="5802476" y="1826894"/>
        <a:ext cx="4976573" cy="1188671"/>
      </dsp:txXfrm>
    </dsp:sp>
    <dsp:sp modelId="{FC1AE448-B420-48D2-8FBC-654B5F7B16A3}">
      <dsp:nvSpPr>
        <dsp:cNvPr id="0" name=""/>
        <dsp:cNvSpPr/>
      </dsp:nvSpPr>
      <dsp:spPr>
        <a:xfrm rot="5400000">
          <a:off x="8180283" y="3163027"/>
          <a:ext cx="220960" cy="220960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E0E241-6307-49C3-8A6A-121636853025}">
      <dsp:nvSpPr>
        <dsp:cNvPr id="0" name=""/>
        <dsp:cNvSpPr/>
      </dsp:nvSpPr>
      <dsp:spPr>
        <a:xfrm>
          <a:off x="5765495" y="3494469"/>
          <a:ext cx="5050535" cy="126263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Model output </a:t>
          </a:r>
        </a:p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data</a:t>
          </a:r>
        </a:p>
      </dsp:txBody>
      <dsp:txXfrm>
        <a:off x="5802476" y="3531450"/>
        <a:ext cx="4976573" cy="11886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1A0F28-2359-40D5-B9D9-648CFFA746FC}">
      <dsp:nvSpPr>
        <dsp:cNvPr id="0" name=""/>
        <dsp:cNvSpPr/>
      </dsp:nvSpPr>
      <dsp:spPr>
        <a:xfrm>
          <a:off x="0" y="0"/>
          <a:ext cx="62690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8FB757-5073-4C12-B6EE-83504BA9EC85}">
      <dsp:nvSpPr>
        <dsp:cNvPr id="0" name=""/>
        <dsp:cNvSpPr/>
      </dsp:nvSpPr>
      <dsp:spPr>
        <a:xfrm>
          <a:off x="0" y="0"/>
          <a:ext cx="6269038" cy="139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>
              <a:solidFill>
                <a:schemeClr val="bg1"/>
              </a:solidFill>
            </a:rPr>
            <a:t>Do not have more detail in the model than is necessary to address the issues of interest, making sure the model is credible</a:t>
          </a:r>
        </a:p>
      </dsp:txBody>
      <dsp:txXfrm>
        <a:off x="0" y="0"/>
        <a:ext cx="6269038" cy="1393031"/>
      </dsp:txXfrm>
    </dsp:sp>
    <dsp:sp modelId="{DC5E30B1-FA8E-480D-AD71-96F432141767}">
      <dsp:nvSpPr>
        <dsp:cNvPr id="0" name=""/>
        <dsp:cNvSpPr/>
      </dsp:nvSpPr>
      <dsp:spPr>
        <a:xfrm>
          <a:off x="0" y="1393031"/>
          <a:ext cx="62690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95AE12-9EEE-4408-975B-570EBBCD58D4}">
      <dsp:nvSpPr>
        <dsp:cNvPr id="0" name=""/>
        <dsp:cNvSpPr/>
      </dsp:nvSpPr>
      <dsp:spPr>
        <a:xfrm>
          <a:off x="0" y="1393031"/>
          <a:ext cx="6269038" cy="139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bg1"/>
              </a:solidFill>
            </a:rPr>
            <a:t>Keep the level of detail consistent with the type of data available.  The level of detail necessary for a new system will be less than that of what is used to fine-tune an existing system because of the amount of data available.</a:t>
          </a:r>
        </a:p>
      </dsp:txBody>
      <dsp:txXfrm>
        <a:off x="0" y="1393031"/>
        <a:ext cx="6269038" cy="1393031"/>
      </dsp:txXfrm>
    </dsp:sp>
    <dsp:sp modelId="{A649FFCB-24DF-439E-86DC-C3DFC37ED128}">
      <dsp:nvSpPr>
        <dsp:cNvPr id="0" name=""/>
        <dsp:cNvSpPr/>
      </dsp:nvSpPr>
      <dsp:spPr>
        <a:xfrm>
          <a:off x="0" y="2786062"/>
          <a:ext cx="62690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CE5639-A165-426E-8259-661BA245FEE7}">
      <dsp:nvSpPr>
        <dsp:cNvPr id="0" name=""/>
        <dsp:cNvSpPr/>
      </dsp:nvSpPr>
      <dsp:spPr>
        <a:xfrm>
          <a:off x="0" y="2786062"/>
          <a:ext cx="6269038" cy="139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>
              <a:solidFill>
                <a:schemeClr val="bg1"/>
              </a:solidFill>
            </a:rPr>
            <a:t>In almost all simulation studies, the amount of time and money constraints are a big factor in determining the amount of detail.</a:t>
          </a:r>
        </a:p>
      </dsp:txBody>
      <dsp:txXfrm>
        <a:off x="0" y="2786062"/>
        <a:ext cx="6269038" cy="1393031"/>
      </dsp:txXfrm>
    </dsp:sp>
    <dsp:sp modelId="{4DABDB2C-0054-4C38-9AAA-FF39795BB3C8}">
      <dsp:nvSpPr>
        <dsp:cNvPr id="0" name=""/>
        <dsp:cNvSpPr/>
      </dsp:nvSpPr>
      <dsp:spPr>
        <a:xfrm>
          <a:off x="0" y="4179093"/>
          <a:ext cx="62690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49B663-591C-4B47-B4E6-ECCE4F9B5D7F}">
      <dsp:nvSpPr>
        <dsp:cNvPr id="0" name=""/>
        <dsp:cNvSpPr/>
      </dsp:nvSpPr>
      <dsp:spPr>
        <a:xfrm>
          <a:off x="0" y="4179093"/>
          <a:ext cx="6269038" cy="139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>
              <a:solidFill>
                <a:schemeClr val="bg1"/>
              </a:solidFill>
            </a:rPr>
            <a:t>If the amount of factors is large, then use a “course” simulation model or an analytical model to identify the significant factors.</a:t>
          </a:r>
        </a:p>
      </dsp:txBody>
      <dsp:txXfrm>
        <a:off x="0" y="4179093"/>
        <a:ext cx="6269038" cy="13930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A4CD64-6FC3-4A68-B48A-B7638FD5CA47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DA17C5-F513-4EDF-B5E5-60D49E250868}">
      <dsp:nvSpPr>
        <dsp:cNvPr id="0" name=""/>
        <dsp:cNvSpPr/>
      </dsp:nvSpPr>
      <dsp:spPr>
        <a:xfrm>
          <a:off x="0" y="0"/>
          <a:ext cx="10515600" cy="543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chemeClr val="bg1"/>
              </a:solidFill>
            </a:rPr>
            <a:t>Technique 1: Write and debug the program in sub-programs</a:t>
          </a:r>
        </a:p>
      </dsp:txBody>
      <dsp:txXfrm>
        <a:off x="0" y="0"/>
        <a:ext cx="10515600" cy="543917"/>
      </dsp:txXfrm>
    </dsp:sp>
    <dsp:sp modelId="{D6AED11E-30CB-4A8E-96C9-A7F879067672}">
      <dsp:nvSpPr>
        <dsp:cNvPr id="0" name=""/>
        <dsp:cNvSpPr/>
      </dsp:nvSpPr>
      <dsp:spPr>
        <a:xfrm>
          <a:off x="0" y="543917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3763F5-53F6-4698-AEF9-29F5AD0188B2}">
      <dsp:nvSpPr>
        <dsp:cNvPr id="0" name=""/>
        <dsp:cNvSpPr/>
      </dsp:nvSpPr>
      <dsp:spPr>
        <a:xfrm>
          <a:off x="0" y="543917"/>
          <a:ext cx="10515600" cy="543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chemeClr val="bg1"/>
              </a:solidFill>
            </a:rPr>
            <a:t>Technique 2:  Conduct a </a:t>
          </a:r>
          <a:r>
            <a:rPr lang="en-US" sz="1800" i="1" kern="1200">
              <a:solidFill>
                <a:schemeClr val="bg1"/>
              </a:solidFill>
            </a:rPr>
            <a:t>structured walk-through</a:t>
          </a:r>
          <a:r>
            <a:rPr lang="en-US" sz="1800" kern="1200">
              <a:solidFill>
                <a:schemeClr val="bg1"/>
              </a:solidFill>
            </a:rPr>
            <a:t> of the program/subprogram</a:t>
          </a:r>
        </a:p>
      </dsp:txBody>
      <dsp:txXfrm>
        <a:off x="0" y="543917"/>
        <a:ext cx="10515600" cy="543917"/>
      </dsp:txXfrm>
    </dsp:sp>
    <dsp:sp modelId="{AF665126-00B4-489B-B616-D43951530738}">
      <dsp:nvSpPr>
        <dsp:cNvPr id="0" name=""/>
        <dsp:cNvSpPr/>
      </dsp:nvSpPr>
      <dsp:spPr>
        <a:xfrm>
          <a:off x="0" y="108783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1434D7-51D8-41AB-B428-3D82CB60D908}">
      <dsp:nvSpPr>
        <dsp:cNvPr id="0" name=""/>
        <dsp:cNvSpPr/>
      </dsp:nvSpPr>
      <dsp:spPr>
        <a:xfrm>
          <a:off x="0" y="1087834"/>
          <a:ext cx="10515600" cy="543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chemeClr val="bg1"/>
              </a:solidFill>
            </a:rPr>
            <a:t>Technique 3:  Run the program using a variety of inputs and decide if the outputs are what were expected.</a:t>
          </a:r>
        </a:p>
      </dsp:txBody>
      <dsp:txXfrm>
        <a:off x="0" y="1087834"/>
        <a:ext cx="10515600" cy="543917"/>
      </dsp:txXfrm>
    </dsp:sp>
    <dsp:sp modelId="{65141305-9499-4AB8-AC31-DD6FDF7B0042}">
      <dsp:nvSpPr>
        <dsp:cNvPr id="0" name=""/>
        <dsp:cNvSpPr/>
      </dsp:nvSpPr>
      <dsp:spPr>
        <a:xfrm>
          <a:off x="0" y="163175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9D08F1-8A8C-433C-88C7-E09C05BEBDBF}">
      <dsp:nvSpPr>
        <dsp:cNvPr id="0" name=""/>
        <dsp:cNvSpPr/>
      </dsp:nvSpPr>
      <dsp:spPr>
        <a:xfrm>
          <a:off x="0" y="1631751"/>
          <a:ext cx="10515600" cy="543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chemeClr val="bg1"/>
              </a:solidFill>
            </a:rPr>
            <a:t>Technique 4:  Write an interactive </a:t>
          </a:r>
          <a:r>
            <a:rPr lang="en-US" sz="1800" i="1" kern="1200">
              <a:solidFill>
                <a:schemeClr val="bg1"/>
              </a:solidFill>
            </a:rPr>
            <a:t>trace</a:t>
          </a:r>
          <a:r>
            <a:rPr lang="en-US" sz="1800" kern="1200">
              <a:solidFill>
                <a:schemeClr val="bg1"/>
              </a:solidFill>
            </a:rPr>
            <a:t> into your program.</a:t>
          </a:r>
        </a:p>
      </dsp:txBody>
      <dsp:txXfrm>
        <a:off x="0" y="1631751"/>
        <a:ext cx="10515600" cy="543917"/>
      </dsp:txXfrm>
    </dsp:sp>
    <dsp:sp modelId="{FFA0D4F0-18AA-4488-98A8-5EE34527124D}">
      <dsp:nvSpPr>
        <dsp:cNvPr id="0" name=""/>
        <dsp:cNvSpPr/>
      </dsp:nvSpPr>
      <dsp:spPr>
        <a:xfrm>
          <a:off x="0" y="217566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9435A1-617A-4F08-B113-9403F38EF336}">
      <dsp:nvSpPr>
        <dsp:cNvPr id="0" name=""/>
        <dsp:cNvSpPr/>
      </dsp:nvSpPr>
      <dsp:spPr>
        <a:xfrm>
          <a:off x="0" y="2175669"/>
          <a:ext cx="10515600" cy="543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chemeClr val="bg1"/>
              </a:solidFill>
            </a:rPr>
            <a:t>Technique 5: Run the model, when possible, under simplifying assumptions for which its true values are known or can be calculated.</a:t>
          </a:r>
        </a:p>
      </dsp:txBody>
      <dsp:txXfrm>
        <a:off x="0" y="2175669"/>
        <a:ext cx="10515600" cy="543917"/>
      </dsp:txXfrm>
    </dsp:sp>
    <dsp:sp modelId="{96D0E834-6EF8-4FD1-B6AE-EB8ADF0DF574}">
      <dsp:nvSpPr>
        <dsp:cNvPr id="0" name=""/>
        <dsp:cNvSpPr/>
      </dsp:nvSpPr>
      <dsp:spPr>
        <a:xfrm>
          <a:off x="0" y="2719586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E93F18-CFAC-4CDF-9F7A-AD383E4572A9}">
      <dsp:nvSpPr>
        <dsp:cNvPr id="0" name=""/>
        <dsp:cNvSpPr/>
      </dsp:nvSpPr>
      <dsp:spPr>
        <a:xfrm>
          <a:off x="0" y="2719586"/>
          <a:ext cx="10515600" cy="543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chemeClr val="bg1"/>
              </a:solidFill>
            </a:rPr>
            <a:t>Technique 6:  In some models it may be helpful to create an animation</a:t>
          </a:r>
        </a:p>
      </dsp:txBody>
      <dsp:txXfrm>
        <a:off x="0" y="2719586"/>
        <a:ext cx="10515600" cy="543917"/>
      </dsp:txXfrm>
    </dsp:sp>
    <dsp:sp modelId="{54363E92-0219-4AD0-9FA5-F0EDDF645925}">
      <dsp:nvSpPr>
        <dsp:cNvPr id="0" name=""/>
        <dsp:cNvSpPr/>
      </dsp:nvSpPr>
      <dsp:spPr>
        <a:xfrm>
          <a:off x="0" y="326350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1E067B-C19E-4517-BF9D-CEBD5628A9EE}">
      <dsp:nvSpPr>
        <dsp:cNvPr id="0" name=""/>
        <dsp:cNvSpPr/>
      </dsp:nvSpPr>
      <dsp:spPr>
        <a:xfrm>
          <a:off x="0" y="3263503"/>
          <a:ext cx="10515600" cy="543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chemeClr val="bg1"/>
              </a:solidFill>
            </a:rPr>
            <a:t>Technique 7:  Compute the sample mean and variance for each simulation input probability distribution.  Compare them with desired values.</a:t>
          </a:r>
        </a:p>
      </dsp:txBody>
      <dsp:txXfrm>
        <a:off x="0" y="3263503"/>
        <a:ext cx="10515600" cy="543917"/>
      </dsp:txXfrm>
    </dsp:sp>
    <dsp:sp modelId="{FE8386E7-543D-4226-97AD-D163A803579D}">
      <dsp:nvSpPr>
        <dsp:cNvPr id="0" name=""/>
        <dsp:cNvSpPr/>
      </dsp:nvSpPr>
      <dsp:spPr>
        <a:xfrm>
          <a:off x="0" y="380742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AC7912-6583-4FCA-8309-A6EC626E321B}">
      <dsp:nvSpPr>
        <dsp:cNvPr id="0" name=""/>
        <dsp:cNvSpPr/>
      </dsp:nvSpPr>
      <dsp:spPr>
        <a:xfrm>
          <a:off x="0" y="3807420"/>
          <a:ext cx="10515600" cy="543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chemeClr val="bg1"/>
              </a:solidFill>
            </a:rPr>
            <a:t>Technique 8:  Use a commercial simulation package to reduce the amount of programming required.</a:t>
          </a:r>
        </a:p>
      </dsp:txBody>
      <dsp:txXfrm>
        <a:off x="0" y="3807420"/>
        <a:ext cx="10515600" cy="5439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8796C5-DCA0-4320-80D0-C047B82AD900}">
      <dsp:nvSpPr>
        <dsp:cNvPr id="0" name=""/>
        <dsp:cNvSpPr/>
      </dsp:nvSpPr>
      <dsp:spPr>
        <a:xfrm>
          <a:off x="0" y="355103"/>
          <a:ext cx="1051560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Collect High-Quality Information and Data on the System</a:t>
          </a:r>
        </a:p>
      </dsp:txBody>
      <dsp:txXfrm>
        <a:off x="26930" y="382033"/>
        <a:ext cx="10461740" cy="497795"/>
      </dsp:txXfrm>
    </dsp:sp>
    <dsp:sp modelId="{3E9093FA-702D-4FA9-B4DD-A434F962E071}">
      <dsp:nvSpPr>
        <dsp:cNvPr id="0" name=""/>
        <dsp:cNvSpPr/>
      </dsp:nvSpPr>
      <dsp:spPr>
        <a:xfrm>
          <a:off x="0" y="972998"/>
          <a:ext cx="1051560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Interact with the Manager on a regular basis</a:t>
          </a:r>
        </a:p>
      </dsp:txBody>
      <dsp:txXfrm>
        <a:off x="26930" y="999928"/>
        <a:ext cx="10461740" cy="497795"/>
      </dsp:txXfrm>
    </dsp:sp>
    <dsp:sp modelId="{C0F7D5C5-AAAE-42A9-A3D8-A9745796B146}">
      <dsp:nvSpPr>
        <dsp:cNvPr id="0" name=""/>
        <dsp:cNvSpPr/>
      </dsp:nvSpPr>
      <dsp:spPr>
        <a:xfrm>
          <a:off x="0" y="1590893"/>
          <a:ext cx="1051560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Maintain a Written Assumptions Document and perform a Structured Walk-Through.</a:t>
          </a:r>
        </a:p>
      </dsp:txBody>
      <dsp:txXfrm>
        <a:off x="26930" y="1617823"/>
        <a:ext cx="10461740" cy="497795"/>
      </dsp:txXfrm>
    </dsp:sp>
    <dsp:sp modelId="{4B35D2A3-E822-47EA-BFA8-C2CE134D146A}">
      <dsp:nvSpPr>
        <dsp:cNvPr id="0" name=""/>
        <dsp:cNvSpPr/>
      </dsp:nvSpPr>
      <dsp:spPr>
        <a:xfrm>
          <a:off x="0" y="2208789"/>
          <a:ext cx="1051560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Validate components of the model by using other verification techniques.</a:t>
          </a:r>
        </a:p>
      </dsp:txBody>
      <dsp:txXfrm>
        <a:off x="26930" y="2235719"/>
        <a:ext cx="10461740" cy="497795"/>
      </dsp:txXfrm>
    </dsp:sp>
    <dsp:sp modelId="{34231595-9248-4A1E-A5B9-791198F6E7C0}">
      <dsp:nvSpPr>
        <dsp:cNvPr id="0" name=""/>
        <dsp:cNvSpPr/>
      </dsp:nvSpPr>
      <dsp:spPr>
        <a:xfrm>
          <a:off x="0" y="2826684"/>
          <a:ext cx="1051560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Validate the output from the Overall Simulation Model.</a:t>
          </a:r>
        </a:p>
      </dsp:txBody>
      <dsp:txXfrm>
        <a:off x="26930" y="2853614"/>
        <a:ext cx="10461740" cy="497795"/>
      </dsp:txXfrm>
    </dsp:sp>
    <dsp:sp modelId="{ED437B02-7D1F-43A8-AD9C-74E3E1A63251}">
      <dsp:nvSpPr>
        <dsp:cNvPr id="0" name=""/>
        <dsp:cNvSpPr/>
      </dsp:nvSpPr>
      <dsp:spPr>
        <a:xfrm>
          <a:off x="0" y="3444579"/>
          <a:ext cx="1051560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Animation</a:t>
          </a:r>
        </a:p>
      </dsp:txBody>
      <dsp:txXfrm>
        <a:off x="26930" y="3471509"/>
        <a:ext cx="10461740" cy="49779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A6EC7A-1895-43E7-88D4-8502F8E34C03}">
      <dsp:nvSpPr>
        <dsp:cNvPr id="0" name=""/>
        <dsp:cNvSpPr/>
      </dsp:nvSpPr>
      <dsp:spPr>
        <a:xfrm>
          <a:off x="0" y="680"/>
          <a:ext cx="62690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5AA02E-4DF3-4BFB-A897-AE6508464909}">
      <dsp:nvSpPr>
        <dsp:cNvPr id="0" name=""/>
        <dsp:cNvSpPr/>
      </dsp:nvSpPr>
      <dsp:spPr>
        <a:xfrm>
          <a:off x="0" y="680"/>
          <a:ext cx="6269038" cy="1114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solidFill>
                <a:schemeClr val="bg1"/>
              </a:solidFill>
            </a:rPr>
            <a:t>Conversations with the Subject-Matter Experts</a:t>
          </a:r>
        </a:p>
      </dsp:txBody>
      <dsp:txXfrm>
        <a:off x="0" y="680"/>
        <a:ext cx="6269038" cy="1114152"/>
      </dsp:txXfrm>
    </dsp:sp>
    <dsp:sp modelId="{ADF4AD4C-5C47-46B9-A13E-0F764DE5834A}">
      <dsp:nvSpPr>
        <dsp:cNvPr id="0" name=""/>
        <dsp:cNvSpPr/>
      </dsp:nvSpPr>
      <dsp:spPr>
        <a:xfrm>
          <a:off x="0" y="1114833"/>
          <a:ext cx="62690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DB7CE1-43C9-48B2-B8DE-DFB09304D3DE}">
      <dsp:nvSpPr>
        <dsp:cNvPr id="0" name=""/>
        <dsp:cNvSpPr/>
      </dsp:nvSpPr>
      <dsp:spPr>
        <a:xfrm>
          <a:off x="0" y="1114833"/>
          <a:ext cx="6269038" cy="1114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>
              <a:solidFill>
                <a:schemeClr val="bg1"/>
              </a:solidFill>
            </a:rPr>
            <a:t>Observations of the System</a:t>
          </a:r>
        </a:p>
      </dsp:txBody>
      <dsp:txXfrm>
        <a:off x="0" y="1114833"/>
        <a:ext cx="6269038" cy="1114152"/>
      </dsp:txXfrm>
    </dsp:sp>
    <dsp:sp modelId="{A030D96B-89FD-4838-AF0E-68B00F22C12F}">
      <dsp:nvSpPr>
        <dsp:cNvPr id="0" name=""/>
        <dsp:cNvSpPr/>
      </dsp:nvSpPr>
      <dsp:spPr>
        <a:xfrm>
          <a:off x="0" y="2228986"/>
          <a:ext cx="62690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ABB19C-3768-4696-BE0F-80EE944AF85F}">
      <dsp:nvSpPr>
        <dsp:cNvPr id="0" name=""/>
        <dsp:cNvSpPr/>
      </dsp:nvSpPr>
      <dsp:spPr>
        <a:xfrm>
          <a:off x="0" y="2228986"/>
          <a:ext cx="6269038" cy="1114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>
              <a:solidFill>
                <a:schemeClr val="bg1"/>
              </a:solidFill>
            </a:rPr>
            <a:t>Existing Theory</a:t>
          </a:r>
        </a:p>
      </dsp:txBody>
      <dsp:txXfrm>
        <a:off x="0" y="2228986"/>
        <a:ext cx="6269038" cy="1114152"/>
      </dsp:txXfrm>
    </dsp:sp>
    <dsp:sp modelId="{38EBF15F-3B8F-41C4-A41A-659781D86913}">
      <dsp:nvSpPr>
        <dsp:cNvPr id="0" name=""/>
        <dsp:cNvSpPr/>
      </dsp:nvSpPr>
      <dsp:spPr>
        <a:xfrm>
          <a:off x="0" y="3343138"/>
          <a:ext cx="62690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3B7DDE-C882-421D-8751-83A91C9678A7}">
      <dsp:nvSpPr>
        <dsp:cNvPr id="0" name=""/>
        <dsp:cNvSpPr/>
      </dsp:nvSpPr>
      <dsp:spPr>
        <a:xfrm>
          <a:off x="0" y="3343138"/>
          <a:ext cx="6269038" cy="1114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>
              <a:solidFill>
                <a:schemeClr val="bg1"/>
              </a:solidFill>
            </a:rPr>
            <a:t>Relevant Results from Similar Simulation Studies</a:t>
          </a:r>
        </a:p>
      </dsp:txBody>
      <dsp:txXfrm>
        <a:off x="0" y="3343138"/>
        <a:ext cx="6269038" cy="1114152"/>
      </dsp:txXfrm>
    </dsp:sp>
    <dsp:sp modelId="{7471879F-94FF-46DE-B846-D58735CE74DD}">
      <dsp:nvSpPr>
        <dsp:cNvPr id="0" name=""/>
        <dsp:cNvSpPr/>
      </dsp:nvSpPr>
      <dsp:spPr>
        <a:xfrm>
          <a:off x="0" y="4457291"/>
          <a:ext cx="62690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3AD044-A3BC-4348-8765-06328979FE96}">
      <dsp:nvSpPr>
        <dsp:cNvPr id="0" name=""/>
        <dsp:cNvSpPr/>
      </dsp:nvSpPr>
      <dsp:spPr>
        <a:xfrm>
          <a:off x="0" y="4457291"/>
          <a:ext cx="6269038" cy="1114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>
              <a:solidFill>
                <a:schemeClr val="bg1"/>
              </a:solidFill>
            </a:rPr>
            <a:t>Experience and Intuition of the Modelers</a:t>
          </a:r>
        </a:p>
      </dsp:txBody>
      <dsp:txXfrm>
        <a:off x="0" y="4457291"/>
        <a:ext cx="6269038" cy="111415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99F0BF-549E-42CC-B7FE-FEA8E8625DF3}">
      <dsp:nvSpPr>
        <dsp:cNvPr id="0" name=""/>
        <dsp:cNvSpPr/>
      </dsp:nvSpPr>
      <dsp:spPr>
        <a:xfrm>
          <a:off x="0" y="0"/>
          <a:ext cx="62690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94499D-ED28-480F-810D-4CBF120E8E5C}">
      <dsp:nvSpPr>
        <dsp:cNvPr id="0" name=""/>
        <dsp:cNvSpPr/>
      </dsp:nvSpPr>
      <dsp:spPr>
        <a:xfrm>
          <a:off x="0" y="0"/>
          <a:ext cx="6269038" cy="139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solidFill>
                <a:schemeClr val="bg1"/>
              </a:solidFill>
            </a:rPr>
            <a:t>When a simulation study is initiated, the problem being solved becomes clearer</a:t>
          </a:r>
        </a:p>
      </dsp:txBody>
      <dsp:txXfrm>
        <a:off x="0" y="0"/>
        <a:ext cx="6269038" cy="1393031"/>
      </dsp:txXfrm>
    </dsp:sp>
    <dsp:sp modelId="{A3FF2EC9-B4BF-43F2-9C49-C3A61CD656FF}">
      <dsp:nvSpPr>
        <dsp:cNvPr id="0" name=""/>
        <dsp:cNvSpPr/>
      </dsp:nvSpPr>
      <dsp:spPr>
        <a:xfrm>
          <a:off x="0" y="1393031"/>
          <a:ext cx="62690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097F27-F6E1-44DC-A7A0-9F9BA89D5D45}">
      <dsp:nvSpPr>
        <dsp:cNvPr id="0" name=""/>
        <dsp:cNvSpPr/>
      </dsp:nvSpPr>
      <dsp:spPr>
        <a:xfrm>
          <a:off x="0" y="1393031"/>
          <a:ext cx="6269038" cy="139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The Manager’s interest and involvement in the study are maintained</a:t>
          </a:r>
        </a:p>
      </dsp:txBody>
      <dsp:txXfrm>
        <a:off x="0" y="1393031"/>
        <a:ext cx="6269038" cy="1393031"/>
      </dsp:txXfrm>
    </dsp:sp>
    <dsp:sp modelId="{84D49131-F7BE-46D6-B2D0-ECD80DC13554}">
      <dsp:nvSpPr>
        <dsp:cNvPr id="0" name=""/>
        <dsp:cNvSpPr/>
      </dsp:nvSpPr>
      <dsp:spPr>
        <a:xfrm>
          <a:off x="0" y="2786062"/>
          <a:ext cx="62690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B25A50-E85D-431E-A6B2-DFDBAD00FDF9}">
      <dsp:nvSpPr>
        <dsp:cNvPr id="0" name=""/>
        <dsp:cNvSpPr/>
      </dsp:nvSpPr>
      <dsp:spPr>
        <a:xfrm>
          <a:off x="0" y="2786062"/>
          <a:ext cx="6269038" cy="139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solidFill>
                <a:schemeClr val="bg1"/>
              </a:solidFill>
            </a:rPr>
            <a:t>The Manager’s knowledge of the system contributes to the validity of the model</a:t>
          </a:r>
        </a:p>
      </dsp:txBody>
      <dsp:txXfrm>
        <a:off x="0" y="2786062"/>
        <a:ext cx="6269038" cy="1393031"/>
      </dsp:txXfrm>
    </dsp:sp>
    <dsp:sp modelId="{DEB74981-8A0B-48D3-A1FD-C05472189D33}">
      <dsp:nvSpPr>
        <dsp:cNvPr id="0" name=""/>
        <dsp:cNvSpPr/>
      </dsp:nvSpPr>
      <dsp:spPr>
        <a:xfrm>
          <a:off x="0" y="4179093"/>
          <a:ext cx="62690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FF6475-A691-4ACB-97B4-AB42C4AF018D}">
      <dsp:nvSpPr>
        <dsp:cNvPr id="0" name=""/>
        <dsp:cNvSpPr/>
      </dsp:nvSpPr>
      <dsp:spPr>
        <a:xfrm>
          <a:off x="0" y="4179093"/>
          <a:ext cx="6269038" cy="139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solidFill>
                <a:schemeClr val="bg1"/>
              </a:solidFill>
            </a:rPr>
            <a:t>The model is more credible since the Manager understands and accepts the model’s assumptions</a:t>
          </a:r>
        </a:p>
      </dsp:txBody>
      <dsp:txXfrm>
        <a:off x="0" y="4179093"/>
        <a:ext cx="6269038" cy="139303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84882A-29E2-4B31-B0A0-1581B275A2A2}">
      <dsp:nvSpPr>
        <dsp:cNvPr id="0" name=""/>
        <dsp:cNvSpPr/>
      </dsp:nvSpPr>
      <dsp:spPr>
        <a:xfrm>
          <a:off x="0" y="680"/>
          <a:ext cx="62690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7A8C41-43AA-42C8-95B8-DBA4EBE2868F}">
      <dsp:nvSpPr>
        <dsp:cNvPr id="0" name=""/>
        <dsp:cNvSpPr/>
      </dsp:nvSpPr>
      <dsp:spPr>
        <a:xfrm>
          <a:off x="0" y="680"/>
          <a:ext cx="6269038" cy="79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An overview section that discusses overall project goals, the specific issues to be addressed by the simulation study, model inputs, and the performance measures for evaluation.</a:t>
          </a:r>
        </a:p>
      </dsp:txBody>
      <dsp:txXfrm>
        <a:off x="0" y="680"/>
        <a:ext cx="6269038" cy="795823"/>
      </dsp:txXfrm>
    </dsp:sp>
    <dsp:sp modelId="{3A69E6B2-6887-43E8-80A6-87FAC4F7C185}">
      <dsp:nvSpPr>
        <dsp:cNvPr id="0" name=""/>
        <dsp:cNvSpPr/>
      </dsp:nvSpPr>
      <dsp:spPr>
        <a:xfrm>
          <a:off x="0" y="796503"/>
          <a:ext cx="62690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9C3E20-559F-474A-959C-192CE5F0680C}">
      <dsp:nvSpPr>
        <dsp:cNvPr id="0" name=""/>
        <dsp:cNvSpPr/>
      </dsp:nvSpPr>
      <dsp:spPr>
        <a:xfrm>
          <a:off x="0" y="796503"/>
          <a:ext cx="6269038" cy="79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chemeClr val="bg1"/>
              </a:solidFill>
            </a:rPr>
            <a:t>A process-flow or system-layout diagram, if appropriate.</a:t>
          </a:r>
        </a:p>
      </dsp:txBody>
      <dsp:txXfrm>
        <a:off x="0" y="796503"/>
        <a:ext cx="6269038" cy="795823"/>
      </dsp:txXfrm>
    </dsp:sp>
    <dsp:sp modelId="{3C2AF035-BE8D-45AA-9F2E-D439C83EFE97}">
      <dsp:nvSpPr>
        <dsp:cNvPr id="0" name=""/>
        <dsp:cNvSpPr/>
      </dsp:nvSpPr>
      <dsp:spPr>
        <a:xfrm>
          <a:off x="0" y="1592327"/>
          <a:ext cx="62690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BAC0B3-977E-4429-83B0-10E502DBB488}">
      <dsp:nvSpPr>
        <dsp:cNvPr id="0" name=""/>
        <dsp:cNvSpPr/>
      </dsp:nvSpPr>
      <dsp:spPr>
        <a:xfrm>
          <a:off x="0" y="1592327"/>
          <a:ext cx="6269038" cy="79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chemeClr val="bg1"/>
              </a:solidFill>
            </a:rPr>
            <a:t>Detailed descriptions of each subsystem in bullet format and how these sub-systems interact</a:t>
          </a:r>
        </a:p>
      </dsp:txBody>
      <dsp:txXfrm>
        <a:off x="0" y="1592327"/>
        <a:ext cx="6269038" cy="795823"/>
      </dsp:txXfrm>
    </dsp:sp>
    <dsp:sp modelId="{C3DB0988-0CCC-40B6-89B4-7201173C8F92}">
      <dsp:nvSpPr>
        <dsp:cNvPr id="0" name=""/>
        <dsp:cNvSpPr/>
      </dsp:nvSpPr>
      <dsp:spPr>
        <a:xfrm>
          <a:off x="0" y="2388150"/>
          <a:ext cx="62690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A4E1A2-E157-4C2B-8F7F-2A787FB6BAA6}">
      <dsp:nvSpPr>
        <dsp:cNvPr id="0" name=""/>
        <dsp:cNvSpPr/>
      </dsp:nvSpPr>
      <dsp:spPr>
        <a:xfrm>
          <a:off x="0" y="2388150"/>
          <a:ext cx="6269038" cy="79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What simplifying assumptions were made and why.</a:t>
          </a:r>
        </a:p>
      </dsp:txBody>
      <dsp:txXfrm>
        <a:off x="0" y="2388150"/>
        <a:ext cx="6269038" cy="795823"/>
      </dsp:txXfrm>
    </dsp:sp>
    <dsp:sp modelId="{39BCE958-32F1-4E46-BB12-ADB6EC9D65DD}">
      <dsp:nvSpPr>
        <dsp:cNvPr id="0" name=""/>
        <dsp:cNvSpPr/>
      </dsp:nvSpPr>
      <dsp:spPr>
        <a:xfrm>
          <a:off x="0" y="3183974"/>
          <a:ext cx="62690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02B6E1-E85D-4817-8606-1F42D80A5F17}">
      <dsp:nvSpPr>
        <dsp:cNvPr id="0" name=""/>
        <dsp:cNvSpPr/>
      </dsp:nvSpPr>
      <dsp:spPr>
        <a:xfrm>
          <a:off x="0" y="3183974"/>
          <a:ext cx="6269038" cy="79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Limitations of the simulation model</a:t>
          </a:r>
        </a:p>
      </dsp:txBody>
      <dsp:txXfrm>
        <a:off x="0" y="3183974"/>
        <a:ext cx="6269038" cy="795823"/>
      </dsp:txXfrm>
    </dsp:sp>
    <dsp:sp modelId="{5BF97BF2-4140-4120-9FBF-715541ED762A}">
      <dsp:nvSpPr>
        <dsp:cNvPr id="0" name=""/>
        <dsp:cNvSpPr/>
      </dsp:nvSpPr>
      <dsp:spPr>
        <a:xfrm>
          <a:off x="0" y="3979797"/>
          <a:ext cx="62690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164CD6-907C-448E-A058-537C69B6B086}">
      <dsp:nvSpPr>
        <dsp:cNvPr id="0" name=""/>
        <dsp:cNvSpPr/>
      </dsp:nvSpPr>
      <dsp:spPr>
        <a:xfrm>
          <a:off x="0" y="3979797"/>
          <a:ext cx="6269038" cy="79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chemeClr val="bg1"/>
              </a:solidFill>
            </a:rPr>
            <a:t>Summaries of a data set  (sample mean, histogram)</a:t>
          </a:r>
        </a:p>
      </dsp:txBody>
      <dsp:txXfrm>
        <a:off x="0" y="3979797"/>
        <a:ext cx="6269038" cy="795823"/>
      </dsp:txXfrm>
    </dsp:sp>
    <dsp:sp modelId="{52389B70-64E5-4A6E-A1CB-3F6EB387A630}">
      <dsp:nvSpPr>
        <dsp:cNvPr id="0" name=""/>
        <dsp:cNvSpPr/>
      </dsp:nvSpPr>
      <dsp:spPr>
        <a:xfrm>
          <a:off x="0" y="4775621"/>
          <a:ext cx="62690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24E5E3-51D3-4325-ABE2-019E4B64514D}">
      <dsp:nvSpPr>
        <dsp:cNvPr id="0" name=""/>
        <dsp:cNvSpPr/>
      </dsp:nvSpPr>
      <dsp:spPr>
        <a:xfrm>
          <a:off x="0" y="4775621"/>
          <a:ext cx="6269038" cy="79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chemeClr val="bg1"/>
              </a:solidFill>
            </a:rPr>
            <a:t>Sources of important or controversial information.</a:t>
          </a:r>
        </a:p>
      </dsp:txBody>
      <dsp:txXfrm>
        <a:off x="0" y="4775621"/>
        <a:ext cx="6269038" cy="79582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53945F-4907-4262-8318-5BC5CC64EE0F}">
      <dsp:nvSpPr>
        <dsp:cNvPr id="0" name=""/>
        <dsp:cNvSpPr/>
      </dsp:nvSpPr>
      <dsp:spPr>
        <a:xfrm>
          <a:off x="0" y="680"/>
          <a:ext cx="62690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C65BC4-3C80-4B01-AD46-26BDBF0DCE3E}">
      <dsp:nvSpPr>
        <dsp:cNvPr id="0" name=""/>
        <dsp:cNvSpPr/>
      </dsp:nvSpPr>
      <dsp:spPr>
        <a:xfrm>
          <a:off x="0" y="680"/>
          <a:ext cx="6269038" cy="1114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>
              <a:solidFill>
                <a:schemeClr val="bg1"/>
              </a:solidFill>
            </a:rPr>
            <a:t>The value of a parameter</a:t>
          </a:r>
        </a:p>
      </dsp:txBody>
      <dsp:txXfrm>
        <a:off x="0" y="680"/>
        <a:ext cx="6269038" cy="1114152"/>
      </dsp:txXfrm>
    </dsp:sp>
    <dsp:sp modelId="{EC6D7EF5-1BFB-4F64-A538-E7836FB81A03}">
      <dsp:nvSpPr>
        <dsp:cNvPr id="0" name=""/>
        <dsp:cNvSpPr/>
      </dsp:nvSpPr>
      <dsp:spPr>
        <a:xfrm>
          <a:off x="0" y="1114833"/>
          <a:ext cx="62690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AF86DA-174A-4E57-B13B-D35C2B2123B2}">
      <dsp:nvSpPr>
        <dsp:cNvPr id="0" name=""/>
        <dsp:cNvSpPr/>
      </dsp:nvSpPr>
      <dsp:spPr>
        <a:xfrm>
          <a:off x="0" y="1114833"/>
          <a:ext cx="6269038" cy="1114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>
              <a:solidFill>
                <a:schemeClr val="bg1"/>
              </a:solidFill>
            </a:rPr>
            <a:t>The choice of a distribution</a:t>
          </a:r>
        </a:p>
      </dsp:txBody>
      <dsp:txXfrm>
        <a:off x="0" y="1114833"/>
        <a:ext cx="6269038" cy="1114152"/>
      </dsp:txXfrm>
    </dsp:sp>
    <dsp:sp modelId="{79F942B7-D70B-41E3-9A71-511C959495E8}">
      <dsp:nvSpPr>
        <dsp:cNvPr id="0" name=""/>
        <dsp:cNvSpPr/>
      </dsp:nvSpPr>
      <dsp:spPr>
        <a:xfrm>
          <a:off x="0" y="2228986"/>
          <a:ext cx="62690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7CADAE-591E-44C9-92FD-CF1BF63BB61E}">
      <dsp:nvSpPr>
        <dsp:cNvPr id="0" name=""/>
        <dsp:cNvSpPr/>
      </dsp:nvSpPr>
      <dsp:spPr>
        <a:xfrm>
          <a:off x="0" y="2228986"/>
          <a:ext cx="6269038" cy="1114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>
              <a:solidFill>
                <a:schemeClr val="bg1"/>
              </a:solidFill>
            </a:rPr>
            <a:t>The entity moving through the simulated system</a:t>
          </a:r>
        </a:p>
      </dsp:txBody>
      <dsp:txXfrm>
        <a:off x="0" y="2228986"/>
        <a:ext cx="6269038" cy="1114152"/>
      </dsp:txXfrm>
    </dsp:sp>
    <dsp:sp modelId="{AC2D04BB-1CFE-4608-A636-4F7EB9CABDFF}">
      <dsp:nvSpPr>
        <dsp:cNvPr id="0" name=""/>
        <dsp:cNvSpPr/>
      </dsp:nvSpPr>
      <dsp:spPr>
        <a:xfrm>
          <a:off x="0" y="3343138"/>
          <a:ext cx="62690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CBA968-C701-4267-8B4F-A805140B2769}">
      <dsp:nvSpPr>
        <dsp:cNvPr id="0" name=""/>
        <dsp:cNvSpPr/>
      </dsp:nvSpPr>
      <dsp:spPr>
        <a:xfrm>
          <a:off x="0" y="3343138"/>
          <a:ext cx="6269038" cy="1114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>
              <a:solidFill>
                <a:schemeClr val="bg1"/>
              </a:solidFill>
            </a:rPr>
            <a:t>The level of detail for a subsystem</a:t>
          </a:r>
        </a:p>
      </dsp:txBody>
      <dsp:txXfrm>
        <a:off x="0" y="3343138"/>
        <a:ext cx="6269038" cy="1114152"/>
      </dsp:txXfrm>
    </dsp:sp>
    <dsp:sp modelId="{F425D8F7-3D76-4286-9ECA-F1E85E78AD48}">
      <dsp:nvSpPr>
        <dsp:cNvPr id="0" name=""/>
        <dsp:cNvSpPr/>
      </dsp:nvSpPr>
      <dsp:spPr>
        <a:xfrm>
          <a:off x="0" y="4457291"/>
          <a:ext cx="62690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7B0BE2-218E-4390-953F-C4F2245E5E4D}">
      <dsp:nvSpPr>
        <dsp:cNvPr id="0" name=""/>
        <dsp:cNvSpPr/>
      </dsp:nvSpPr>
      <dsp:spPr>
        <a:xfrm>
          <a:off x="0" y="4457291"/>
          <a:ext cx="6269038" cy="1114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>
              <a:solidFill>
                <a:schemeClr val="bg1"/>
              </a:solidFill>
            </a:rPr>
            <a:t>What data are the most crucial to collect</a:t>
          </a:r>
        </a:p>
      </dsp:txBody>
      <dsp:txXfrm>
        <a:off x="0" y="4457291"/>
        <a:ext cx="6269038" cy="111415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47F4C5-7A1B-4503-B565-C426DB99046C}">
      <dsp:nvSpPr>
        <dsp:cNvPr id="0" name=""/>
        <dsp:cNvSpPr/>
      </dsp:nvSpPr>
      <dsp:spPr>
        <a:xfrm>
          <a:off x="821" y="179348"/>
          <a:ext cx="3327201" cy="39926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0" rIns="328654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Comparison with an Existing System Using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Tables with sample mean and variance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Spider-web plot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Dot plot</a:t>
          </a:r>
        </a:p>
      </dsp:txBody>
      <dsp:txXfrm>
        <a:off x="821" y="1776404"/>
        <a:ext cx="3327201" cy="2395585"/>
      </dsp:txXfrm>
    </dsp:sp>
    <dsp:sp modelId="{5CECA3B0-39B7-4446-8A80-DBC0F0CDF70F}">
      <dsp:nvSpPr>
        <dsp:cNvPr id="0" name=""/>
        <dsp:cNvSpPr/>
      </dsp:nvSpPr>
      <dsp:spPr>
        <a:xfrm>
          <a:off x="821" y="179348"/>
          <a:ext cx="3327201" cy="159705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165100" rIns="32865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01</a:t>
          </a:r>
        </a:p>
      </dsp:txBody>
      <dsp:txXfrm>
        <a:off x="821" y="179348"/>
        <a:ext cx="3327201" cy="1597056"/>
      </dsp:txXfrm>
    </dsp:sp>
    <dsp:sp modelId="{9A0CEF50-BC26-4D29-831B-A95D80E94B1E}">
      <dsp:nvSpPr>
        <dsp:cNvPr id="0" name=""/>
        <dsp:cNvSpPr/>
      </dsp:nvSpPr>
      <dsp:spPr>
        <a:xfrm>
          <a:off x="3594199" y="179348"/>
          <a:ext cx="3327201" cy="39926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0" rIns="328654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Comparison with Expert Opinions Using Similar plots</a:t>
          </a:r>
        </a:p>
      </dsp:txBody>
      <dsp:txXfrm>
        <a:off x="3594199" y="1776404"/>
        <a:ext cx="3327201" cy="2395585"/>
      </dsp:txXfrm>
    </dsp:sp>
    <dsp:sp modelId="{454DE691-F7A1-4C74-9271-60548A0849D5}">
      <dsp:nvSpPr>
        <dsp:cNvPr id="0" name=""/>
        <dsp:cNvSpPr/>
      </dsp:nvSpPr>
      <dsp:spPr>
        <a:xfrm>
          <a:off x="3594199" y="179348"/>
          <a:ext cx="3327201" cy="159705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165100" rIns="32865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02</a:t>
          </a:r>
        </a:p>
      </dsp:txBody>
      <dsp:txXfrm>
        <a:off x="3594199" y="179348"/>
        <a:ext cx="3327201" cy="1597056"/>
      </dsp:txXfrm>
    </dsp:sp>
    <dsp:sp modelId="{67A5DCA3-89A6-4C43-B39B-15F3D6FEE37B}">
      <dsp:nvSpPr>
        <dsp:cNvPr id="0" name=""/>
        <dsp:cNvSpPr/>
      </dsp:nvSpPr>
      <dsp:spPr>
        <a:xfrm>
          <a:off x="7187576" y="179348"/>
          <a:ext cx="3327201" cy="39926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0" rIns="328654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Comparison with another type of Model for the same system and for a similar purpose.</a:t>
          </a:r>
        </a:p>
      </dsp:txBody>
      <dsp:txXfrm>
        <a:off x="7187576" y="1776404"/>
        <a:ext cx="3327201" cy="2395585"/>
      </dsp:txXfrm>
    </dsp:sp>
    <dsp:sp modelId="{A6EBE516-9BAA-4CAA-997F-801F788C8043}">
      <dsp:nvSpPr>
        <dsp:cNvPr id="0" name=""/>
        <dsp:cNvSpPr/>
      </dsp:nvSpPr>
      <dsp:spPr>
        <a:xfrm>
          <a:off x="7187576" y="179348"/>
          <a:ext cx="3327201" cy="159705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165100" rIns="32865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03</a:t>
          </a:r>
        </a:p>
      </dsp:txBody>
      <dsp:txXfrm>
        <a:off x="7187576" y="179348"/>
        <a:ext cx="3327201" cy="15970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6/7/layout/VerticalHollowActionList">
  <dgm:title val="Vertical Hollow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solidFgAcc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2BE5A-0677-4D91-A76A-C9AF100041D4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B636D7-2BF4-4DE7-A84E-AF49E743E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291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ME3550Ch2PDF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636D7-2BF4-4DE7-A84E-AF49E743E6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56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636D7-2BF4-4DE7-A84E-AF49E743E6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54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636D7-2BF4-4DE7-A84E-AF49E743E6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802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636D7-2BF4-4DE7-A84E-AF49E743E60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66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B475-A968-4CA9-AF91-36C4A4F1E021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C50D-3CB4-482B-A17B-006F6535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475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B475-A968-4CA9-AF91-36C4A4F1E021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C50D-3CB4-482B-A17B-006F6535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854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B475-A968-4CA9-AF91-36C4A4F1E021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C50D-3CB4-482B-A17B-006F6535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050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B475-A968-4CA9-AF91-36C4A4F1E021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C50D-3CB4-482B-A17B-006F6535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238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B475-A968-4CA9-AF91-36C4A4F1E021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C50D-3CB4-482B-A17B-006F6535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416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B475-A968-4CA9-AF91-36C4A4F1E021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C50D-3CB4-482B-A17B-006F6535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90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B475-A968-4CA9-AF91-36C4A4F1E021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C50D-3CB4-482B-A17B-006F6535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115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B475-A968-4CA9-AF91-36C4A4F1E021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C50D-3CB4-482B-A17B-006F6535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1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B475-A968-4CA9-AF91-36C4A4F1E021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C50D-3CB4-482B-A17B-006F6535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8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B475-A968-4CA9-AF91-36C4A4F1E021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C50D-3CB4-482B-A17B-006F6535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151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B475-A968-4CA9-AF91-36C4A4F1E021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C50D-3CB4-482B-A17B-006F6535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219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3B475-A968-4CA9-AF91-36C4A4F1E021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0C50D-3CB4-482B-A17B-006F6535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746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thworks.com/help/physmod/simscape/examples/house-heating-system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CD23A-8C06-4963-BB3E-FBFCABEBB2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9732" y="367487"/>
            <a:ext cx="6405753" cy="3277961"/>
          </a:xfrm>
        </p:spPr>
        <p:txBody>
          <a:bodyPr anchor="t">
            <a:normAutofit/>
          </a:bodyPr>
          <a:lstStyle/>
          <a:p>
            <a:pPr algn="l"/>
            <a:r>
              <a:rPr lang="en-US" sz="5400" dirty="0">
                <a:solidFill>
                  <a:schemeClr val="bg1"/>
                </a:solidFill>
              </a:rPr>
              <a:t>MECH 3550	: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Simulation &amp; Visualization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98D0AF-4046-4472-861F-0B58B04559B0}"/>
              </a:ext>
            </a:extLst>
          </p:cNvPr>
          <p:cNvSpPr txBox="1"/>
          <p:nvPr/>
        </p:nvSpPr>
        <p:spPr>
          <a:xfrm>
            <a:off x="2605990" y="2859112"/>
            <a:ext cx="688970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Building valid, credible and appropriately detailed simulation models</a:t>
            </a:r>
          </a:p>
        </p:txBody>
      </p:sp>
    </p:spTree>
    <p:extLst>
      <p:ext uri="{BB962C8B-B14F-4D97-AF65-F5344CB8AC3E}">
        <p14:creationId xmlns:p14="http://schemas.microsoft.com/office/powerpoint/2010/main" val="38146588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26782E5-1A8B-4167-8D08-F61AAEEB976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FC99541-0C94-49A7-B717-AA583B6CADC8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095CF4D-FB28-4584-8673-62A1118FE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Components of the Model that may need Validation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3754694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3102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B1C4C-EFAE-4CF5-8337-68991F8AD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How to Validate the Output 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10718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6467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26782E5-1A8B-4167-8D08-F61AAEEB976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FC99541-0C94-49A7-B717-AA583B6CADC8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2A8A3B3-6E91-416A-9C61-5577813B8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 sz="4100">
                <a:solidFill>
                  <a:srgbClr val="FFFFFF"/>
                </a:solidFill>
              </a:rPr>
              <a:t>Management’s Role 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4169425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0789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26782E5-1A8B-4167-8D08-F61AAEEB976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FC99541-0C94-49A7-B717-AA583B6CADC8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DB5DA9C-1972-4651-8DE2-15BCEE436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 sz="4100">
                <a:solidFill>
                  <a:srgbClr val="FFFFFF"/>
                </a:solidFill>
              </a:rPr>
              <a:t>Statistical Procedures for Comparing Real-World Observations and Simulation Output Data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9029753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5821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D8F21-4F4D-4A2D-BCA0-0118AEC31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Inspection Approach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0DD1201-8A3B-4B8C-85DC-2DAAFE7608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1895076"/>
              </p:ext>
            </p:extLst>
          </p:nvPr>
        </p:nvGraphicFramePr>
        <p:xfrm>
          <a:off x="684041" y="1502067"/>
          <a:ext cx="10823917" cy="4842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llout: Left-Right Arrow 5">
            <a:extLst>
              <a:ext uri="{FF2B5EF4-FFF2-40B4-BE49-F238E27FC236}">
                <a16:creationId xmlns:a16="http://schemas.microsoft.com/office/drawing/2014/main" id="{81BE07D8-2EC6-4525-9D62-A5D2E1033871}"/>
              </a:ext>
            </a:extLst>
          </p:cNvPr>
          <p:cNvSpPr/>
          <p:nvPr/>
        </p:nvSpPr>
        <p:spPr>
          <a:xfrm>
            <a:off x="4809566" y="5093207"/>
            <a:ext cx="2572865" cy="1089544"/>
          </a:xfrm>
          <a:prstGeom prst="left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Compare</a:t>
            </a:r>
          </a:p>
        </p:txBody>
      </p:sp>
    </p:spTree>
    <p:extLst>
      <p:ext uri="{BB962C8B-B14F-4D97-AF65-F5344CB8AC3E}">
        <p14:creationId xmlns:p14="http://schemas.microsoft.com/office/powerpoint/2010/main" val="34509808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FEF39-9AFB-424E-97A5-6CB4DE1F3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452" y="-115401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Confidence-Interval Approach</a:t>
            </a:r>
          </a:p>
        </p:txBody>
      </p:sp>
      <p:pic>
        <p:nvPicPr>
          <p:cNvPr id="5" name="Content Placeholder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A70DB40A-B3E8-4931-9A44-DB48501A89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358" y="837384"/>
            <a:ext cx="6011787" cy="6020616"/>
          </a:xfrm>
        </p:spPr>
      </p:pic>
    </p:spTree>
    <p:extLst>
      <p:ext uri="{BB962C8B-B14F-4D97-AF65-F5344CB8AC3E}">
        <p14:creationId xmlns:p14="http://schemas.microsoft.com/office/powerpoint/2010/main" val="2051080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5DEE6-044D-4F0C-9B8C-5ED68CF3E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97657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Time-Series</a:t>
            </a:r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Approaches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5ED09-D0F3-44CE-A7A4-74D3733D5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Linear Regression</a:t>
            </a:r>
          </a:p>
          <a:p>
            <a:r>
              <a:rPr lang="en-US" dirty="0">
                <a:solidFill>
                  <a:schemeClr val="bg1"/>
                </a:solidFill>
              </a:rPr>
              <a:t>Non-linear Regression</a:t>
            </a:r>
          </a:p>
          <a:p>
            <a:r>
              <a:rPr lang="en-US" dirty="0">
                <a:solidFill>
                  <a:schemeClr val="bg1"/>
                </a:solidFill>
              </a:rPr>
              <a:t>Genetic Algorithms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 Ex: Spectral Analysis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238E365E-30B9-4338-A85F-32EC93EDFF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2234" y="788458"/>
            <a:ext cx="6217025" cy="606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5557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Simulink Model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https://www.mathworks.com/help/physmod/simscape/examples/house-heating-system.html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505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26782E5-1A8B-4167-8D08-F61AAEEB976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FC99541-0C94-49A7-B717-AA583B6CADC8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A0CC6A57-F5DA-43D2-B400-07B888740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Key Words and Definitions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719700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6691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4553-27AA-43D5-B071-4AA79AD82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Verification and Validation Process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B0B12-174F-4C21-B90D-161E5D0E4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B519E7D-3A47-4FAB-91E8-057D0933CF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754" y="2247900"/>
            <a:ext cx="10332978" cy="350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5815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726782E5-1A8B-4167-8D08-F61AAEEB976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FC99541-0C94-49A7-B717-AA583B6CADC8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FC4E9DC-2C81-4D1C-BA60-DC6C00D77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Level of Detail in Model</a:t>
            </a:r>
          </a:p>
        </p:txBody>
      </p:sp>
      <p:graphicFrame>
        <p:nvGraphicFramePr>
          <p:cNvPr id="1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8008837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72788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9B1FE-ED7C-4DBB-9A14-4FE37CF9F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Verification Techniques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918012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3408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74C6F-79F1-4CAD-902D-8B88C318A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Validation and Credibility Techniques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450546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3447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26782E5-1A8B-4167-8D08-F61AAEEB976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FC99541-0C94-49A7-B717-AA583B6CADC8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90267C1-230D-4FAE-B2F8-E629BDCB1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Collecting High-Quality Info and Data on System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1471578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0608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26782E5-1A8B-4167-8D08-F61AAEEB976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FC99541-0C94-49A7-B717-AA583B6CADC8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40410B9-94A9-4CFC-9AA3-11F9DC81F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Benefits of Interacting with the Manager Throughout Process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7494162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206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26782E5-1A8B-4167-8D08-F61AAEEB976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FC99541-0C94-49A7-B717-AA583B6CADC8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6C8A1BD-6D56-41FD-8AB7-3DA6AB7B5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 Written Assumptions Document Should Include The Following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5892638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3393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TM10001103[[fn=Headlines]]</Template>
  <TotalTime>694</TotalTime>
  <Words>823</Words>
  <Application>Microsoft Office PowerPoint</Application>
  <PresentationFormat>Widescreen</PresentationFormat>
  <Paragraphs>99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MECH 3550 : Simulation &amp; Visualization</vt:lpstr>
      <vt:lpstr>Key Words and Definitions</vt:lpstr>
      <vt:lpstr>Verification and Validation Process </vt:lpstr>
      <vt:lpstr>Level of Detail in Model</vt:lpstr>
      <vt:lpstr>Verification Techniques</vt:lpstr>
      <vt:lpstr>Validation and Credibility Techniques</vt:lpstr>
      <vt:lpstr>Collecting High-Quality Info and Data on System</vt:lpstr>
      <vt:lpstr>Benefits of Interacting with the Manager Throughout Process</vt:lpstr>
      <vt:lpstr>A Written Assumptions Document Should Include The Following</vt:lpstr>
      <vt:lpstr>Components of the Model that may need Validation</vt:lpstr>
      <vt:lpstr>How to Validate the Output </vt:lpstr>
      <vt:lpstr>Management’s Role </vt:lpstr>
      <vt:lpstr>Statistical Procedures for Comparing Real-World Observations and Simulation Output Data</vt:lpstr>
      <vt:lpstr>Inspection Approach</vt:lpstr>
      <vt:lpstr>Confidence-Interval Approach</vt:lpstr>
      <vt:lpstr>Time-Series Approaches</vt:lpstr>
      <vt:lpstr>Simulink Model 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 3550 : Simulation &amp; Visualization</dc:title>
  <dc:creator>Dan Swanson</dc:creator>
  <cp:lastModifiedBy>Dan Swanson</cp:lastModifiedBy>
  <cp:revision>69</cp:revision>
  <dcterms:created xsi:type="dcterms:W3CDTF">2017-08-29T12:29:25Z</dcterms:created>
  <dcterms:modified xsi:type="dcterms:W3CDTF">2021-09-28T19:04:38Z</dcterms:modified>
</cp:coreProperties>
</file>