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5" r:id="rId4"/>
    <p:sldId id="261" r:id="rId5"/>
    <p:sldId id="257" r:id="rId6"/>
    <p:sldId id="258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145F84-9600-4CE9-97EA-E0D3EE84E28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3FE29-D31D-4276-8FF3-9961FDDE6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03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Assignment is to create a basic</a:t>
            </a:r>
            <a:r>
              <a:rPr lang="en-US" baseline="0" dirty="0"/>
              <a:t> control system and plot the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3FE29-D31D-4276-8FF3-9961FDDE65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4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63205-94B9-4C63-85EE-26B8207DB14C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6F07-3520-4574-804E-7927754D7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49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63205-94B9-4C63-85EE-26B8207DB14C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6F07-3520-4574-804E-7927754D7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436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63205-94B9-4C63-85EE-26B8207DB14C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6F07-3520-4574-804E-7927754D7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44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63205-94B9-4C63-85EE-26B8207DB14C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6F07-3520-4574-804E-7927754D7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00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63205-94B9-4C63-85EE-26B8207DB14C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6F07-3520-4574-804E-7927754D7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38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63205-94B9-4C63-85EE-26B8207DB14C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6F07-3520-4574-804E-7927754D7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58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63205-94B9-4C63-85EE-26B8207DB14C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6F07-3520-4574-804E-7927754D7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8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63205-94B9-4C63-85EE-26B8207DB14C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6F07-3520-4574-804E-7927754D7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88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63205-94B9-4C63-85EE-26B8207DB14C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6F07-3520-4574-804E-7927754D7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15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63205-94B9-4C63-85EE-26B8207DB14C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6F07-3520-4574-804E-7927754D7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54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63205-94B9-4C63-85EE-26B8207DB14C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6F07-3520-4574-804E-7927754D7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6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63205-94B9-4C63-85EE-26B8207DB14C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16F07-3520-4574-804E-7927754D7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72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Control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 Swanson MECH 3550</a:t>
            </a:r>
          </a:p>
        </p:txBody>
      </p:sp>
    </p:spTree>
    <p:extLst>
      <p:ext uri="{BB962C8B-B14F-4D97-AF65-F5344CB8AC3E}">
        <p14:creationId xmlns:p14="http://schemas.microsoft.com/office/powerpoint/2010/main" val="3847755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Control System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</a:t>
            </a:r>
            <a:r>
              <a:rPr lang="en-US" b="1" dirty="0"/>
              <a:t>control system </a:t>
            </a:r>
            <a:r>
              <a:rPr lang="en-US" dirty="0"/>
              <a:t>manages, commands, directs, or regulates the behavior of other devices or systems using control loops. It can range from a single home heating controller using a thermostat controlling a domestic boiler to large Industrial control systems which are used for controlling processes or machines.</a:t>
            </a:r>
          </a:p>
          <a:p>
            <a:r>
              <a:rPr lang="en-US" dirty="0"/>
              <a:t>For continuously modulated control, a feedback controller is used to automatically control a process or operation. The control system compares the value or status of the process variable (PV) being controlled with the desired value or setpoint (SP), and applies the difference as a control signal to bring the process variable output of the plant to the same value as the setpoint.</a:t>
            </a:r>
          </a:p>
          <a:p>
            <a:r>
              <a:rPr lang="en-US" dirty="0"/>
              <a:t>For sequential and combinational logic, software logic, such as in a programmable logic controller, is used.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102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Basic Feedback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Transfer Function: A function which changes the output given a specified input</a:t>
            </a:r>
          </a:p>
          <a:p>
            <a:r>
              <a:rPr lang="en-US" dirty="0"/>
              <a:t>PID Controller (Proportional-Integral-Derivative Controller): Calculates an error value e(t) as the difference between a desired value and the actual value.</a:t>
            </a:r>
          </a:p>
          <a:p>
            <a:r>
              <a:rPr lang="en-US" dirty="0"/>
              <a:t>Control Damping: A way of achieving the desired values through feedback control</a:t>
            </a:r>
          </a:p>
        </p:txBody>
      </p:sp>
    </p:spTree>
    <p:extLst>
      <p:ext uri="{BB962C8B-B14F-4D97-AF65-F5344CB8AC3E}">
        <p14:creationId xmlns:p14="http://schemas.microsoft.com/office/powerpoint/2010/main" val="906009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Basic Feedback Loop</a:t>
            </a:r>
          </a:p>
        </p:txBody>
      </p:sp>
      <p:sp>
        <p:nvSpPr>
          <p:cNvPr id="4" name="Oval 3"/>
          <p:cNvSpPr/>
          <p:nvPr/>
        </p:nvSpPr>
        <p:spPr>
          <a:xfrm>
            <a:off x="4615030" y="2000923"/>
            <a:ext cx="1979407" cy="7207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Input A</a:t>
            </a:r>
          </a:p>
        </p:txBody>
      </p:sp>
      <p:sp>
        <p:nvSpPr>
          <p:cNvPr id="7" name="Rectangle 6"/>
          <p:cNvSpPr/>
          <p:nvPr/>
        </p:nvSpPr>
        <p:spPr>
          <a:xfrm>
            <a:off x="4367604" y="3711389"/>
            <a:ext cx="2355925" cy="11403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Control System</a:t>
            </a:r>
          </a:p>
          <a:p>
            <a:pPr algn="ctr"/>
            <a:r>
              <a:rPr lang="en-US"/>
              <a:t>A+B</a:t>
            </a:r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>
            <a:off x="5454126" y="4851699"/>
            <a:ext cx="301214" cy="8928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5454126" y="2818504"/>
            <a:ext cx="301214" cy="8928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727984" y="5744584"/>
            <a:ext cx="1753497" cy="5916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Output B</a:t>
            </a:r>
          </a:p>
        </p:txBody>
      </p:sp>
      <p:cxnSp>
        <p:nvCxnSpPr>
          <p:cNvPr id="22" name="Straight Arrow Connector 21"/>
          <p:cNvCxnSpPr>
            <a:endCxn id="4" idx="6"/>
          </p:cNvCxnSpPr>
          <p:nvPr/>
        </p:nvCxnSpPr>
        <p:spPr>
          <a:xfrm flipH="1">
            <a:off x="6594437" y="2361304"/>
            <a:ext cx="5701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293685" y="3794760"/>
            <a:ext cx="1074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Feedback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5755340" y="5303520"/>
            <a:ext cx="1473799" cy="10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7164593" y="2361304"/>
            <a:ext cx="43031" cy="28669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8958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Creating Plant Models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8995" y="1690688"/>
            <a:ext cx="8094010" cy="401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257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Creating Plant Models on Simulink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8948" y="1320800"/>
            <a:ext cx="8494103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306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Assessing the Feedback Loop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2666" y="1961696"/>
            <a:ext cx="4866667" cy="1561905"/>
          </a:xfrm>
        </p:spPr>
      </p:pic>
      <p:sp>
        <p:nvSpPr>
          <p:cNvPr id="3" name="TextBox 2"/>
          <p:cNvSpPr txBox="1"/>
          <p:nvPr/>
        </p:nvSpPr>
        <p:spPr>
          <a:xfrm>
            <a:off x="3548482" y="4470400"/>
            <a:ext cx="4980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SISO = Single Input Single Output</a:t>
            </a:r>
          </a:p>
        </p:txBody>
      </p:sp>
    </p:spTree>
    <p:extLst>
      <p:ext uri="{BB962C8B-B14F-4D97-AF65-F5344CB8AC3E}">
        <p14:creationId xmlns:p14="http://schemas.microsoft.com/office/powerpoint/2010/main" val="3881365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Control System Using Simulink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Decide what kind of system you want to create.</a:t>
            </a:r>
          </a:p>
          <a:p>
            <a:r>
              <a:rPr lang="en-US" dirty="0"/>
              <a:t>Inspect the block menu. (Help Menu&gt;Simulink&gt;Blocks)</a:t>
            </a:r>
          </a:p>
          <a:p>
            <a:r>
              <a:rPr lang="en-US" dirty="0"/>
              <a:t>Find the Blocks you want to use based on what kind of system you want to create.</a:t>
            </a:r>
          </a:p>
          <a:p>
            <a:r>
              <a:rPr lang="en-US" dirty="0"/>
              <a:t>Drag the blocks into the workspace.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929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303</Words>
  <Application>Microsoft Office PowerPoint</Application>
  <PresentationFormat>Widescreen</PresentationFormat>
  <Paragraphs>27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Control Systems</vt:lpstr>
      <vt:lpstr>Control System Definition</vt:lpstr>
      <vt:lpstr>Basic Feedback Terminology</vt:lpstr>
      <vt:lpstr>Basic Feedback Loop</vt:lpstr>
      <vt:lpstr>Creating Plant Models</vt:lpstr>
      <vt:lpstr>Creating Plant Models on Simulink</vt:lpstr>
      <vt:lpstr>Assessing the Feedback Loop</vt:lpstr>
      <vt:lpstr>Creating a Control System Using Simulink</vt:lpstr>
    </vt:vector>
  </TitlesOfParts>
  <Company>Mechanical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Systems</dc:title>
  <dc:creator>Labs</dc:creator>
  <cp:lastModifiedBy>Dan Swanson</cp:lastModifiedBy>
  <cp:revision>13</cp:revision>
  <dcterms:created xsi:type="dcterms:W3CDTF">2018-05-02T18:54:35Z</dcterms:created>
  <dcterms:modified xsi:type="dcterms:W3CDTF">2019-03-18T14:20:37Z</dcterms:modified>
</cp:coreProperties>
</file>