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2" d="100"/>
          <a:sy n="72"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33E13E4-F60A-4ACA-A120-109E741B10CB}" type="datetimeFigureOut">
              <a:rPr lang="en-US" smtClean="0"/>
              <a:t>6/16/2018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102133-CA96-44AA-96BB-45F85D5D6E42}" type="slidenum">
              <a:rPr lang="en-US" smtClean="0"/>
              <a:t>‹#›</a:t>
            </a:fld>
            <a:endParaRPr lang="en-US"/>
          </a:p>
        </p:txBody>
      </p:sp>
    </p:spTree>
    <p:extLst>
      <p:ext uri="{BB962C8B-B14F-4D97-AF65-F5344CB8AC3E}">
        <p14:creationId xmlns:p14="http://schemas.microsoft.com/office/powerpoint/2010/main" val="838125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3E13E4-F60A-4ACA-A120-109E741B10CB}" type="datetimeFigureOut">
              <a:rPr lang="en-US" smtClean="0"/>
              <a:t>6/16/2018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102133-CA96-44AA-96BB-45F85D5D6E42}" type="slidenum">
              <a:rPr lang="en-US" smtClean="0"/>
              <a:t>‹#›</a:t>
            </a:fld>
            <a:endParaRPr lang="en-US"/>
          </a:p>
        </p:txBody>
      </p:sp>
    </p:spTree>
    <p:extLst>
      <p:ext uri="{BB962C8B-B14F-4D97-AF65-F5344CB8AC3E}">
        <p14:creationId xmlns:p14="http://schemas.microsoft.com/office/powerpoint/2010/main" val="552316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3E13E4-F60A-4ACA-A120-109E741B10CB}" type="datetimeFigureOut">
              <a:rPr lang="en-US" smtClean="0"/>
              <a:t>6/16/2018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102133-CA96-44AA-96BB-45F85D5D6E42}" type="slidenum">
              <a:rPr lang="en-US" smtClean="0"/>
              <a:t>‹#›</a:t>
            </a:fld>
            <a:endParaRPr lang="en-US"/>
          </a:p>
        </p:txBody>
      </p:sp>
    </p:spTree>
    <p:extLst>
      <p:ext uri="{BB962C8B-B14F-4D97-AF65-F5344CB8AC3E}">
        <p14:creationId xmlns:p14="http://schemas.microsoft.com/office/powerpoint/2010/main" val="3790927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3E13E4-F60A-4ACA-A120-109E741B10CB}" type="datetimeFigureOut">
              <a:rPr lang="en-US" smtClean="0"/>
              <a:t>6/16/2018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102133-CA96-44AA-96BB-45F85D5D6E42}" type="slidenum">
              <a:rPr lang="en-US" smtClean="0"/>
              <a:t>‹#›</a:t>
            </a:fld>
            <a:endParaRPr lang="en-US"/>
          </a:p>
        </p:txBody>
      </p:sp>
    </p:spTree>
    <p:extLst>
      <p:ext uri="{BB962C8B-B14F-4D97-AF65-F5344CB8AC3E}">
        <p14:creationId xmlns:p14="http://schemas.microsoft.com/office/powerpoint/2010/main" val="2901961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33E13E4-F60A-4ACA-A120-109E741B10CB}" type="datetimeFigureOut">
              <a:rPr lang="en-US" smtClean="0"/>
              <a:t>6/16/2018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102133-CA96-44AA-96BB-45F85D5D6E42}" type="slidenum">
              <a:rPr lang="en-US" smtClean="0"/>
              <a:t>‹#›</a:t>
            </a:fld>
            <a:endParaRPr lang="en-US"/>
          </a:p>
        </p:txBody>
      </p:sp>
    </p:spTree>
    <p:extLst>
      <p:ext uri="{BB962C8B-B14F-4D97-AF65-F5344CB8AC3E}">
        <p14:creationId xmlns:p14="http://schemas.microsoft.com/office/powerpoint/2010/main" val="3305994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3E13E4-F60A-4ACA-A120-109E741B10CB}" type="datetimeFigureOut">
              <a:rPr lang="en-US" smtClean="0"/>
              <a:t>6/16/2018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102133-CA96-44AA-96BB-45F85D5D6E42}" type="slidenum">
              <a:rPr lang="en-US" smtClean="0"/>
              <a:t>‹#›</a:t>
            </a:fld>
            <a:endParaRPr lang="en-US"/>
          </a:p>
        </p:txBody>
      </p:sp>
    </p:spTree>
    <p:extLst>
      <p:ext uri="{BB962C8B-B14F-4D97-AF65-F5344CB8AC3E}">
        <p14:creationId xmlns:p14="http://schemas.microsoft.com/office/powerpoint/2010/main" val="2132521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33E13E4-F60A-4ACA-A120-109E741B10CB}" type="datetimeFigureOut">
              <a:rPr lang="en-US" smtClean="0"/>
              <a:t>6/16/2018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102133-CA96-44AA-96BB-45F85D5D6E42}" type="slidenum">
              <a:rPr lang="en-US" smtClean="0"/>
              <a:t>‹#›</a:t>
            </a:fld>
            <a:endParaRPr lang="en-US"/>
          </a:p>
        </p:txBody>
      </p:sp>
    </p:spTree>
    <p:extLst>
      <p:ext uri="{BB962C8B-B14F-4D97-AF65-F5344CB8AC3E}">
        <p14:creationId xmlns:p14="http://schemas.microsoft.com/office/powerpoint/2010/main" val="1628257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3E13E4-F60A-4ACA-A120-109E741B10CB}" type="datetimeFigureOut">
              <a:rPr lang="en-US" smtClean="0"/>
              <a:t>6/16/2018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102133-CA96-44AA-96BB-45F85D5D6E42}" type="slidenum">
              <a:rPr lang="en-US" smtClean="0"/>
              <a:t>‹#›</a:t>
            </a:fld>
            <a:endParaRPr lang="en-US"/>
          </a:p>
        </p:txBody>
      </p:sp>
    </p:spTree>
    <p:extLst>
      <p:ext uri="{BB962C8B-B14F-4D97-AF65-F5344CB8AC3E}">
        <p14:creationId xmlns:p14="http://schemas.microsoft.com/office/powerpoint/2010/main" val="851658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3E13E4-F60A-4ACA-A120-109E741B10CB}" type="datetimeFigureOut">
              <a:rPr lang="en-US" smtClean="0"/>
              <a:t>6/16/2018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102133-CA96-44AA-96BB-45F85D5D6E42}" type="slidenum">
              <a:rPr lang="en-US" smtClean="0"/>
              <a:t>‹#›</a:t>
            </a:fld>
            <a:endParaRPr lang="en-US"/>
          </a:p>
        </p:txBody>
      </p:sp>
    </p:spTree>
    <p:extLst>
      <p:ext uri="{BB962C8B-B14F-4D97-AF65-F5344CB8AC3E}">
        <p14:creationId xmlns:p14="http://schemas.microsoft.com/office/powerpoint/2010/main" val="831713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33E13E4-F60A-4ACA-A120-109E741B10CB}" type="datetimeFigureOut">
              <a:rPr lang="en-US" smtClean="0"/>
              <a:t>6/16/2018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102133-CA96-44AA-96BB-45F85D5D6E42}" type="slidenum">
              <a:rPr lang="en-US" smtClean="0"/>
              <a:t>‹#›</a:t>
            </a:fld>
            <a:endParaRPr lang="en-US"/>
          </a:p>
        </p:txBody>
      </p:sp>
    </p:spTree>
    <p:extLst>
      <p:ext uri="{BB962C8B-B14F-4D97-AF65-F5344CB8AC3E}">
        <p14:creationId xmlns:p14="http://schemas.microsoft.com/office/powerpoint/2010/main" val="2358704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33E13E4-F60A-4ACA-A120-109E741B10CB}" type="datetimeFigureOut">
              <a:rPr lang="en-US" smtClean="0"/>
              <a:t>6/16/2018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102133-CA96-44AA-96BB-45F85D5D6E42}" type="slidenum">
              <a:rPr lang="en-US" smtClean="0"/>
              <a:t>‹#›</a:t>
            </a:fld>
            <a:endParaRPr lang="en-US"/>
          </a:p>
        </p:txBody>
      </p:sp>
    </p:spTree>
    <p:extLst>
      <p:ext uri="{BB962C8B-B14F-4D97-AF65-F5344CB8AC3E}">
        <p14:creationId xmlns:p14="http://schemas.microsoft.com/office/powerpoint/2010/main" val="725504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3E13E4-F60A-4ACA-A120-109E741B10CB}" type="datetimeFigureOut">
              <a:rPr lang="en-US" smtClean="0"/>
              <a:t>6/16/2018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102133-CA96-44AA-96BB-45F85D5D6E42}" type="slidenum">
              <a:rPr lang="en-US" smtClean="0"/>
              <a:t>‹#›</a:t>
            </a:fld>
            <a:endParaRPr lang="en-US"/>
          </a:p>
        </p:txBody>
      </p:sp>
    </p:spTree>
    <p:extLst>
      <p:ext uri="{BB962C8B-B14F-4D97-AF65-F5344CB8AC3E}">
        <p14:creationId xmlns:p14="http://schemas.microsoft.com/office/powerpoint/2010/main" val="5957508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MECH 3550	:</a:t>
            </a:r>
            <a:br>
              <a:rPr lang="en-US" dirty="0"/>
            </a:br>
            <a:r>
              <a:rPr lang="en-US" dirty="0"/>
              <a:t>Simulation &amp; Visualization</a:t>
            </a:r>
          </a:p>
        </p:txBody>
      </p:sp>
      <p:sp>
        <p:nvSpPr>
          <p:cNvPr id="5" name="Subtitle 4"/>
          <p:cNvSpPr>
            <a:spLocks noGrp="1"/>
          </p:cNvSpPr>
          <p:nvPr>
            <p:ph type="subTitle" idx="1"/>
          </p:nvPr>
        </p:nvSpPr>
        <p:spPr/>
        <p:txBody>
          <a:bodyPr>
            <a:normAutofit/>
          </a:bodyPr>
          <a:lstStyle/>
          <a:p>
            <a:r>
              <a:rPr lang="en-US" sz="3200" dirty="0" err="1"/>
              <a:t>Solidworks</a:t>
            </a:r>
            <a:r>
              <a:rPr lang="en-US" sz="3200" dirty="0"/>
              <a:t> Motion Analysis</a:t>
            </a:r>
          </a:p>
        </p:txBody>
      </p:sp>
    </p:spTree>
    <p:extLst>
      <p:ext uri="{BB962C8B-B14F-4D97-AF65-F5344CB8AC3E}">
        <p14:creationId xmlns:p14="http://schemas.microsoft.com/office/powerpoint/2010/main" val="2583960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Analysis Overview</a:t>
            </a:r>
          </a:p>
        </p:txBody>
      </p:sp>
      <p:sp>
        <p:nvSpPr>
          <p:cNvPr id="3" name="Content Placeholder 2"/>
          <p:cNvSpPr>
            <a:spLocks noGrp="1"/>
          </p:cNvSpPr>
          <p:nvPr>
            <p:ph idx="1"/>
          </p:nvPr>
        </p:nvSpPr>
        <p:spPr/>
        <p:txBody>
          <a:bodyPr>
            <a:normAutofit/>
          </a:bodyPr>
          <a:lstStyle/>
          <a:p>
            <a:r>
              <a:rPr lang="en-US" sz="1600" dirty="0"/>
              <a:t>You can use Motion Analysis (available with the SOLIDWORKS Motion add-in from SOLIDWORKS Premium) to accurately simulate and analyze the motion of an assembly while incorporating the effects of Motion Study elements (including forces, springs, dampers, and friction).</a:t>
            </a:r>
          </a:p>
          <a:p>
            <a:r>
              <a:rPr lang="en-US" sz="1600" dirty="0"/>
              <a:t>A Motion Analysis study combines motion study elements with mates in motion calculations. Consequently motion constraints, material properties, mass, and component contact are included in the SOLIDWORKS Motion kinematic solver calculations.</a:t>
            </a:r>
          </a:p>
          <a:p>
            <a:r>
              <a:rPr lang="en-US" sz="1600" dirty="0"/>
              <a:t>A Motion Analysis study also calculates loads that can be used to define load cases for structural analyses.</a:t>
            </a:r>
          </a:p>
          <a:p>
            <a:r>
              <a:rPr lang="en-US" sz="1600" dirty="0"/>
              <a:t>To use the SOLIDWORKS Motion solver in a motion study, select Motion Analysis from the motion studies type list in the Motion Manager.</a:t>
            </a:r>
          </a:p>
          <a:p>
            <a:r>
              <a:rPr lang="en-US" sz="1600" dirty="0"/>
              <a:t>Spider Joint </a:t>
            </a:r>
            <a:r>
              <a:rPr lang="en-US" sz="1600" dirty="0" err="1"/>
              <a:t>MotionAnalysis</a:t>
            </a:r>
            <a:endParaRPr lang="en-US" sz="1600" dirty="0"/>
          </a:p>
          <a:p>
            <a:r>
              <a:rPr lang="en-US" sz="1600" dirty="0"/>
              <a:t>Hub Analysis</a:t>
            </a:r>
          </a:p>
        </p:txBody>
      </p:sp>
    </p:spTree>
    <p:extLst>
      <p:ext uri="{BB962C8B-B14F-4D97-AF65-F5344CB8AC3E}">
        <p14:creationId xmlns:p14="http://schemas.microsoft.com/office/powerpoint/2010/main" val="1523686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SimulationXPress</a:t>
            </a:r>
            <a:endParaRPr lang="en-US" dirty="0"/>
          </a:p>
        </p:txBody>
      </p:sp>
      <p:sp>
        <p:nvSpPr>
          <p:cNvPr id="6" name="Rectangle 5"/>
          <p:cNvSpPr/>
          <p:nvPr/>
        </p:nvSpPr>
        <p:spPr>
          <a:xfrm>
            <a:off x="838199" y="1506071"/>
            <a:ext cx="10349753" cy="3970318"/>
          </a:xfrm>
          <a:prstGeom prst="rect">
            <a:avLst/>
          </a:prstGeom>
        </p:spPr>
        <p:txBody>
          <a:bodyPr wrap="square">
            <a:spAutoFit/>
          </a:bodyPr>
          <a:lstStyle/>
          <a:p>
            <a:pPr marL="285750" indent="-285750">
              <a:buFont typeface="Arial" panose="020B0604020202020204" pitchFamily="34" charset="0"/>
              <a:buChar char="•"/>
            </a:pPr>
            <a:r>
              <a:rPr lang="en-US" dirty="0"/>
              <a:t>SOLIDWORKS </a:t>
            </a:r>
            <a:r>
              <a:rPr lang="en-US" dirty="0" err="1"/>
              <a:t>SimulationXpress</a:t>
            </a:r>
            <a:r>
              <a:rPr lang="en-US" dirty="0"/>
              <a:t> offers an easy-to-use first pass stress analysis tool for SOLIDWORKS users. </a:t>
            </a:r>
            <a:r>
              <a:rPr lang="en-US" dirty="0" err="1"/>
              <a:t>SimulationXpress</a:t>
            </a:r>
            <a:r>
              <a:rPr lang="en-US" dirty="0"/>
              <a:t> can help you reduce cost and time-to-market by testing your designs on the computer instead of expensive and time-consuming field tests.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For example, you might want to examine the effects of a force applied to the faucet. </a:t>
            </a:r>
            <a:r>
              <a:rPr lang="en-US" dirty="0" err="1"/>
              <a:t>SimulationXpress</a:t>
            </a:r>
            <a:r>
              <a:rPr lang="en-US" dirty="0"/>
              <a:t> simulates the design cycle and provides stress results. It also shows critical areas and safety levels at various regions in the faucet. Based on these results, you can strengthen unsafe regions and remove material from overdesigned ones.   </a:t>
            </a:r>
          </a:p>
          <a:p>
            <a:r>
              <a:rPr lang="en-US" dirty="0"/>
              <a:t>     </a:t>
            </a:r>
          </a:p>
          <a:p>
            <a:pPr marL="285750" indent="-285750">
              <a:buFont typeface="Arial" panose="020B0604020202020204" pitchFamily="34" charset="0"/>
              <a:buChar char="•"/>
            </a:pPr>
            <a:r>
              <a:rPr lang="en-US" dirty="0" err="1"/>
              <a:t>SimulationXpress</a:t>
            </a:r>
            <a:r>
              <a:rPr lang="en-US" dirty="0"/>
              <a:t> uses the same simulation technology that SOLIDWORKS Simulation uses to perform stress analysis. More advanced simulation capabilities are available within the SOLIDWORKS Simulation line of products. The wizard interface of </a:t>
            </a:r>
            <a:r>
              <a:rPr lang="en-US" dirty="0" err="1"/>
              <a:t>SimulationXpress</a:t>
            </a:r>
            <a:r>
              <a:rPr lang="en-US" dirty="0"/>
              <a:t> uses elements of the full Simulation interface to guide you through a step-by-step process to specify fixtures, loads, material, run the simulation, and view the results.</a:t>
            </a:r>
          </a:p>
        </p:txBody>
      </p:sp>
    </p:spTree>
    <p:extLst>
      <p:ext uri="{BB962C8B-B14F-4D97-AF65-F5344CB8AC3E}">
        <p14:creationId xmlns:p14="http://schemas.microsoft.com/office/powerpoint/2010/main" val="1550778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Visualization of Stress Under Given Forces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6842" y="1969992"/>
            <a:ext cx="3602131" cy="3602131"/>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7662" y="1969992"/>
            <a:ext cx="4054682" cy="3604162"/>
          </a:xfrm>
          <a:prstGeom prst="rect">
            <a:avLst/>
          </a:prstGeom>
        </p:spPr>
      </p:pic>
    </p:spTree>
    <p:extLst>
      <p:ext uri="{BB962C8B-B14F-4D97-AF65-F5344CB8AC3E}">
        <p14:creationId xmlns:p14="http://schemas.microsoft.com/office/powerpoint/2010/main" val="1305768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Why Use </a:t>
            </a:r>
            <a:r>
              <a:rPr lang="en-US" dirty="0" err="1"/>
              <a:t>SimulationXpress</a:t>
            </a:r>
            <a:r>
              <a:rPr lang="en-US" dirty="0"/>
              <a:t>?</a:t>
            </a:r>
          </a:p>
        </p:txBody>
      </p:sp>
      <p:sp>
        <p:nvSpPr>
          <p:cNvPr id="3" name="Content Placeholder 2"/>
          <p:cNvSpPr>
            <a:spLocks noGrp="1"/>
          </p:cNvSpPr>
          <p:nvPr>
            <p:ph idx="1"/>
          </p:nvPr>
        </p:nvSpPr>
        <p:spPr/>
        <p:txBody>
          <a:bodyPr>
            <a:normAutofit fontScale="62500" lnSpcReduction="20000"/>
          </a:bodyPr>
          <a:lstStyle/>
          <a:p>
            <a:r>
              <a:rPr lang="en-US" dirty="0"/>
              <a:t>After building your design in SOLIDWORKS, you might need to answer questions like: Will the part break?</a:t>
            </a:r>
          </a:p>
          <a:p>
            <a:r>
              <a:rPr lang="en-US" dirty="0"/>
              <a:t>How will it deform?</a:t>
            </a:r>
          </a:p>
          <a:p>
            <a:r>
              <a:rPr lang="en-US" dirty="0"/>
              <a:t>Can I use less material without affecting performance?</a:t>
            </a:r>
          </a:p>
          <a:p>
            <a:r>
              <a:rPr lang="en-US" dirty="0"/>
              <a:t>Without simulation tools, these questions can be answered only by expensive and time-consuming product development cycles that typically include the following steps: Build your model in the SOLIDWORKS CAD system. </a:t>
            </a:r>
          </a:p>
          <a:p>
            <a:r>
              <a:rPr lang="en-US" dirty="0"/>
              <a:t>Prototype the design.</a:t>
            </a:r>
          </a:p>
          <a:p>
            <a:r>
              <a:rPr lang="en-US" dirty="0"/>
              <a:t>Test the prototype in the field.</a:t>
            </a:r>
          </a:p>
          <a:p>
            <a:r>
              <a:rPr lang="en-US" dirty="0"/>
              <a:t>Evaluate the results of the field tests.</a:t>
            </a:r>
          </a:p>
          <a:p>
            <a:r>
              <a:rPr lang="en-US" dirty="0"/>
              <a:t>Modify the design based on the field test results.</a:t>
            </a:r>
          </a:p>
          <a:p>
            <a:r>
              <a:rPr lang="en-US" dirty="0"/>
              <a:t>This process continues until a satisfactory solution is reached. Simulation can help you accomplish the following tasks: Reduce cost by testing your model using the computer rather than field tests. </a:t>
            </a:r>
          </a:p>
          <a:p>
            <a:r>
              <a:rPr lang="en-US" dirty="0"/>
              <a:t>Reduce time to market by reducing the number of product development cycles.</a:t>
            </a:r>
          </a:p>
          <a:p>
            <a:r>
              <a:rPr lang="en-US" dirty="0"/>
              <a:t>Optimize your designs by simulating concepts and scenarios before making final decisions.</a:t>
            </a:r>
          </a:p>
          <a:p>
            <a:endParaRPr lang="en-US" dirty="0"/>
          </a:p>
        </p:txBody>
      </p:sp>
    </p:spTree>
    <p:extLst>
      <p:ext uri="{BB962C8B-B14F-4D97-AF65-F5344CB8AC3E}">
        <p14:creationId xmlns:p14="http://schemas.microsoft.com/office/powerpoint/2010/main" val="3520580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Stress Analysis</a:t>
            </a:r>
          </a:p>
        </p:txBody>
      </p:sp>
      <p:sp>
        <p:nvSpPr>
          <p:cNvPr id="3" name="Content Placeholder 2"/>
          <p:cNvSpPr>
            <a:spLocks noGrp="1"/>
          </p:cNvSpPr>
          <p:nvPr>
            <p:ph idx="1"/>
          </p:nvPr>
        </p:nvSpPr>
        <p:spPr/>
        <p:txBody>
          <a:bodyPr/>
          <a:lstStyle/>
          <a:p>
            <a:r>
              <a:rPr lang="en-US" dirty="0"/>
              <a:t>Stress or static analysis calculates the displacements, strains, and stresses in a part based on material, fixtures, and loads. A material fails when the stress reaches a certain level. Different materials fail at different stress levels. </a:t>
            </a:r>
            <a:r>
              <a:rPr lang="en-US" dirty="0" err="1"/>
              <a:t>SimulationXpress</a:t>
            </a:r>
            <a:r>
              <a:rPr lang="en-US" dirty="0"/>
              <a:t> uses linear static analysis, based on the Finite Element Method, to calculate stresses. Linear static analysis makes several assumptions to calculate stresses in the part.</a:t>
            </a:r>
          </a:p>
        </p:txBody>
      </p:sp>
    </p:spTree>
    <p:extLst>
      <p:ext uri="{BB962C8B-B14F-4D97-AF65-F5344CB8AC3E}">
        <p14:creationId xmlns:p14="http://schemas.microsoft.com/office/powerpoint/2010/main" val="2676942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Examples of </a:t>
            </a:r>
            <a:r>
              <a:rPr lang="en-US" dirty="0" err="1"/>
              <a:t>SimulationXpress</a:t>
            </a:r>
            <a:endParaRPr lang="en-US" dirty="0"/>
          </a:p>
        </p:txBody>
      </p:sp>
      <p:sp>
        <p:nvSpPr>
          <p:cNvPr id="3" name="Content Placeholder 2"/>
          <p:cNvSpPr>
            <a:spLocks noGrp="1"/>
          </p:cNvSpPr>
          <p:nvPr>
            <p:ph idx="1"/>
          </p:nvPr>
        </p:nvSpPr>
        <p:spPr/>
        <p:txBody>
          <a:bodyPr/>
          <a:lstStyle/>
          <a:p>
            <a:r>
              <a:rPr lang="en-US" dirty="0"/>
              <a:t>Static Analysis of Cantilever Beam</a:t>
            </a:r>
          </a:p>
          <a:p>
            <a:r>
              <a:rPr lang="en-US" dirty="0"/>
              <a:t>Static Analysis of Shaft</a:t>
            </a:r>
          </a:p>
          <a:p>
            <a:r>
              <a:rPr lang="en-US" dirty="0"/>
              <a:t>Motion Analysis of </a:t>
            </a:r>
            <a:r>
              <a:rPr lang="en-US" dirty="0" err="1"/>
              <a:t>SpiderAssembly</a:t>
            </a:r>
            <a:endParaRPr lang="en-US" dirty="0"/>
          </a:p>
        </p:txBody>
      </p:sp>
    </p:spTree>
    <p:extLst>
      <p:ext uri="{BB962C8B-B14F-4D97-AF65-F5344CB8AC3E}">
        <p14:creationId xmlns:p14="http://schemas.microsoft.com/office/powerpoint/2010/main" val="21860678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155</TotalTime>
  <Words>558</Words>
  <Application>Microsoft Office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MECH 3550 : Simulation &amp; Visualization</vt:lpstr>
      <vt:lpstr>Motion Analysis Overview</vt:lpstr>
      <vt:lpstr>SimulationXPress</vt:lpstr>
      <vt:lpstr>Visualization of Stress Under Given Forces</vt:lpstr>
      <vt:lpstr>Why Use SimulationXpress?</vt:lpstr>
      <vt:lpstr>Stress Analysis</vt:lpstr>
      <vt:lpstr>Examples of SimulationXpress</vt:lpstr>
    </vt:vector>
  </TitlesOfParts>
  <Company>Mechanical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MECH 3550 : Simulation &amp; Visualization</dc:title>
  <dc:creator>Labs</dc:creator>
  <cp:lastModifiedBy>Dan Swanson</cp:lastModifiedBy>
  <cp:revision>10</cp:revision>
  <dcterms:created xsi:type="dcterms:W3CDTF">2018-03-29T19:15:54Z</dcterms:created>
  <dcterms:modified xsi:type="dcterms:W3CDTF">2018-06-16T21:36:53Z</dcterms:modified>
</cp:coreProperties>
</file>