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72" autoAdjust="0"/>
  </p:normalViewPr>
  <p:slideViewPr>
    <p:cSldViewPr snapToGrid="0">
      <p:cViewPr varScale="1">
        <p:scale>
          <a:sx n="56" d="100"/>
          <a:sy n="56" d="100"/>
        </p:scale>
        <p:origin x="10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4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3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3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3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5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70F5-BBF5-4DEF-8882-FB18EE366A1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B2A0-7B02-415A-887C-C818E3E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Flow Simulation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MECH 3550 </a:t>
            </a:r>
          </a:p>
          <a:p>
            <a:r>
              <a:rPr lang="en-US" dirty="0" smtClean="0"/>
              <a:t>Prof Swanson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9: The extrude property manager will show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59" y="1690688"/>
            <a:ext cx="9299681" cy="5005844"/>
          </a:xfrm>
        </p:spPr>
      </p:pic>
    </p:spTree>
    <p:extLst>
      <p:ext uri="{BB962C8B-B14F-4D97-AF65-F5344CB8AC3E}">
        <p14:creationId xmlns:p14="http://schemas.microsoft.com/office/powerpoint/2010/main" val="193408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Step 10:  In extrusion type choose mid plane. Because in most of the problems we requires surface contact rather than a line contact.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59" y="1852156"/>
            <a:ext cx="9299681" cy="5005844"/>
          </a:xfrm>
        </p:spPr>
      </p:pic>
    </p:spTree>
    <p:extLst>
      <p:ext uri="{BB962C8B-B14F-4D97-AF65-F5344CB8AC3E}">
        <p14:creationId xmlns:p14="http://schemas.microsoft.com/office/powerpoint/2010/main" val="317561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11: Change the height to 2mm. The height of lid is kept same as the thickness of pipe.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9" y="1825625"/>
            <a:ext cx="8083762" cy="4351338"/>
          </a:xfrm>
        </p:spPr>
      </p:pic>
    </p:spTree>
    <p:extLst>
      <p:ext uri="{BB962C8B-B14F-4D97-AF65-F5344CB8AC3E}">
        <p14:creationId xmlns:p14="http://schemas.microsoft.com/office/powerpoint/2010/main" val="275463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12: Uncheck the Merge result. Because we want different bodies.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0" y="1690688"/>
            <a:ext cx="9195759" cy="4949905"/>
          </a:xfrm>
        </p:spPr>
      </p:pic>
    </p:spTree>
    <p:extLst>
      <p:ext uri="{BB962C8B-B14F-4D97-AF65-F5344CB8AC3E}">
        <p14:creationId xmlns:p14="http://schemas.microsoft.com/office/powerpoint/2010/main" val="54287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13: Click 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75" y="1431876"/>
            <a:ext cx="9824049" cy="5288102"/>
          </a:xfrm>
        </p:spPr>
      </p:pic>
    </p:spTree>
    <p:extLst>
      <p:ext uri="{BB962C8B-B14F-4D97-AF65-F5344CB8AC3E}">
        <p14:creationId xmlns:p14="http://schemas.microsoft.com/office/powerpoint/2010/main" val="14297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14:Repeat the same steps with any other  openings.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32" y="1690688"/>
            <a:ext cx="9352336" cy="5034188"/>
          </a:xfrm>
        </p:spPr>
      </p:pic>
    </p:spTree>
    <p:extLst>
      <p:ext uri="{BB962C8B-B14F-4D97-AF65-F5344CB8AC3E}">
        <p14:creationId xmlns:p14="http://schemas.microsoft.com/office/powerpoint/2010/main" val="98847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88" y="1497504"/>
            <a:ext cx="9534423" cy="5360496"/>
          </a:xfrm>
        </p:spPr>
      </p:pic>
    </p:spTree>
    <p:extLst>
      <p:ext uri="{BB962C8B-B14F-4D97-AF65-F5344CB8AC3E}">
        <p14:creationId xmlns:p14="http://schemas.microsoft.com/office/powerpoint/2010/main" val="377841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28" y="1373028"/>
            <a:ext cx="9127544" cy="5131738"/>
          </a:xfrm>
        </p:spPr>
      </p:pic>
    </p:spTree>
    <p:extLst>
      <p:ext uri="{BB962C8B-B14F-4D97-AF65-F5344CB8AC3E}">
        <p14:creationId xmlns:p14="http://schemas.microsoft.com/office/powerpoint/2010/main" val="418587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64" y="1690688"/>
            <a:ext cx="8620023" cy="4846397"/>
          </a:xfrm>
        </p:spPr>
      </p:pic>
    </p:spTree>
    <p:extLst>
      <p:ext uri="{BB962C8B-B14F-4D97-AF65-F5344CB8AC3E}">
        <p14:creationId xmlns:p14="http://schemas.microsoft.com/office/powerpoint/2010/main" val="413873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18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28" y="1424787"/>
            <a:ext cx="9127544" cy="5131738"/>
          </a:xfrm>
        </p:spPr>
      </p:pic>
    </p:spTree>
    <p:extLst>
      <p:ext uri="{BB962C8B-B14F-4D97-AF65-F5344CB8AC3E}">
        <p14:creationId xmlns:p14="http://schemas.microsoft.com/office/powerpoint/2010/main" val="384006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Open the Part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76" y="1825625"/>
            <a:ext cx="8072047" cy="4351338"/>
          </a:xfrm>
        </p:spPr>
      </p:pic>
    </p:spTree>
    <p:extLst>
      <p:ext uri="{BB962C8B-B14F-4D97-AF65-F5344CB8AC3E}">
        <p14:creationId xmlns:p14="http://schemas.microsoft.com/office/powerpoint/2010/main" val="31210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20" y="1690688"/>
            <a:ext cx="8533759" cy="4797897"/>
          </a:xfrm>
        </p:spPr>
      </p:pic>
    </p:spTree>
    <p:extLst>
      <p:ext uri="{BB962C8B-B14F-4D97-AF65-F5344CB8AC3E}">
        <p14:creationId xmlns:p14="http://schemas.microsoft.com/office/powerpoint/2010/main" val="153726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10" y="1690688"/>
            <a:ext cx="8775299" cy="4933697"/>
          </a:xfrm>
        </p:spPr>
      </p:pic>
    </p:spTree>
    <p:extLst>
      <p:ext uri="{BB962C8B-B14F-4D97-AF65-F5344CB8AC3E}">
        <p14:creationId xmlns:p14="http://schemas.microsoft.com/office/powerpoint/2010/main" val="488931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21: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9" y="1811458"/>
            <a:ext cx="8430242" cy="4739697"/>
          </a:xfrm>
        </p:spPr>
      </p:pic>
    </p:spTree>
    <p:extLst>
      <p:ext uri="{BB962C8B-B14F-4D97-AF65-F5344CB8AC3E}">
        <p14:creationId xmlns:p14="http://schemas.microsoft.com/office/powerpoint/2010/main" val="246993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22: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92" y="1690688"/>
            <a:ext cx="8878816" cy="4991897"/>
          </a:xfrm>
        </p:spPr>
      </p:pic>
    </p:spTree>
    <p:extLst>
      <p:ext uri="{BB962C8B-B14F-4D97-AF65-F5344CB8AC3E}">
        <p14:creationId xmlns:p14="http://schemas.microsoft.com/office/powerpoint/2010/main" val="67798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23: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6" y="1466490"/>
            <a:ext cx="9145428" cy="5141793"/>
          </a:xfrm>
        </p:spPr>
      </p:pic>
    </p:spTree>
    <p:extLst>
      <p:ext uri="{BB962C8B-B14F-4D97-AF65-F5344CB8AC3E}">
        <p14:creationId xmlns:p14="http://schemas.microsoft.com/office/powerpoint/2010/main" val="230970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24: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72" y="1449237"/>
            <a:ext cx="9084056" cy="5107288"/>
          </a:xfrm>
        </p:spPr>
      </p:pic>
    </p:spTree>
    <p:extLst>
      <p:ext uri="{BB962C8B-B14F-4D97-AF65-F5344CB8AC3E}">
        <p14:creationId xmlns:p14="http://schemas.microsoft.com/office/powerpoint/2010/main" val="1042723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25: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3951631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26: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28" y="1459293"/>
            <a:ext cx="9127544" cy="5131738"/>
          </a:xfrm>
        </p:spPr>
      </p:pic>
    </p:spTree>
    <p:extLst>
      <p:ext uri="{BB962C8B-B14F-4D97-AF65-F5344CB8AC3E}">
        <p14:creationId xmlns:p14="http://schemas.microsoft.com/office/powerpoint/2010/main" val="602595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27: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71" y="1559224"/>
            <a:ext cx="8827057" cy="4962796"/>
          </a:xfrm>
        </p:spPr>
      </p:pic>
    </p:spTree>
    <p:extLst>
      <p:ext uri="{BB962C8B-B14F-4D97-AF65-F5344CB8AC3E}">
        <p14:creationId xmlns:p14="http://schemas.microsoft.com/office/powerpoint/2010/main" val="222514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28: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55" y="1690688"/>
            <a:ext cx="8659289" cy="4868473"/>
          </a:xfrm>
        </p:spPr>
      </p:pic>
    </p:spTree>
    <p:extLst>
      <p:ext uri="{BB962C8B-B14F-4D97-AF65-F5344CB8AC3E}">
        <p14:creationId xmlns:p14="http://schemas.microsoft.com/office/powerpoint/2010/main" val="160014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First of all we have to create lids to close the open pipe. Choose Sketch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59" y="1690688"/>
            <a:ext cx="9299681" cy="5005844"/>
          </a:xfrm>
        </p:spPr>
      </p:pic>
    </p:spTree>
    <p:extLst>
      <p:ext uri="{BB962C8B-B14F-4D97-AF65-F5344CB8AC3E}">
        <p14:creationId xmlns:p14="http://schemas.microsoft.com/office/powerpoint/2010/main" val="18294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29: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03" y="1690688"/>
            <a:ext cx="8740793" cy="4914297"/>
          </a:xfrm>
        </p:spPr>
      </p:pic>
    </p:spTree>
    <p:extLst>
      <p:ext uri="{BB962C8B-B14F-4D97-AF65-F5344CB8AC3E}">
        <p14:creationId xmlns:p14="http://schemas.microsoft.com/office/powerpoint/2010/main" val="178625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30: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16" y="1863305"/>
            <a:ext cx="6843968" cy="4746623"/>
          </a:xfrm>
        </p:spPr>
      </p:pic>
    </p:spTree>
    <p:extLst>
      <p:ext uri="{BB962C8B-B14F-4D97-AF65-F5344CB8AC3E}">
        <p14:creationId xmlns:p14="http://schemas.microsoft.com/office/powerpoint/2010/main" val="341401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Choose the first face to create the lid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59" y="1433739"/>
            <a:ext cx="9299681" cy="5005844"/>
          </a:xfrm>
        </p:spPr>
      </p:pic>
    </p:spTree>
    <p:extLst>
      <p:ext uri="{BB962C8B-B14F-4D97-AF65-F5344CB8AC3E}">
        <p14:creationId xmlns:p14="http://schemas.microsoft.com/office/powerpoint/2010/main" val="411953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 Go to Normal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45" y="1352097"/>
            <a:ext cx="9506509" cy="5117176"/>
          </a:xfrm>
        </p:spPr>
      </p:pic>
    </p:spTree>
    <p:extLst>
      <p:ext uri="{BB962C8B-B14F-4D97-AF65-F5344CB8AC3E}">
        <p14:creationId xmlns:p14="http://schemas.microsoft.com/office/powerpoint/2010/main" val="263854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en-US" dirty="0" smtClean="0"/>
              <a:t>Step 5: Select Convert entities option.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5" y="1110344"/>
            <a:ext cx="10209655" cy="5495666"/>
          </a:xfrm>
        </p:spPr>
      </p:pic>
    </p:spTree>
    <p:extLst>
      <p:ext uri="{BB962C8B-B14F-4D97-AF65-F5344CB8AC3E}">
        <p14:creationId xmlns:p14="http://schemas.microsoft.com/office/powerpoint/2010/main" val="399281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Select the inner circle of the 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0681"/>
            <a:ext cx="9299681" cy="5005844"/>
          </a:xfrm>
        </p:spPr>
      </p:pic>
    </p:spTree>
    <p:extLst>
      <p:ext uri="{BB962C8B-B14F-4D97-AF65-F5344CB8AC3E}">
        <p14:creationId xmlns:p14="http://schemas.microsoft.com/office/powerpoint/2010/main" val="247934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Click 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59" y="1395405"/>
            <a:ext cx="9299681" cy="5005844"/>
          </a:xfrm>
        </p:spPr>
      </p:pic>
    </p:spTree>
    <p:extLst>
      <p:ext uri="{BB962C8B-B14F-4D97-AF65-F5344CB8AC3E}">
        <p14:creationId xmlns:p14="http://schemas.microsoft.com/office/powerpoint/2010/main" val="349196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Choose Extruded/boss in features tab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63" y="1452395"/>
            <a:ext cx="9482273" cy="5104130"/>
          </a:xfrm>
        </p:spPr>
      </p:pic>
    </p:spTree>
    <p:extLst>
      <p:ext uri="{BB962C8B-B14F-4D97-AF65-F5344CB8AC3E}">
        <p14:creationId xmlns:p14="http://schemas.microsoft.com/office/powerpoint/2010/main" val="227343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210</Words>
  <Application>Microsoft Office PowerPoint</Application>
  <PresentationFormat>Widescreen</PresentationFormat>
  <Paragraphs>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Flow Simulation </vt:lpstr>
      <vt:lpstr>Step 1: Open the Part File</vt:lpstr>
      <vt:lpstr>Step 2: First of all we have to create lids to close the open pipe. Choose Sketch</vt:lpstr>
      <vt:lpstr>Step 3: Choose the first face to create the lid </vt:lpstr>
      <vt:lpstr>Step 4:  Go to Normal View</vt:lpstr>
      <vt:lpstr>Step 5: Select Convert entities option.</vt:lpstr>
      <vt:lpstr>Step 6: Select the inner circle of the face</vt:lpstr>
      <vt:lpstr>Step 7: Click Ok</vt:lpstr>
      <vt:lpstr>Step 8: Choose Extruded/boss in features tab</vt:lpstr>
      <vt:lpstr>Step 9: The extrude property manager will show</vt:lpstr>
      <vt:lpstr>Step 10:  In extrusion type choose mid plane. Because in most of the problems we requires surface contact rather than a line contact.</vt:lpstr>
      <vt:lpstr>Step 11: Change the height to 2mm. The height of lid is kept same as the thickness of pipe.  </vt:lpstr>
      <vt:lpstr>Step 12: Uncheck the Merge result. Because we want different bodies. </vt:lpstr>
      <vt:lpstr>Step 13: Click OK</vt:lpstr>
      <vt:lpstr>Step 14:Repeat the same steps with any other  openings.   </vt:lpstr>
      <vt:lpstr>Step 15</vt:lpstr>
      <vt:lpstr>Step 16</vt:lpstr>
      <vt:lpstr>Step 17</vt:lpstr>
      <vt:lpstr>Step 18 </vt:lpstr>
      <vt:lpstr>Step 19</vt:lpstr>
      <vt:lpstr>Step 20</vt:lpstr>
      <vt:lpstr>Step 21:</vt:lpstr>
      <vt:lpstr>Step 22:</vt:lpstr>
      <vt:lpstr>Step 23:</vt:lpstr>
      <vt:lpstr>Step 24:</vt:lpstr>
      <vt:lpstr>Step 25:</vt:lpstr>
      <vt:lpstr>Step 26:</vt:lpstr>
      <vt:lpstr>Step 27:</vt:lpstr>
      <vt:lpstr>Step 28:</vt:lpstr>
      <vt:lpstr>Step 29:</vt:lpstr>
      <vt:lpstr>Step 30:</vt:lpstr>
    </vt:vector>
  </TitlesOfParts>
  <Company>Mechanical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Labs</dc:creator>
  <cp:lastModifiedBy>Labs</cp:lastModifiedBy>
  <cp:revision>7</cp:revision>
  <dcterms:created xsi:type="dcterms:W3CDTF">2018-04-19T18:47:54Z</dcterms:created>
  <dcterms:modified xsi:type="dcterms:W3CDTF">2018-04-19T21:35:49Z</dcterms:modified>
</cp:coreProperties>
</file>