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15" autoAdjust="0"/>
    <p:restoredTop sz="94672" autoAdjust="0"/>
  </p:normalViewPr>
  <p:slideViewPr>
    <p:cSldViewPr snapToGrid="0">
      <p:cViewPr varScale="1">
        <p:scale>
          <a:sx n="66" d="100"/>
          <a:sy n="66" d="100"/>
        </p:scale>
        <p:origin x="102" y="4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DD70F5-BBF5-4DEF-8882-FB18EE366A1B}" type="datetimeFigureOut">
              <a:rPr lang="en-US" smtClean="0"/>
              <a:t>4/26/2018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5CB2A0-7B02-415A-887C-C818E3E4F35D}" type="slidenum">
              <a:rPr lang="en-US" smtClean="0"/>
              <a:t>‹#›</a:t>
            </a:fld>
            <a:endParaRPr lang="en-US"/>
          </a:p>
        </p:txBody>
      </p:sp>
    </p:spTree>
    <p:extLst>
      <p:ext uri="{BB962C8B-B14F-4D97-AF65-F5344CB8AC3E}">
        <p14:creationId xmlns:p14="http://schemas.microsoft.com/office/powerpoint/2010/main" val="3880584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DD70F5-BBF5-4DEF-8882-FB18EE366A1B}" type="datetimeFigureOut">
              <a:rPr lang="en-US" smtClean="0"/>
              <a:t>4/26/2018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5CB2A0-7B02-415A-887C-C818E3E4F35D}" type="slidenum">
              <a:rPr lang="en-US" smtClean="0"/>
              <a:t>‹#›</a:t>
            </a:fld>
            <a:endParaRPr lang="en-US"/>
          </a:p>
        </p:txBody>
      </p:sp>
    </p:spTree>
    <p:extLst>
      <p:ext uri="{BB962C8B-B14F-4D97-AF65-F5344CB8AC3E}">
        <p14:creationId xmlns:p14="http://schemas.microsoft.com/office/powerpoint/2010/main" val="4039845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DD70F5-BBF5-4DEF-8882-FB18EE366A1B}" type="datetimeFigureOut">
              <a:rPr lang="en-US" smtClean="0"/>
              <a:t>4/26/2018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5CB2A0-7B02-415A-887C-C818E3E4F35D}" type="slidenum">
              <a:rPr lang="en-US" smtClean="0"/>
              <a:t>‹#›</a:t>
            </a:fld>
            <a:endParaRPr lang="en-US"/>
          </a:p>
        </p:txBody>
      </p:sp>
    </p:spTree>
    <p:extLst>
      <p:ext uri="{BB962C8B-B14F-4D97-AF65-F5344CB8AC3E}">
        <p14:creationId xmlns:p14="http://schemas.microsoft.com/office/powerpoint/2010/main" val="595946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DD70F5-BBF5-4DEF-8882-FB18EE366A1B}" type="datetimeFigureOut">
              <a:rPr lang="en-US" smtClean="0"/>
              <a:t>4/26/2018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5CB2A0-7B02-415A-887C-C818E3E4F35D}" type="slidenum">
              <a:rPr lang="en-US" smtClean="0"/>
              <a:t>‹#›</a:t>
            </a:fld>
            <a:endParaRPr lang="en-US"/>
          </a:p>
        </p:txBody>
      </p:sp>
    </p:spTree>
    <p:extLst>
      <p:ext uri="{BB962C8B-B14F-4D97-AF65-F5344CB8AC3E}">
        <p14:creationId xmlns:p14="http://schemas.microsoft.com/office/powerpoint/2010/main" val="3584618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0DD70F5-BBF5-4DEF-8882-FB18EE366A1B}" type="datetimeFigureOut">
              <a:rPr lang="en-US" smtClean="0"/>
              <a:t>4/26/2018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5CB2A0-7B02-415A-887C-C818E3E4F35D}" type="slidenum">
              <a:rPr lang="en-US" smtClean="0"/>
              <a:t>‹#›</a:t>
            </a:fld>
            <a:endParaRPr lang="en-US"/>
          </a:p>
        </p:txBody>
      </p:sp>
    </p:spTree>
    <p:extLst>
      <p:ext uri="{BB962C8B-B14F-4D97-AF65-F5344CB8AC3E}">
        <p14:creationId xmlns:p14="http://schemas.microsoft.com/office/powerpoint/2010/main" val="2239067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DD70F5-BBF5-4DEF-8882-FB18EE366A1B}" type="datetimeFigureOut">
              <a:rPr lang="en-US" smtClean="0"/>
              <a:t>4/26/2018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5CB2A0-7B02-415A-887C-C818E3E4F35D}" type="slidenum">
              <a:rPr lang="en-US" smtClean="0"/>
              <a:t>‹#›</a:t>
            </a:fld>
            <a:endParaRPr lang="en-US"/>
          </a:p>
        </p:txBody>
      </p:sp>
    </p:spTree>
    <p:extLst>
      <p:ext uri="{BB962C8B-B14F-4D97-AF65-F5344CB8AC3E}">
        <p14:creationId xmlns:p14="http://schemas.microsoft.com/office/powerpoint/2010/main" val="2776136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DD70F5-BBF5-4DEF-8882-FB18EE366A1B}" type="datetimeFigureOut">
              <a:rPr lang="en-US" smtClean="0"/>
              <a:t>4/26/2018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5CB2A0-7B02-415A-887C-C818E3E4F35D}" type="slidenum">
              <a:rPr lang="en-US" smtClean="0"/>
              <a:t>‹#›</a:t>
            </a:fld>
            <a:endParaRPr lang="en-US"/>
          </a:p>
        </p:txBody>
      </p:sp>
    </p:spTree>
    <p:extLst>
      <p:ext uri="{BB962C8B-B14F-4D97-AF65-F5344CB8AC3E}">
        <p14:creationId xmlns:p14="http://schemas.microsoft.com/office/powerpoint/2010/main" val="2153237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DD70F5-BBF5-4DEF-8882-FB18EE366A1B}" type="datetimeFigureOut">
              <a:rPr lang="en-US" smtClean="0"/>
              <a:t>4/26/2018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5CB2A0-7B02-415A-887C-C818E3E4F35D}" type="slidenum">
              <a:rPr lang="en-US" smtClean="0"/>
              <a:t>‹#›</a:t>
            </a:fld>
            <a:endParaRPr lang="en-US"/>
          </a:p>
        </p:txBody>
      </p:sp>
    </p:spTree>
    <p:extLst>
      <p:ext uri="{BB962C8B-B14F-4D97-AF65-F5344CB8AC3E}">
        <p14:creationId xmlns:p14="http://schemas.microsoft.com/office/powerpoint/2010/main" val="979637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DD70F5-BBF5-4DEF-8882-FB18EE366A1B}" type="datetimeFigureOut">
              <a:rPr lang="en-US" smtClean="0"/>
              <a:t>4/26/2018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5CB2A0-7B02-415A-887C-C818E3E4F35D}" type="slidenum">
              <a:rPr lang="en-US" smtClean="0"/>
              <a:t>‹#›</a:t>
            </a:fld>
            <a:endParaRPr lang="en-US"/>
          </a:p>
        </p:txBody>
      </p:sp>
    </p:spTree>
    <p:extLst>
      <p:ext uri="{BB962C8B-B14F-4D97-AF65-F5344CB8AC3E}">
        <p14:creationId xmlns:p14="http://schemas.microsoft.com/office/powerpoint/2010/main" val="1070150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0DD70F5-BBF5-4DEF-8882-FB18EE366A1B}" type="datetimeFigureOut">
              <a:rPr lang="en-US" smtClean="0"/>
              <a:t>4/26/2018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5CB2A0-7B02-415A-887C-C818E3E4F35D}" type="slidenum">
              <a:rPr lang="en-US" smtClean="0"/>
              <a:t>‹#›</a:t>
            </a:fld>
            <a:endParaRPr lang="en-US"/>
          </a:p>
        </p:txBody>
      </p:sp>
    </p:spTree>
    <p:extLst>
      <p:ext uri="{BB962C8B-B14F-4D97-AF65-F5344CB8AC3E}">
        <p14:creationId xmlns:p14="http://schemas.microsoft.com/office/powerpoint/2010/main" val="3560254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0DD70F5-BBF5-4DEF-8882-FB18EE366A1B}" type="datetimeFigureOut">
              <a:rPr lang="en-US" smtClean="0"/>
              <a:t>4/26/2018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5CB2A0-7B02-415A-887C-C818E3E4F35D}" type="slidenum">
              <a:rPr lang="en-US" smtClean="0"/>
              <a:t>‹#›</a:t>
            </a:fld>
            <a:endParaRPr lang="en-US"/>
          </a:p>
        </p:txBody>
      </p:sp>
    </p:spTree>
    <p:extLst>
      <p:ext uri="{BB962C8B-B14F-4D97-AF65-F5344CB8AC3E}">
        <p14:creationId xmlns:p14="http://schemas.microsoft.com/office/powerpoint/2010/main" val="4095701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DD70F5-BBF5-4DEF-8882-FB18EE366A1B}" type="datetimeFigureOut">
              <a:rPr lang="en-US" smtClean="0"/>
              <a:t>4/26/2018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5CB2A0-7B02-415A-887C-C818E3E4F35D}" type="slidenum">
              <a:rPr lang="en-US" smtClean="0"/>
              <a:t>‹#›</a:t>
            </a:fld>
            <a:endParaRPr lang="en-US"/>
          </a:p>
        </p:txBody>
      </p:sp>
    </p:spTree>
    <p:extLst>
      <p:ext uri="{BB962C8B-B14F-4D97-AF65-F5344CB8AC3E}">
        <p14:creationId xmlns:p14="http://schemas.microsoft.com/office/powerpoint/2010/main" val="17134207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FloXpress</a:t>
            </a:r>
            <a:r>
              <a:rPr lang="en-US" dirty="0" smtClean="0"/>
              <a:t> Lecture</a:t>
            </a:r>
            <a:endParaRPr lang="en-US" dirty="0"/>
          </a:p>
        </p:txBody>
      </p:sp>
      <p:sp>
        <p:nvSpPr>
          <p:cNvPr id="3" name="Subtitle 2"/>
          <p:cNvSpPr>
            <a:spLocks noGrp="1"/>
          </p:cNvSpPr>
          <p:nvPr>
            <p:ph type="subTitle" idx="1"/>
          </p:nvPr>
        </p:nvSpPr>
        <p:spPr/>
        <p:txBody>
          <a:bodyPr/>
          <a:lstStyle/>
          <a:p>
            <a:r>
              <a:rPr lang="en-US" dirty="0" smtClean="0"/>
              <a:t>MECH 3550</a:t>
            </a:r>
          </a:p>
          <a:p>
            <a:r>
              <a:rPr lang="en-US" dirty="0" smtClean="0"/>
              <a:t>Prof Swanson</a:t>
            </a:r>
            <a:endParaRPr lang="en-US" dirty="0"/>
          </a:p>
        </p:txBody>
      </p:sp>
    </p:spTree>
    <p:extLst>
      <p:ext uri="{BB962C8B-B14F-4D97-AF65-F5344CB8AC3E}">
        <p14:creationId xmlns:p14="http://schemas.microsoft.com/office/powerpoint/2010/main" val="24502226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9: The extrude property manager will show</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6159" y="1690688"/>
            <a:ext cx="9299681" cy="5005844"/>
          </a:xfrm>
        </p:spPr>
      </p:pic>
    </p:spTree>
    <p:extLst>
      <p:ext uri="{BB962C8B-B14F-4D97-AF65-F5344CB8AC3E}">
        <p14:creationId xmlns:p14="http://schemas.microsoft.com/office/powerpoint/2010/main" val="19340818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Step 10:  In extrusion type choose mid plane. Because in most of the problems </a:t>
            </a:r>
            <a:r>
              <a:rPr lang="en-US" sz="3600" smtClean="0"/>
              <a:t>we require </a:t>
            </a:r>
            <a:r>
              <a:rPr lang="en-US" sz="3600" dirty="0" smtClean="0"/>
              <a:t>surface contact rather than a line contact.</a:t>
            </a:r>
            <a:endParaRPr lang="en-US" sz="36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6159" y="1852156"/>
            <a:ext cx="9299681" cy="5005844"/>
          </a:xfrm>
        </p:spPr>
      </p:pic>
    </p:spTree>
    <p:extLst>
      <p:ext uri="{BB962C8B-B14F-4D97-AF65-F5344CB8AC3E}">
        <p14:creationId xmlns:p14="http://schemas.microsoft.com/office/powerpoint/2010/main" val="31756123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 11: Change the height to 2mm. The height of lid is kept same as the thickness of pipe.  </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4119" y="1825625"/>
            <a:ext cx="8083762" cy="4351338"/>
          </a:xfrm>
        </p:spPr>
      </p:pic>
    </p:spTree>
    <p:extLst>
      <p:ext uri="{BB962C8B-B14F-4D97-AF65-F5344CB8AC3E}">
        <p14:creationId xmlns:p14="http://schemas.microsoft.com/office/powerpoint/2010/main" val="27546327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12: Uncheck the Merge result. Because we want different bodies.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98120" y="1690688"/>
            <a:ext cx="9195759" cy="4949905"/>
          </a:xfrm>
        </p:spPr>
      </p:pic>
    </p:spTree>
    <p:extLst>
      <p:ext uri="{BB962C8B-B14F-4D97-AF65-F5344CB8AC3E}">
        <p14:creationId xmlns:p14="http://schemas.microsoft.com/office/powerpoint/2010/main" val="5428708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13: Click OK</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3975" y="1431876"/>
            <a:ext cx="9824049" cy="5288102"/>
          </a:xfrm>
        </p:spPr>
      </p:pic>
    </p:spTree>
    <p:extLst>
      <p:ext uri="{BB962C8B-B14F-4D97-AF65-F5344CB8AC3E}">
        <p14:creationId xmlns:p14="http://schemas.microsoft.com/office/powerpoint/2010/main" val="1429705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14:Repeat the same steps with any other  openings.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19832" y="1690688"/>
            <a:ext cx="9352336" cy="5034188"/>
          </a:xfrm>
        </p:spPr>
      </p:pic>
    </p:spTree>
    <p:extLst>
      <p:ext uri="{BB962C8B-B14F-4D97-AF65-F5344CB8AC3E}">
        <p14:creationId xmlns:p14="http://schemas.microsoft.com/office/powerpoint/2010/main" val="9884793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15: </a:t>
            </a:r>
            <a:r>
              <a:rPr lang="en-US" dirty="0" smtClean="0"/>
              <a:t>Click Evaluate&gt;&gt; </a:t>
            </a:r>
            <a:r>
              <a:rPr lang="en-US" dirty="0" err="1" smtClean="0"/>
              <a:t>FloXpress</a:t>
            </a:r>
            <a:endParaRPr lang="en-US" dirty="0"/>
          </a:p>
        </p:txBody>
      </p:sp>
      <p:pic>
        <p:nvPicPr>
          <p:cNvPr id="6" name="Picture 5"/>
          <p:cNvPicPr>
            <a:picLocks noChangeAspect="1"/>
          </p:cNvPicPr>
          <p:nvPr/>
        </p:nvPicPr>
        <p:blipFill>
          <a:blip r:embed="rId2"/>
          <a:stretch>
            <a:fillRect/>
          </a:stretch>
        </p:blipFill>
        <p:spPr>
          <a:xfrm>
            <a:off x="953087" y="1217246"/>
            <a:ext cx="9605288" cy="5481097"/>
          </a:xfrm>
          <a:prstGeom prst="rect">
            <a:avLst/>
          </a:prstGeom>
        </p:spPr>
      </p:pic>
      <p:sp>
        <p:nvSpPr>
          <p:cNvPr id="9" name="Up Arrow 8"/>
          <p:cNvSpPr/>
          <p:nvPr/>
        </p:nvSpPr>
        <p:spPr>
          <a:xfrm>
            <a:off x="8157029" y="1901371"/>
            <a:ext cx="580571" cy="104502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52715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16: The </a:t>
            </a:r>
            <a:r>
              <a:rPr lang="en-US" dirty="0" err="1" smtClean="0"/>
              <a:t>FloXpress</a:t>
            </a:r>
            <a:r>
              <a:rPr lang="en-US" dirty="0" smtClean="0"/>
              <a:t> Property Manager will show. Click Next.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36018" y="1690688"/>
            <a:ext cx="9119964" cy="4909106"/>
          </a:xfrm>
        </p:spPr>
      </p:pic>
    </p:spTree>
    <p:extLst>
      <p:ext uri="{BB962C8B-B14F-4D97-AF65-F5344CB8AC3E}">
        <p14:creationId xmlns:p14="http://schemas.microsoft.com/office/powerpoint/2010/main" val="30165764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17: Click View Fluid Volume to check the fluid volume.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3655" y="1690688"/>
            <a:ext cx="8964689" cy="4825525"/>
          </a:xfrm>
        </p:spPr>
      </p:pic>
    </p:spTree>
    <p:extLst>
      <p:ext uri="{BB962C8B-B14F-4D97-AF65-F5344CB8AC3E}">
        <p14:creationId xmlns:p14="http://schemas.microsoft.com/office/powerpoint/2010/main" val="5281419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18: The Volume will be highlighted. Click Next.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65414" y="1690688"/>
            <a:ext cx="8861172" cy="4769803"/>
          </a:xfrm>
        </p:spPr>
      </p:pic>
    </p:spTree>
    <p:extLst>
      <p:ext uri="{BB962C8B-B14F-4D97-AF65-F5344CB8AC3E}">
        <p14:creationId xmlns:p14="http://schemas.microsoft.com/office/powerpoint/2010/main" val="3364704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 Open the Part File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9976" y="1825625"/>
            <a:ext cx="8072047" cy="4351338"/>
          </a:xfrm>
        </p:spPr>
      </p:pic>
    </p:spTree>
    <p:extLst>
      <p:ext uri="{BB962C8B-B14F-4D97-AF65-F5344CB8AC3E}">
        <p14:creationId xmlns:p14="http://schemas.microsoft.com/office/powerpoint/2010/main" val="31210795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19: In this type choose the type of fluid. We will keep Water for default fluid.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4040" y="1690688"/>
            <a:ext cx="8843919" cy="4760516"/>
          </a:xfrm>
        </p:spPr>
      </p:pic>
    </p:spTree>
    <p:extLst>
      <p:ext uri="{BB962C8B-B14F-4D97-AF65-F5344CB8AC3E}">
        <p14:creationId xmlns:p14="http://schemas.microsoft.com/office/powerpoint/2010/main" val="41066637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20: Under Inlet conditions choose Pressure.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6159" y="1690688"/>
            <a:ext cx="9299681" cy="5005844"/>
          </a:xfrm>
        </p:spPr>
      </p:pic>
    </p:spTree>
    <p:extLst>
      <p:ext uri="{BB962C8B-B14F-4D97-AF65-F5344CB8AC3E}">
        <p14:creationId xmlns:p14="http://schemas.microsoft.com/office/powerpoint/2010/main" val="10945931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Step 21: right click the face and select the Select Other option and choose the inner face of the lid (you can cycle faces by right clicking the body). </a:t>
            </a:r>
            <a:endParaRPr lang="en-US" sz="36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0749" y="1863304"/>
            <a:ext cx="8990502" cy="4839419"/>
          </a:xfrm>
        </p:spPr>
      </p:pic>
    </p:spTree>
    <p:extLst>
      <p:ext uri="{BB962C8B-B14F-4D97-AF65-F5344CB8AC3E}">
        <p14:creationId xmlns:p14="http://schemas.microsoft.com/office/powerpoint/2010/main" val="4420365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22: Let's keep other settings same. Click Next.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87776" y="1690688"/>
            <a:ext cx="9016447" cy="4853385"/>
          </a:xfrm>
        </p:spPr>
      </p:pic>
    </p:spTree>
    <p:extLst>
      <p:ext uri="{BB962C8B-B14F-4D97-AF65-F5344CB8AC3E}">
        <p14:creationId xmlns:p14="http://schemas.microsoft.com/office/powerpoint/2010/main" val="38299976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23: Choose Pressure for Outlet type too.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3271" y="1690688"/>
            <a:ext cx="9085458" cy="4890532"/>
          </a:xfrm>
        </p:spPr>
      </p:pic>
    </p:spTree>
    <p:extLst>
      <p:ext uri="{BB962C8B-B14F-4D97-AF65-F5344CB8AC3E}">
        <p14:creationId xmlns:p14="http://schemas.microsoft.com/office/powerpoint/2010/main" val="11453713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24: Under Outlet face select the inner face of the lid.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3271" y="1690688"/>
            <a:ext cx="9085458" cy="4890532"/>
          </a:xfrm>
        </p:spPr>
      </p:pic>
    </p:spTree>
    <p:extLst>
      <p:ext uri="{BB962C8B-B14F-4D97-AF65-F5344CB8AC3E}">
        <p14:creationId xmlns:p14="http://schemas.microsoft.com/office/powerpoint/2010/main" val="18464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Step 25: Change the pressure value to 10000. Since the direction of flow is always from high pressure to lower pressure. if the value of pressure is higher at outlet than it will not flow. Click next. </a:t>
            </a:r>
            <a:endParaRPr lang="en-US" sz="28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86184" y="1690688"/>
            <a:ext cx="8619632" cy="4639787"/>
          </a:xfrm>
        </p:spPr>
      </p:pic>
    </p:spTree>
    <p:extLst>
      <p:ext uri="{BB962C8B-B14F-4D97-AF65-F5344CB8AC3E}">
        <p14:creationId xmlns:p14="http://schemas.microsoft.com/office/powerpoint/2010/main" val="1071523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26: Click Play to solve the model. It will take a while.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6954" y="1690688"/>
            <a:ext cx="8378092" cy="4509770"/>
          </a:xfrm>
        </p:spPr>
      </p:pic>
      <p:sp>
        <p:nvSpPr>
          <p:cNvPr id="3" name="Right Arrow 2"/>
          <p:cNvSpPr/>
          <p:nvPr/>
        </p:nvSpPr>
        <p:spPr>
          <a:xfrm>
            <a:off x="1416205" y="3493948"/>
            <a:ext cx="747131" cy="3010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21701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Step 27: Under vector plot you can click play to see the animation of flow of water.  </a:t>
            </a:r>
            <a:endParaRPr lang="en-US" sz="3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62318" y="1690688"/>
            <a:ext cx="9067364" cy="4880793"/>
          </a:xfrm>
        </p:spPr>
      </p:pic>
      <p:sp>
        <p:nvSpPr>
          <p:cNvPr id="3" name="Right Arrow 2"/>
          <p:cNvSpPr/>
          <p:nvPr/>
        </p:nvSpPr>
        <p:spPr>
          <a:xfrm>
            <a:off x="981307" y="3885757"/>
            <a:ext cx="1460810" cy="2453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16068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28: Click Generate Report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50434" y="1403388"/>
            <a:ext cx="9891131" cy="5324211"/>
          </a:xfrm>
        </p:spPr>
      </p:pic>
      <p:sp>
        <p:nvSpPr>
          <p:cNvPr id="6" name="Right Arrow 5"/>
          <p:cNvSpPr/>
          <p:nvPr/>
        </p:nvSpPr>
        <p:spPr>
          <a:xfrm>
            <a:off x="481361" y="5341434"/>
            <a:ext cx="1025913" cy="6133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2335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Step 2: First of all we have to create lids to close the open pipe. Choose Sketch</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6159" y="1690688"/>
            <a:ext cx="9299681" cy="5005844"/>
          </a:xfrm>
        </p:spPr>
      </p:pic>
    </p:spTree>
    <p:extLst>
      <p:ext uri="{BB962C8B-B14F-4D97-AF65-F5344CB8AC3E}">
        <p14:creationId xmlns:p14="http://schemas.microsoft.com/office/powerpoint/2010/main" val="18294817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3: Choose the first face to create the lid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6159" y="1433739"/>
            <a:ext cx="9299681" cy="5005844"/>
          </a:xfrm>
        </p:spPr>
      </p:pic>
    </p:spTree>
    <p:extLst>
      <p:ext uri="{BB962C8B-B14F-4D97-AF65-F5344CB8AC3E}">
        <p14:creationId xmlns:p14="http://schemas.microsoft.com/office/powerpoint/2010/main" val="41195388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4:  Go to Normal View</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42745" y="1352097"/>
            <a:ext cx="9506509" cy="5117176"/>
          </a:xfrm>
        </p:spPr>
      </p:pic>
    </p:spTree>
    <p:extLst>
      <p:ext uri="{BB962C8B-B14F-4D97-AF65-F5344CB8AC3E}">
        <p14:creationId xmlns:p14="http://schemas.microsoft.com/office/powerpoint/2010/main" val="26385446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45218"/>
          </a:xfrm>
        </p:spPr>
        <p:txBody>
          <a:bodyPr/>
          <a:lstStyle/>
          <a:p>
            <a:r>
              <a:rPr lang="en-US" dirty="0" smtClean="0"/>
              <a:t>Step 5: Select Convert entities option.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4145" y="1110344"/>
            <a:ext cx="10209655" cy="5495666"/>
          </a:xfrm>
        </p:spPr>
      </p:pic>
    </p:spTree>
    <p:extLst>
      <p:ext uri="{BB962C8B-B14F-4D97-AF65-F5344CB8AC3E}">
        <p14:creationId xmlns:p14="http://schemas.microsoft.com/office/powerpoint/2010/main" val="39928167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6: Select the inner circle of the face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550681"/>
            <a:ext cx="9299681" cy="5005844"/>
          </a:xfrm>
        </p:spPr>
      </p:pic>
    </p:spTree>
    <p:extLst>
      <p:ext uri="{BB962C8B-B14F-4D97-AF65-F5344CB8AC3E}">
        <p14:creationId xmlns:p14="http://schemas.microsoft.com/office/powerpoint/2010/main" val="24793410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7: Click Ok</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6159" y="1395405"/>
            <a:ext cx="9299681" cy="5005844"/>
          </a:xfrm>
        </p:spPr>
      </p:pic>
    </p:spTree>
    <p:extLst>
      <p:ext uri="{BB962C8B-B14F-4D97-AF65-F5344CB8AC3E}">
        <p14:creationId xmlns:p14="http://schemas.microsoft.com/office/powerpoint/2010/main" val="34919647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8: Choose Extruded/boss in features tab</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54863" y="1452395"/>
            <a:ext cx="9482273" cy="5104130"/>
          </a:xfrm>
        </p:spPr>
      </p:pic>
    </p:spTree>
    <p:extLst>
      <p:ext uri="{BB962C8B-B14F-4D97-AF65-F5344CB8AC3E}">
        <p14:creationId xmlns:p14="http://schemas.microsoft.com/office/powerpoint/2010/main" val="22734391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TotalTime>
  <Words>392</Words>
  <Application>Microsoft Office PowerPoint</Application>
  <PresentationFormat>Widescreen</PresentationFormat>
  <Paragraphs>31</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Calibri Light</vt:lpstr>
      <vt:lpstr>Office Theme</vt:lpstr>
      <vt:lpstr>FloXpress Lecture</vt:lpstr>
      <vt:lpstr>Step 1: Open the Part File</vt:lpstr>
      <vt:lpstr>Step 2: First of all we have to create lids to close the open pipe. Choose Sketch</vt:lpstr>
      <vt:lpstr>Step 3: Choose the first face to create the lid </vt:lpstr>
      <vt:lpstr>Step 4:  Go to Normal View</vt:lpstr>
      <vt:lpstr>Step 5: Select Convert entities option.</vt:lpstr>
      <vt:lpstr>Step 6: Select the inner circle of the face</vt:lpstr>
      <vt:lpstr>Step 7: Click Ok</vt:lpstr>
      <vt:lpstr>Step 8: Choose Extruded/boss in features tab</vt:lpstr>
      <vt:lpstr>Step 9: The extrude property manager will show</vt:lpstr>
      <vt:lpstr>Step 10:  In extrusion type choose mid plane. Because in most of the problems we require surface contact rather than a line contact.</vt:lpstr>
      <vt:lpstr>Step 11: Change the height to 2mm. The height of lid is kept same as the thickness of pipe.  </vt:lpstr>
      <vt:lpstr>Step 12: Uncheck the Merge result. Because we want different bodies. </vt:lpstr>
      <vt:lpstr>Step 13: Click OK</vt:lpstr>
      <vt:lpstr>Step 14:Repeat the same steps with any other  openings.   </vt:lpstr>
      <vt:lpstr>Step 15: Click Evaluate&gt;&gt; FloXpress</vt:lpstr>
      <vt:lpstr>Step 16: The FloXpress Property Manager will show. Click Next. </vt:lpstr>
      <vt:lpstr>Step 17: Click View Fluid Volume to check the fluid volume. </vt:lpstr>
      <vt:lpstr>Step 18: The Volume will be highlighted. Click Next.</vt:lpstr>
      <vt:lpstr>Step 19: In this type choose the type of fluid. We will keep Water for default fluid. </vt:lpstr>
      <vt:lpstr>Step 20: Under Inlet conditions choose Pressure.</vt:lpstr>
      <vt:lpstr>Step 21: right click the face and select the Select Other option and choose the inner face of the lid (you can cycle faces by right clicking the body). </vt:lpstr>
      <vt:lpstr>Step 22: Let's keep other settings same. Click Next. </vt:lpstr>
      <vt:lpstr>Step 23: Choose Pressure for Outlet type too. </vt:lpstr>
      <vt:lpstr>Step 24: Under Outlet face select the inner face of the lid. </vt:lpstr>
      <vt:lpstr>Step 25: Change the pressure value to 10000. Since the direction of flow is always from high pressure to lower pressure. if the value of pressure is higher at outlet than it will not flow. Click next. </vt:lpstr>
      <vt:lpstr>Step 26: Click Play to solve the model. It will take a while. </vt:lpstr>
      <vt:lpstr>Step 27: Under vector plot you can click play to see the animation of flow of water.  </vt:lpstr>
      <vt:lpstr>Step 28: Click Generate Report</vt:lpstr>
    </vt:vector>
  </TitlesOfParts>
  <Company>Mechanical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Labs</dc:creator>
  <cp:lastModifiedBy>Labs</cp:lastModifiedBy>
  <cp:revision>10</cp:revision>
  <dcterms:created xsi:type="dcterms:W3CDTF">2018-04-19T18:47:54Z</dcterms:created>
  <dcterms:modified xsi:type="dcterms:W3CDTF">2018-04-26T20:14:53Z</dcterms:modified>
</cp:coreProperties>
</file>