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9" r:id="rId12"/>
    <p:sldId id="268" r:id="rId13"/>
    <p:sldId id="267" r:id="rId14"/>
    <p:sldId id="271" r:id="rId15"/>
    <p:sldId id="270" r:id="rId16"/>
    <p:sldId id="266" r:id="rId17"/>
    <p:sldId id="274" r:id="rId18"/>
    <p:sldId id="273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30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23AE-7844-4690-A5F9-ACFCC780802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51D5-15FB-452C-9623-C26874CCE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23AE-7844-4690-A5F9-ACFCC780802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51D5-15FB-452C-9623-C26874CCE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23AE-7844-4690-A5F9-ACFCC780802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51D5-15FB-452C-9623-C26874CCE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23AE-7844-4690-A5F9-ACFCC780802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51D5-15FB-452C-9623-C26874CCE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23AE-7844-4690-A5F9-ACFCC780802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51D5-15FB-452C-9623-C26874CCE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23AE-7844-4690-A5F9-ACFCC780802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51D5-15FB-452C-9623-C26874CCE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23AE-7844-4690-A5F9-ACFCC780802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51D5-15FB-452C-9623-C26874CCE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23AE-7844-4690-A5F9-ACFCC780802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51D5-15FB-452C-9623-C26874CCE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23AE-7844-4690-A5F9-ACFCC780802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51D5-15FB-452C-9623-C26874CCE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23AE-7844-4690-A5F9-ACFCC780802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51D5-15FB-452C-9623-C26874CCE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23AE-7844-4690-A5F9-ACFCC780802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51D5-15FB-452C-9623-C26874CCE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623AE-7844-4690-A5F9-ACFCC780802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151D5-15FB-452C-9623-C26874CCE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2500" t="16889" r="44500" b="13778"/>
          <a:stretch>
            <a:fillRect/>
          </a:stretch>
        </p:blipFill>
        <p:spPr bwMode="auto">
          <a:xfrm>
            <a:off x="341923" y="381000"/>
            <a:ext cx="880207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2500" t="16889" r="37000" b="14667"/>
          <a:stretch>
            <a:fillRect/>
          </a:stretch>
        </p:blipFill>
        <p:spPr bwMode="auto">
          <a:xfrm>
            <a:off x="0" y="304800"/>
            <a:ext cx="9220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2000" t="16889" r="36500" b="13778"/>
          <a:stretch>
            <a:fillRect/>
          </a:stretch>
        </p:blipFill>
        <p:spPr bwMode="auto">
          <a:xfrm>
            <a:off x="152400" y="914400"/>
            <a:ext cx="8686800" cy="56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2500" t="16000" r="37018" b="14667"/>
          <a:stretch>
            <a:fillRect/>
          </a:stretch>
        </p:blipFill>
        <p:spPr bwMode="auto">
          <a:xfrm>
            <a:off x="152400" y="990600"/>
            <a:ext cx="8508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2500" t="16889" r="37000" b="15556"/>
          <a:stretch>
            <a:fillRect/>
          </a:stretch>
        </p:blipFill>
        <p:spPr bwMode="auto">
          <a:xfrm>
            <a:off x="304800" y="381000"/>
            <a:ext cx="8839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6000" t="17778" r="33500" b="12000"/>
          <a:stretch>
            <a:fillRect/>
          </a:stretch>
        </p:blipFill>
        <p:spPr bwMode="auto">
          <a:xfrm>
            <a:off x="194841" y="304800"/>
            <a:ext cx="879675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6000" t="17778" r="34000" b="15556"/>
          <a:stretch>
            <a:fillRect/>
          </a:stretch>
        </p:blipFill>
        <p:spPr bwMode="auto">
          <a:xfrm>
            <a:off x="228600" y="3810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6000" t="17778" r="34000" b="17333"/>
          <a:stretch>
            <a:fillRect/>
          </a:stretch>
        </p:blipFill>
        <p:spPr bwMode="auto">
          <a:xfrm>
            <a:off x="228600" y="2286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6000" t="17778" r="33500" b="16444"/>
          <a:stretch>
            <a:fillRect/>
          </a:stretch>
        </p:blipFill>
        <p:spPr bwMode="auto">
          <a:xfrm>
            <a:off x="304800" y="3048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6000" t="16889" r="40000" b="18222"/>
          <a:stretch>
            <a:fillRect/>
          </a:stretch>
        </p:blipFill>
        <p:spPr bwMode="auto">
          <a:xfrm>
            <a:off x="228599" y="228600"/>
            <a:ext cx="868053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6000" t="17778" r="40000" b="16444"/>
          <a:stretch>
            <a:fillRect/>
          </a:stretch>
        </p:blipFill>
        <p:spPr bwMode="auto">
          <a:xfrm>
            <a:off x="152400" y="152400"/>
            <a:ext cx="878565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2500" t="16889" r="42500" b="19832"/>
          <a:stretch>
            <a:fillRect/>
          </a:stretch>
        </p:blipFill>
        <p:spPr bwMode="auto">
          <a:xfrm>
            <a:off x="228599" y="381000"/>
            <a:ext cx="883508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2500" t="16000" r="46000" b="17333"/>
          <a:stretch>
            <a:fillRect/>
          </a:stretch>
        </p:blipFill>
        <p:spPr bwMode="auto">
          <a:xfrm>
            <a:off x="228600" y="0"/>
            <a:ext cx="8685784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2000" t="17778" r="56000" b="12000"/>
          <a:stretch>
            <a:fillRect/>
          </a:stretch>
        </p:blipFill>
        <p:spPr bwMode="auto">
          <a:xfrm>
            <a:off x="838200" y="0"/>
            <a:ext cx="78486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2000" t="16000" r="55000" b="8444"/>
          <a:stretch>
            <a:fillRect/>
          </a:stretch>
        </p:blipFill>
        <p:spPr bwMode="auto">
          <a:xfrm>
            <a:off x="304799" y="0"/>
            <a:ext cx="838200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2000" t="16000" r="56000" b="29778"/>
          <a:stretch>
            <a:fillRect/>
          </a:stretch>
        </p:blipFill>
        <p:spPr bwMode="auto">
          <a:xfrm>
            <a:off x="228599" y="152400"/>
            <a:ext cx="849942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2000" t="16889" r="55500" b="20889"/>
          <a:stretch>
            <a:fillRect/>
          </a:stretch>
        </p:blipFill>
        <p:spPr bwMode="auto">
          <a:xfrm>
            <a:off x="0" y="0"/>
            <a:ext cx="8458200" cy="696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2000" t="16889" r="55500" b="34222"/>
          <a:stretch>
            <a:fillRect/>
          </a:stretch>
        </p:blipFill>
        <p:spPr bwMode="auto">
          <a:xfrm>
            <a:off x="228599" y="228600"/>
            <a:ext cx="871450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2000" t="16889" r="55000" b="12000"/>
          <a:stretch>
            <a:fillRect/>
          </a:stretch>
        </p:blipFill>
        <p:spPr bwMode="auto">
          <a:xfrm>
            <a:off x="228600" y="-1"/>
            <a:ext cx="8458200" cy="673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</dc:creator>
  <cp:lastModifiedBy>mr</cp:lastModifiedBy>
  <cp:revision>10</cp:revision>
  <dcterms:created xsi:type="dcterms:W3CDTF">2022-02-04T22:53:38Z</dcterms:created>
  <dcterms:modified xsi:type="dcterms:W3CDTF">2023-11-06T18:55:33Z</dcterms:modified>
</cp:coreProperties>
</file>