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1"/>
  </p:sldMasterIdLst>
  <p:notesMasterIdLst>
    <p:notesMasterId r:id="rId3"/>
  </p:notesMasterIdLst>
  <p:sldIdLst>
    <p:sldId id="256" r:id="rId2"/>
  </p:sldIdLst>
  <p:sldSz cx="38404800" cy="28346400"/>
  <p:notesSz cx="6858000" cy="9144000"/>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28">
          <p15:clr>
            <a:srgbClr val="A4A3A4"/>
          </p15:clr>
        </p15:guide>
        <p15:guide id="2" pos="1209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2" roundtripDataSignature="AMtx7mhQIU9N/gc9X2DWCM9AqCLpkEPB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1" d="100"/>
          <a:sy n="31" d="100"/>
        </p:scale>
        <p:origin x="96" y="19"/>
      </p:cViewPr>
      <p:guideLst>
        <p:guide orient="horz" pos="892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6488" y="685800"/>
            <a:ext cx="46450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1106488" y="685800"/>
            <a:ext cx="464502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8" name="Google Shape;6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ctrTitle"/>
          </p:nvPr>
        </p:nvSpPr>
        <p:spPr>
          <a:xfrm>
            <a:off x="3840480" y="7454074"/>
            <a:ext cx="30723840" cy="7543730"/>
          </a:xfrm>
        </p:spPr>
        <p:txBody>
          <a:bodyPr anchor="b">
            <a:normAutofit/>
          </a:bodyPr>
          <a:lstStyle>
            <a:lvl1pPr algn="l">
              <a:defRPr sz="24800"/>
            </a:lvl1pPr>
          </a:lstStyle>
          <a:p>
            <a:r>
              <a:rPr lang="en-US"/>
              <a:t>Click to edit Master title style</a:t>
            </a:r>
            <a:endParaRPr lang="en-US" dirty="0"/>
          </a:p>
        </p:txBody>
      </p:sp>
      <p:sp>
        <p:nvSpPr>
          <p:cNvPr id="3" name="Subtitle 2"/>
          <p:cNvSpPr>
            <a:spLocks noGrp="1"/>
          </p:cNvSpPr>
          <p:nvPr>
            <p:ph type="subTitle" idx="1"/>
          </p:nvPr>
        </p:nvSpPr>
        <p:spPr>
          <a:xfrm>
            <a:off x="3840480" y="15013097"/>
            <a:ext cx="30723840" cy="2834640"/>
          </a:xfrm>
        </p:spPr>
        <p:txBody>
          <a:bodyPr>
            <a:normAutofit/>
          </a:bodyPr>
          <a:lstStyle>
            <a:lvl1pPr marL="0" indent="0" algn="l">
              <a:buNone/>
              <a:defRPr sz="8267"/>
            </a:lvl1pPr>
            <a:lvl2pPr marL="1889745" indent="0" algn="ctr">
              <a:buNone/>
              <a:defRPr sz="8267"/>
            </a:lvl2pPr>
            <a:lvl3pPr marL="3779490" indent="0" algn="ctr">
              <a:buNone/>
              <a:defRPr sz="7440"/>
            </a:lvl3pPr>
            <a:lvl4pPr marL="5669234" indent="0" algn="ctr">
              <a:buNone/>
              <a:defRPr sz="6613"/>
            </a:lvl4pPr>
            <a:lvl5pPr marL="7558979" indent="0" algn="ctr">
              <a:buNone/>
              <a:defRPr sz="6613"/>
            </a:lvl5pPr>
            <a:lvl6pPr marL="9448724" indent="0" algn="ctr">
              <a:buNone/>
              <a:defRPr sz="6613"/>
            </a:lvl6pPr>
            <a:lvl7pPr marL="11338469" indent="0" algn="ctr">
              <a:buNone/>
              <a:defRPr sz="6613"/>
            </a:lvl7pPr>
            <a:lvl8pPr marL="13228213" indent="0" algn="ctr">
              <a:buNone/>
              <a:defRPr sz="6613"/>
            </a:lvl8pPr>
            <a:lvl9pPr marL="15117958" indent="0" algn="ctr">
              <a:buNone/>
              <a:defRPr sz="6613"/>
            </a:lvl9pPr>
          </a:lstStyle>
          <a:p>
            <a:r>
              <a:rPr lang="en-US"/>
              <a:t>Click to edit Master subtitle style</a:t>
            </a:r>
            <a:endParaRPr lang="en-US" dirty="0"/>
          </a:p>
        </p:txBody>
      </p:sp>
      <p:sp>
        <p:nvSpPr>
          <p:cNvPr id="4" name="Date Placeholder 3"/>
          <p:cNvSpPr>
            <a:spLocks noGrp="1"/>
          </p:cNvSpPr>
          <p:nvPr>
            <p:ph type="dt" sz="half" idx="10"/>
          </p:nvPr>
        </p:nvSpPr>
        <p:spPr>
          <a:xfrm>
            <a:off x="24915116" y="17871895"/>
            <a:ext cx="9649202" cy="1509183"/>
          </a:xfrm>
        </p:spPr>
        <p:txBody>
          <a:bodyPr/>
          <a:lstStyle/>
          <a:p>
            <a:fld id="{48A87A34-81AB-432B-8DAE-1953F412C126}" type="datetimeFigureOut">
              <a:rPr lang="en-US" smtClean="0"/>
              <a:t>5/11/2020</a:t>
            </a:fld>
            <a:endParaRPr lang="en-US" dirty="0"/>
          </a:p>
        </p:txBody>
      </p:sp>
      <p:sp>
        <p:nvSpPr>
          <p:cNvPr id="5" name="Footer Placeholder 4"/>
          <p:cNvSpPr>
            <a:spLocks noGrp="1"/>
          </p:cNvSpPr>
          <p:nvPr>
            <p:ph type="ftr" sz="quarter" idx="11"/>
          </p:nvPr>
        </p:nvSpPr>
        <p:spPr>
          <a:xfrm>
            <a:off x="3840480" y="17871899"/>
            <a:ext cx="20498562" cy="1509183"/>
          </a:xfrm>
        </p:spPr>
        <p:txBody>
          <a:bodyPr/>
          <a:lstStyle/>
          <a:p>
            <a:endParaRPr lang="en-US" dirty="0"/>
          </a:p>
        </p:txBody>
      </p:sp>
      <p:sp>
        <p:nvSpPr>
          <p:cNvPr id="6" name="Slide Number Placeholder 5"/>
          <p:cNvSpPr>
            <a:spLocks noGrp="1"/>
          </p:cNvSpPr>
          <p:nvPr>
            <p:ph type="sldNum" sz="quarter" idx="12"/>
          </p:nvPr>
        </p:nvSpPr>
        <p:spPr>
          <a:xfrm>
            <a:off x="25443180" y="5914253"/>
            <a:ext cx="9121140" cy="1509183"/>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514698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96291" y="19415761"/>
            <a:ext cx="33417224" cy="3386667"/>
          </a:xfrm>
        </p:spPr>
        <p:txBody>
          <a:bodyPr anchor="b"/>
          <a:lstStyle>
            <a:lvl1pPr algn="l">
              <a:defRPr sz="13227"/>
            </a:lvl1pPr>
          </a:lstStyle>
          <a:p>
            <a:r>
              <a:rPr lang="en-US"/>
              <a:t>Click to edit Master title style</a:t>
            </a:r>
            <a:endParaRPr lang="en-US" dirty="0"/>
          </a:p>
        </p:txBody>
      </p:sp>
      <p:sp>
        <p:nvSpPr>
          <p:cNvPr id="3" name="Picture Placeholder 2"/>
          <p:cNvSpPr>
            <a:spLocks noGrp="1" noChangeAspect="1"/>
          </p:cNvSpPr>
          <p:nvPr>
            <p:ph type="pic" idx="1"/>
          </p:nvPr>
        </p:nvSpPr>
        <p:spPr>
          <a:xfrm>
            <a:off x="2496291" y="4038411"/>
            <a:ext cx="33391092" cy="14082151"/>
          </a:xfrm>
        </p:spPr>
        <p:txBody>
          <a:bodyPr anchor="t"/>
          <a:lstStyle>
            <a:lvl1pPr marL="0" indent="0">
              <a:buNone/>
              <a:defRPr sz="13227"/>
            </a:lvl1pPr>
            <a:lvl2pPr marL="1889745" indent="0">
              <a:buNone/>
              <a:defRPr sz="11573"/>
            </a:lvl2pPr>
            <a:lvl3pPr marL="3779490" indent="0">
              <a:buNone/>
              <a:defRPr sz="9920"/>
            </a:lvl3pPr>
            <a:lvl4pPr marL="5669234" indent="0">
              <a:buNone/>
              <a:defRPr sz="8267"/>
            </a:lvl4pPr>
            <a:lvl5pPr marL="7558979" indent="0">
              <a:buNone/>
              <a:defRPr sz="8267"/>
            </a:lvl5pPr>
            <a:lvl6pPr marL="9448724" indent="0">
              <a:buNone/>
              <a:defRPr sz="8267"/>
            </a:lvl6pPr>
            <a:lvl7pPr marL="11338469" indent="0">
              <a:buNone/>
              <a:defRPr sz="8267"/>
            </a:lvl7pPr>
            <a:lvl8pPr marL="13228213" indent="0">
              <a:buNone/>
              <a:defRPr sz="8267"/>
            </a:lvl8pPr>
            <a:lvl9pPr marL="15117958" indent="0">
              <a:buNone/>
              <a:defRPr sz="8267"/>
            </a:lvl9pPr>
          </a:lstStyle>
          <a:p>
            <a:r>
              <a:rPr lang="en-US"/>
              <a:t>Click icon to add picture</a:t>
            </a:r>
            <a:endParaRPr lang="en-US" dirty="0"/>
          </a:p>
        </p:txBody>
      </p:sp>
      <p:sp>
        <p:nvSpPr>
          <p:cNvPr id="4" name="Text Placeholder 3"/>
          <p:cNvSpPr>
            <a:spLocks noGrp="1"/>
          </p:cNvSpPr>
          <p:nvPr>
            <p:ph type="body" sz="half" idx="2"/>
          </p:nvPr>
        </p:nvSpPr>
        <p:spPr>
          <a:xfrm>
            <a:off x="2496312" y="22802426"/>
            <a:ext cx="33412176" cy="3087286"/>
          </a:xfrm>
        </p:spPr>
        <p:txBody>
          <a:bodyPr/>
          <a:lstStyle>
            <a:lvl1pPr marL="0" indent="0" algn="l">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638107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title"/>
          </p:nvPr>
        </p:nvSpPr>
        <p:spPr>
          <a:xfrm>
            <a:off x="2496312" y="3114605"/>
            <a:ext cx="33412176" cy="11583530"/>
          </a:xfrm>
        </p:spPr>
        <p:txBody>
          <a:bodyPr anchor="ctr"/>
          <a:lstStyle>
            <a:lvl1pPr algn="l">
              <a:defRPr sz="13227"/>
            </a:lvl1pPr>
          </a:lstStyle>
          <a:p>
            <a:r>
              <a:rPr lang="en-US"/>
              <a:t>Click to edit Master title style</a:t>
            </a:r>
            <a:endParaRPr lang="en-US" dirty="0"/>
          </a:p>
        </p:txBody>
      </p:sp>
      <p:sp>
        <p:nvSpPr>
          <p:cNvPr id="4" name="Text Placeholder 3"/>
          <p:cNvSpPr>
            <a:spLocks noGrp="1"/>
          </p:cNvSpPr>
          <p:nvPr>
            <p:ph type="body" sz="half" idx="2"/>
          </p:nvPr>
        </p:nvSpPr>
        <p:spPr>
          <a:xfrm>
            <a:off x="2880360" y="15083087"/>
            <a:ext cx="32644080" cy="5500855"/>
          </a:xfrm>
        </p:spPr>
        <p:txBody>
          <a:bodyPr anchor="ctr"/>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a:xfrm>
            <a:off x="23361139" y="1574806"/>
            <a:ext cx="9169146" cy="1509183"/>
          </a:xfrm>
        </p:spPr>
        <p:txBody>
          <a:bodyPr/>
          <a:lstStyle>
            <a:lvl1pPr algn="r">
              <a:defRPr/>
            </a:lvl1pPr>
          </a:lstStyle>
          <a:p>
            <a:fld id="{48A87A34-81AB-432B-8DAE-1953F412C126}" type="datetimeFigureOut">
              <a:rPr lang="en-US" smtClean="0"/>
              <a:pPr/>
              <a:t>5/11/2020</a:t>
            </a:fld>
            <a:endParaRPr lang="en-US" dirty="0"/>
          </a:p>
        </p:txBody>
      </p:sp>
      <p:sp>
        <p:nvSpPr>
          <p:cNvPr id="6" name="Footer Placeholder 5"/>
          <p:cNvSpPr>
            <a:spLocks noGrp="1"/>
          </p:cNvSpPr>
          <p:nvPr>
            <p:ph type="ftr" sz="quarter" idx="11"/>
          </p:nvPr>
        </p:nvSpPr>
        <p:spPr>
          <a:xfrm>
            <a:off x="2496312" y="1574806"/>
            <a:ext cx="20288755" cy="1509183"/>
          </a:xfrm>
        </p:spPr>
        <p:txBody>
          <a:bodyPr/>
          <a:lstStyle/>
          <a:p>
            <a:endParaRPr lang="en-US" dirty="0"/>
          </a:p>
        </p:txBody>
      </p:sp>
      <p:sp>
        <p:nvSpPr>
          <p:cNvPr id="7" name="Slide Number Placeholder 6"/>
          <p:cNvSpPr>
            <a:spLocks noGrp="1"/>
          </p:cNvSpPr>
          <p:nvPr>
            <p:ph type="sldNum" sz="quarter" idx="12"/>
          </p:nvPr>
        </p:nvSpPr>
        <p:spPr>
          <a:xfrm>
            <a:off x="33106357" y="1574806"/>
            <a:ext cx="2802131" cy="1509183"/>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734396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title"/>
          </p:nvPr>
        </p:nvSpPr>
        <p:spPr>
          <a:xfrm>
            <a:off x="3227074" y="3114607"/>
            <a:ext cx="31977330" cy="11392434"/>
          </a:xfrm>
        </p:spPr>
        <p:txBody>
          <a:bodyPr anchor="ctr"/>
          <a:lstStyle>
            <a:lvl1pPr algn="l">
              <a:defRPr sz="13227"/>
            </a:lvl1pPr>
          </a:lstStyle>
          <a:p>
            <a:r>
              <a:rPr lang="en-US"/>
              <a:t>Click to edit Master title style</a:t>
            </a:r>
            <a:endParaRPr lang="en-US" dirty="0"/>
          </a:p>
        </p:txBody>
      </p:sp>
      <p:sp>
        <p:nvSpPr>
          <p:cNvPr id="12" name="Text Placeholder 3"/>
          <p:cNvSpPr>
            <a:spLocks noGrp="1"/>
          </p:cNvSpPr>
          <p:nvPr>
            <p:ph type="body" sz="half" idx="13"/>
          </p:nvPr>
        </p:nvSpPr>
        <p:spPr>
          <a:xfrm>
            <a:off x="4107176" y="14507043"/>
            <a:ext cx="30217118" cy="1837031"/>
          </a:xfrm>
        </p:spPr>
        <p:txBody>
          <a:bodyPr anchor="t">
            <a:normAutofit/>
          </a:bodyPr>
          <a:lstStyle>
            <a:lvl1pPr marL="0" indent="0">
              <a:buNone/>
              <a:defRPr sz="5787"/>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4" name="Text Placeholder 3"/>
          <p:cNvSpPr>
            <a:spLocks noGrp="1"/>
          </p:cNvSpPr>
          <p:nvPr>
            <p:ph type="body" sz="half" idx="2"/>
          </p:nvPr>
        </p:nvSpPr>
        <p:spPr>
          <a:xfrm>
            <a:off x="2880360" y="17255003"/>
            <a:ext cx="32670758" cy="3394562"/>
          </a:xfrm>
        </p:spPr>
        <p:txBody>
          <a:bodyPr anchor="ctr">
            <a:normAutofit/>
          </a:bodyPr>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a:xfrm>
            <a:off x="23361139" y="1574806"/>
            <a:ext cx="9169146" cy="1509183"/>
          </a:xfrm>
        </p:spPr>
        <p:txBody>
          <a:bodyPr/>
          <a:lstStyle>
            <a:lvl1pPr algn="r">
              <a:defRPr/>
            </a:lvl1pPr>
          </a:lstStyle>
          <a:p>
            <a:fld id="{48A87A34-81AB-432B-8DAE-1953F412C126}" type="datetimeFigureOut">
              <a:rPr lang="en-US" smtClean="0"/>
              <a:pPr/>
              <a:t>5/11/2020</a:t>
            </a:fld>
            <a:endParaRPr lang="en-US" dirty="0"/>
          </a:p>
        </p:txBody>
      </p:sp>
      <p:sp>
        <p:nvSpPr>
          <p:cNvPr id="6" name="Footer Placeholder 5"/>
          <p:cNvSpPr>
            <a:spLocks noGrp="1"/>
          </p:cNvSpPr>
          <p:nvPr>
            <p:ph type="ftr" sz="quarter" idx="11"/>
          </p:nvPr>
        </p:nvSpPr>
        <p:spPr>
          <a:xfrm>
            <a:off x="2496312" y="1568346"/>
            <a:ext cx="20288755" cy="1509183"/>
          </a:xfrm>
        </p:spPr>
        <p:txBody>
          <a:bodyPr/>
          <a:lstStyle/>
          <a:p>
            <a:endParaRPr lang="en-US" dirty="0"/>
          </a:p>
        </p:txBody>
      </p:sp>
      <p:sp>
        <p:nvSpPr>
          <p:cNvPr id="7" name="Slide Number Placeholder 6"/>
          <p:cNvSpPr>
            <a:spLocks noGrp="1"/>
          </p:cNvSpPr>
          <p:nvPr>
            <p:ph type="sldNum" sz="quarter" idx="12"/>
          </p:nvPr>
        </p:nvSpPr>
        <p:spPr>
          <a:xfrm>
            <a:off x="33106357" y="1574806"/>
            <a:ext cx="2802131" cy="1509183"/>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3" name="TextBox 12"/>
          <p:cNvSpPr txBox="1"/>
          <p:nvPr/>
        </p:nvSpPr>
        <p:spPr>
          <a:xfrm>
            <a:off x="972124" y="3338576"/>
            <a:ext cx="1920240" cy="2417074"/>
          </a:xfrm>
          <a:prstGeom prst="rect">
            <a:avLst/>
          </a:prstGeom>
        </p:spPr>
        <p:txBody>
          <a:bodyPr vert="horz" lIns="377952" tIns="188976" rIns="377952" bIns="1889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3066" dirty="0">
                <a:solidFill>
                  <a:schemeClr val="tx1"/>
                </a:solidFill>
                <a:effectLst/>
              </a:rPr>
              <a:t>“</a:t>
            </a:r>
          </a:p>
        </p:txBody>
      </p:sp>
      <p:sp>
        <p:nvSpPr>
          <p:cNvPr id="14" name="TextBox 13"/>
          <p:cNvSpPr txBox="1"/>
          <p:nvPr/>
        </p:nvSpPr>
        <p:spPr>
          <a:xfrm>
            <a:off x="34216279" y="12488164"/>
            <a:ext cx="1920240" cy="2417074"/>
          </a:xfrm>
          <a:prstGeom prst="rect">
            <a:avLst/>
          </a:prstGeom>
        </p:spPr>
        <p:txBody>
          <a:bodyPr vert="horz" lIns="377952" tIns="188976" rIns="377952" bIns="18897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3066" dirty="0">
                <a:solidFill>
                  <a:schemeClr val="tx1"/>
                </a:solidFill>
                <a:effectLst/>
              </a:rPr>
              <a:t>”</a:t>
            </a:r>
          </a:p>
        </p:txBody>
      </p:sp>
    </p:spTree>
    <p:extLst>
      <p:ext uri="{BB962C8B-B14F-4D97-AF65-F5344CB8AC3E}">
        <p14:creationId xmlns:p14="http://schemas.microsoft.com/office/powerpoint/2010/main" val="29496634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title"/>
          </p:nvPr>
        </p:nvSpPr>
        <p:spPr>
          <a:xfrm>
            <a:off x="2880360" y="4648771"/>
            <a:ext cx="32654084" cy="10382251"/>
          </a:xfrm>
        </p:spPr>
        <p:txBody>
          <a:bodyPr anchor="b"/>
          <a:lstStyle>
            <a:lvl1pPr algn="l">
              <a:defRPr sz="13227"/>
            </a:lvl1pPr>
          </a:lstStyle>
          <a:p>
            <a:r>
              <a:rPr lang="en-US"/>
              <a:t>Click to edit Master title style</a:t>
            </a:r>
            <a:endParaRPr lang="en-US" dirty="0"/>
          </a:p>
        </p:txBody>
      </p:sp>
      <p:sp>
        <p:nvSpPr>
          <p:cNvPr id="4" name="Text Placeholder 3"/>
          <p:cNvSpPr>
            <a:spLocks noGrp="1"/>
          </p:cNvSpPr>
          <p:nvPr>
            <p:ph type="body" sz="half" idx="2"/>
          </p:nvPr>
        </p:nvSpPr>
        <p:spPr>
          <a:xfrm>
            <a:off x="2880326" y="15079708"/>
            <a:ext cx="32649154" cy="4132858"/>
          </a:xfrm>
        </p:spPr>
        <p:txBody>
          <a:bodyPr anchor="t"/>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a:xfrm>
            <a:off x="23361139" y="1566056"/>
            <a:ext cx="9169146" cy="1509183"/>
          </a:xfrm>
        </p:spPr>
        <p:txBody>
          <a:bodyPr/>
          <a:lstStyle>
            <a:lvl1pPr algn="r">
              <a:defRPr/>
            </a:lvl1pPr>
          </a:lstStyle>
          <a:p>
            <a:fld id="{48A87A34-81AB-432B-8DAE-1953F412C126}" type="datetimeFigureOut">
              <a:rPr lang="en-US" smtClean="0"/>
              <a:pPr/>
              <a:t>5/11/2020</a:t>
            </a:fld>
            <a:endParaRPr lang="en-US" dirty="0"/>
          </a:p>
        </p:txBody>
      </p:sp>
      <p:sp>
        <p:nvSpPr>
          <p:cNvPr id="6" name="Footer Placeholder 5"/>
          <p:cNvSpPr>
            <a:spLocks noGrp="1"/>
          </p:cNvSpPr>
          <p:nvPr>
            <p:ph type="ftr" sz="quarter" idx="11"/>
          </p:nvPr>
        </p:nvSpPr>
        <p:spPr>
          <a:xfrm>
            <a:off x="2496312" y="1566056"/>
            <a:ext cx="20288755" cy="1509183"/>
          </a:xfrm>
        </p:spPr>
        <p:txBody>
          <a:bodyPr/>
          <a:lstStyle/>
          <a:p>
            <a:endParaRPr lang="en-US" dirty="0"/>
          </a:p>
        </p:txBody>
      </p:sp>
      <p:sp>
        <p:nvSpPr>
          <p:cNvPr id="7" name="Slide Number Placeholder 6"/>
          <p:cNvSpPr>
            <a:spLocks noGrp="1"/>
          </p:cNvSpPr>
          <p:nvPr>
            <p:ph type="sldNum" sz="quarter" idx="12"/>
          </p:nvPr>
        </p:nvSpPr>
        <p:spPr>
          <a:xfrm>
            <a:off x="33106357" y="1574806"/>
            <a:ext cx="2802131" cy="1509183"/>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97792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21146" y="3149602"/>
            <a:ext cx="26787344" cy="5389317"/>
          </a:xfrm>
        </p:spPr>
        <p:txBody>
          <a:bodyPr/>
          <a:lstStyle/>
          <a:p>
            <a:r>
              <a:rPr lang="en-US"/>
              <a:t>Click to edit Master title style</a:t>
            </a:r>
            <a:endParaRPr lang="en-US" dirty="0"/>
          </a:p>
        </p:txBody>
      </p:sp>
      <p:sp>
        <p:nvSpPr>
          <p:cNvPr id="7" name="Text Placeholder 2"/>
          <p:cNvSpPr>
            <a:spLocks noGrp="1"/>
          </p:cNvSpPr>
          <p:nvPr>
            <p:ph type="body" idx="1"/>
          </p:nvPr>
        </p:nvSpPr>
        <p:spPr>
          <a:xfrm>
            <a:off x="2496316" y="9101931"/>
            <a:ext cx="10753344" cy="2551589"/>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8" name="Text Placeholder 3"/>
          <p:cNvSpPr>
            <a:spLocks noGrp="1"/>
          </p:cNvSpPr>
          <p:nvPr>
            <p:ph type="body" sz="half" idx="15"/>
          </p:nvPr>
        </p:nvSpPr>
        <p:spPr>
          <a:xfrm>
            <a:off x="2496312" y="12005533"/>
            <a:ext cx="10753344" cy="13884193"/>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9" name="Text Placeholder 4"/>
          <p:cNvSpPr>
            <a:spLocks noGrp="1"/>
          </p:cNvSpPr>
          <p:nvPr>
            <p:ph type="body" sz="quarter" idx="3"/>
          </p:nvPr>
        </p:nvSpPr>
        <p:spPr>
          <a:xfrm>
            <a:off x="13869395" y="9098843"/>
            <a:ext cx="10753344" cy="2589674"/>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10" name="Text Placeholder 3"/>
          <p:cNvSpPr>
            <a:spLocks noGrp="1"/>
          </p:cNvSpPr>
          <p:nvPr>
            <p:ph type="body" sz="half" idx="16"/>
          </p:nvPr>
        </p:nvSpPr>
        <p:spPr>
          <a:xfrm>
            <a:off x="13863280" y="12003481"/>
            <a:ext cx="10753344" cy="13886231"/>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11" name="Text Placeholder 4"/>
          <p:cNvSpPr>
            <a:spLocks noGrp="1"/>
          </p:cNvSpPr>
          <p:nvPr>
            <p:ph type="body" sz="quarter" idx="13"/>
          </p:nvPr>
        </p:nvSpPr>
        <p:spPr>
          <a:xfrm>
            <a:off x="25155140" y="9063846"/>
            <a:ext cx="10753344" cy="2589674"/>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12" name="Text Placeholder 3"/>
          <p:cNvSpPr>
            <a:spLocks noGrp="1"/>
          </p:cNvSpPr>
          <p:nvPr>
            <p:ph type="body" sz="half" idx="17"/>
          </p:nvPr>
        </p:nvSpPr>
        <p:spPr>
          <a:xfrm>
            <a:off x="25155144" y="12005533"/>
            <a:ext cx="10753344" cy="13884193"/>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43056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21148" y="3149600"/>
            <a:ext cx="26804333" cy="535432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496312" y="17001808"/>
            <a:ext cx="10753344" cy="2822095"/>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20" name="Picture Placeholder 2"/>
          <p:cNvSpPr>
            <a:spLocks noGrp="1" noChangeAspect="1"/>
          </p:cNvSpPr>
          <p:nvPr>
            <p:ph type="pic" idx="15"/>
          </p:nvPr>
        </p:nvSpPr>
        <p:spPr>
          <a:xfrm>
            <a:off x="2496312" y="9637776"/>
            <a:ext cx="10753344" cy="623017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endParaRPr lang="en-US" dirty="0"/>
          </a:p>
        </p:txBody>
      </p:sp>
      <p:sp>
        <p:nvSpPr>
          <p:cNvPr id="21" name="Text Placeholder 3"/>
          <p:cNvSpPr>
            <a:spLocks noGrp="1"/>
          </p:cNvSpPr>
          <p:nvPr>
            <p:ph type="body" sz="half" idx="18"/>
          </p:nvPr>
        </p:nvSpPr>
        <p:spPr>
          <a:xfrm>
            <a:off x="2496312" y="19823894"/>
            <a:ext cx="10753344" cy="6065820"/>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22" name="Text Placeholder 4"/>
          <p:cNvSpPr>
            <a:spLocks noGrp="1"/>
          </p:cNvSpPr>
          <p:nvPr>
            <p:ph type="body" sz="quarter" idx="3"/>
          </p:nvPr>
        </p:nvSpPr>
        <p:spPr>
          <a:xfrm>
            <a:off x="13825867" y="17001808"/>
            <a:ext cx="10753344" cy="2822095"/>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23" name="Picture Placeholder 2"/>
          <p:cNvSpPr>
            <a:spLocks noGrp="1" noChangeAspect="1"/>
          </p:cNvSpPr>
          <p:nvPr>
            <p:ph type="pic" idx="21"/>
          </p:nvPr>
        </p:nvSpPr>
        <p:spPr>
          <a:xfrm>
            <a:off x="13825862" y="9637776"/>
            <a:ext cx="10753344" cy="624076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endParaRPr lang="en-US" dirty="0"/>
          </a:p>
        </p:txBody>
      </p:sp>
      <p:sp>
        <p:nvSpPr>
          <p:cNvPr id="24" name="Text Placeholder 3"/>
          <p:cNvSpPr>
            <a:spLocks noGrp="1"/>
          </p:cNvSpPr>
          <p:nvPr>
            <p:ph type="body" sz="half" idx="19"/>
          </p:nvPr>
        </p:nvSpPr>
        <p:spPr>
          <a:xfrm>
            <a:off x="13821604" y="19823890"/>
            <a:ext cx="10753344" cy="6065820"/>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25" name="Text Placeholder 4"/>
          <p:cNvSpPr>
            <a:spLocks noGrp="1"/>
          </p:cNvSpPr>
          <p:nvPr>
            <p:ph type="body" sz="quarter" idx="13"/>
          </p:nvPr>
        </p:nvSpPr>
        <p:spPr>
          <a:xfrm>
            <a:off x="25172133" y="17001808"/>
            <a:ext cx="10753344" cy="2822095"/>
          </a:xfrm>
        </p:spPr>
        <p:txBody>
          <a:bodyPr anchor="b">
            <a:noAutofit/>
          </a:bodyPr>
          <a:lstStyle>
            <a:lvl1pPr marL="0" indent="0">
              <a:buNone/>
              <a:defRPr sz="9920"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26" name="Picture Placeholder 2"/>
          <p:cNvSpPr>
            <a:spLocks noGrp="1" noChangeAspect="1"/>
          </p:cNvSpPr>
          <p:nvPr>
            <p:ph type="pic" idx="22"/>
          </p:nvPr>
        </p:nvSpPr>
        <p:spPr>
          <a:xfrm>
            <a:off x="25172129" y="9637782"/>
            <a:ext cx="10753344" cy="6236865"/>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6613"/>
            </a:lvl1pPr>
            <a:lvl2pPr marL="1889745" indent="0">
              <a:buNone/>
              <a:defRPr sz="6613"/>
            </a:lvl2pPr>
            <a:lvl3pPr marL="3779490" indent="0">
              <a:buNone/>
              <a:defRPr sz="6613"/>
            </a:lvl3pPr>
            <a:lvl4pPr marL="5669234" indent="0">
              <a:buNone/>
              <a:defRPr sz="6613"/>
            </a:lvl4pPr>
            <a:lvl5pPr marL="7558979" indent="0">
              <a:buNone/>
              <a:defRPr sz="6613"/>
            </a:lvl5pPr>
            <a:lvl6pPr marL="9448724" indent="0">
              <a:buNone/>
              <a:defRPr sz="6613"/>
            </a:lvl6pPr>
            <a:lvl7pPr marL="11338469" indent="0">
              <a:buNone/>
              <a:defRPr sz="6613"/>
            </a:lvl7pPr>
            <a:lvl8pPr marL="13228213" indent="0">
              <a:buNone/>
              <a:defRPr sz="6613"/>
            </a:lvl8pPr>
            <a:lvl9pPr marL="15117958" indent="0">
              <a:buNone/>
              <a:defRPr sz="6613"/>
            </a:lvl9pPr>
          </a:lstStyle>
          <a:p>
            <a:r>
              <a:rPr lang="en-US"/>
              <a:t>Click icon to add picture</a:t>
            </a:r>
            <a:endParaRPr lang="en-US" dirty="0"/>
          </a:p>
        </p:txBody>
      </p:sp>
      <p:sp>
        <p:nvSpPr>
          <p:cNvPr id="27" name="Text Placeholder 3"/>
          <p:cNvSpPr>
            <a:spLocks noGrp="1"/>
          </p:cNvSpPr>
          <p:nvPr>
            <p:ph type="body" sz="half" idx="20"/>
          </p:nvPr>
        </p:nvSpPr>
        <p:spPr>
          <a:xfrm>
            <a:off x="25171742" y="19823882"/>
            <a:ext cx="10753344" cy="6065820"/>
          </a:xfrm>
        </p:spPr>
        <p:txBody>
          <a:bodyPr anchor="t">
            <a:normAutofit/>
          </a:bodyPr>
          <a:lstStyle>
            <a:lvl1pPr marL="0" indent="0">
              <a:buNone/>
              <a:defRPr sz="5787"/>
            </a:lvl1pPr>
            <a:lvl2pPr marL="1889745" indent="0">
              <a:buNone/>
              <a:defRPr sz="4960"/>
            </a:lvl2pPr>
            <a:lvl3pPr marL="3779490" indent="0">
              <a:buNone/>
              <a:defRPr sz="4133"/>
            </a:lvl3pPr>
            <a:lvl4pPr marL="5669234" indent="0">
              <a:buNone/>
              <a:defRPr sz="3720"/>
            </a:lvl4pPr>
            <a:lvl5pPr marL="7558979" indent="0">
              <a:buNone/>
              <a:defRPr sz="3720"/>
            </a:lvl5pPr>
            <a:lvl6pPr marL="9448724" indent="0">
              <a:buNone/>
              <a:defRPr sz="3720"/>
            </a:lvl6pPr>
            <a:lvl7pPr marL="11338469" indent="0">
              <a:buNone/>
              <a:defRPr sz="3720"/>
            </a:lvl7pPr>
            <a:lvl8pPr marL="13228213" indent="0">
              <a:buNone/>
              <a:defRPr sz="3720"/>
            </a:lvl8pPr>
            <a:lvl9pPr marL="15117958" indent="0">
              <a:buNone/>
              <a:defRPr sz="372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401591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496312" y="9070848"/>
            <a:ext cx="33412176" cy="168188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0045363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Vertical Title 1"/>
          <p:cNvSpPr>
            <a:spLocks noGrp="1"/>
          </p:cNvSpPr>
          <p:nvPr>
            <p:ph type="title" orient="vert"/>
          </p:nvPr>
        </p:nvSpPr>
        <p:spPr>
          <a:xfrm>
            <a:off x="29427678" y="3088358"/>
            <a:ext cx="6480810" cy="17561190"/>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496314" y="3083987"/>
            <a:ext cx="26367747" cy="175655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3361139" y="1574806"/>
            <a:ext cx="9169146" cy="1509183"/>
          </a:xfrm>
        </p:spPr>
        <p:txBody>
          <a:bodyPr/>
          <a:lstStyle>
            <a:lvl1pPr algn="r">
              <a:defRPr/>
            </a:lvl1pPr>
          </a:lstStyle>
          <a:p>
            <a:fld id="{48A87A34-81AB-432B-8DAE-1953F412C126}" type="datetimeFigureOut">
              <a:rPr lang="en-US" smtClean="0"/>
              <a:pPr/>
              <a:t>5/11/2020</a:t>
            </a:fld>
            <a:endParaRPr lang="en-US" dirty="0"/>
          </a:p>
        </p:txBody>
      </p:sp>
      <p:sp>
        <p:nvSpPr>
          <p:cNvPr id="5" name="Footer Placeholder 4"/>
          <p:cNvSpPr>
            <a:spLocks noGrp="1"/>
          </p:cNvSpPr>
          <p:nvPr>
            <p:ph type="ftr" sz="quarter" idx="11"/>
          </p:nvPr>
        </p:nvSpPr>
        <p:spPr>
          <a:xfrm>
            <a:off x="2496312" y="1574806"/>
            <a:ext cx="20288755" cy="1509183"/>
          </a:xfrm>
        </p:spPr>
        <p:txBody>
          <a:bodyPr/>
          <a:lstStyle/>
          <a:p>
            <a:endParaRPr lang="en-US" dirty="0"/>
          </a:p>
        </p:txBody>
      </p:sp>
      <p:sp>
        <p:nvSpPr>
          <p:cNvPr id="6" name="Slide Number Placeholder 5"/>
          <p:cNvSpPr>
            <a:spLocks noGrp="1"/>
          </p:cNvSpPr>
          <p:nvPr>
            <p:ph type="sldNum" sz="quarter" idx="12"/>
          </p:nvPr>
        </p:nvSpPr>
        <p:spPr>
          <a:xfrm>
            <a:off x="33106357" y="1574806"/>
            <a:ext cx="2802131" cy="1509183"/>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2506735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36951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49563"/>
            <a:ext cx="38404800" cy="7696837"/>
          </a:xfrm>
          <a:prstGeom prst="rect">
            <a:avLst/>
          </a:prstGeom>
        </p:spPr>
      </p:pic>
      <p:sp>
        <p:nvSpPr>
          <p:cNvPr id="2" name="Title 1"/>
          <p:cNvSpPr>
            <a:spLocks noGrp="1"/>
          </p:cNvSpPr>
          <p:nvPr>
            <p:ph type="title"/>
          </p:nvPr>
        </p:nvSpPr>
        <p:spPr>
          <a:xfrm>
            <a:off x="2496312" y="3114609"/>
            <a:ext cx="33412176" cy="11581331"/>
          </a:xfrm>
        </p:spPr>
        <p:txBody>
          <a:bodyPr anchor="b">
            <a:normAutofit/>
          </a:bodyPr>
          <a:lstStyle>
            <a:lvl1pPr algn="r">
              <a:defRPr sz="16533"/>
            </a:lvl1pPr>
          </a:lstStyle>
          <a:p>
            <a:r>
              <a:rPr lang="en-US"/>
              <a:t>Click to edit Master title style</a:t>
            </a:r>
            <a:endParaRPr lang="en-US" dirty="0"/>
          </a:p>
        </p:txBody>
      </p:sp>
      <p:sp>
        <p:nvSpPr>
          <p:cNvPr id="3" name="Text Placeholder 2"/>
          <p:cNvSpPr>
            <a:spLocks noGrp="1"/>
          </p:cNvSpPr>
          <p:nvPr>
            <p:ph type="body" idx="1"/>
          </p:nvPr>
        </p:nvSpPr>
        <p:spPr>
          <a:xfrm>
            <a:off x="2496314" y="15052468"/>
            <a:ext cx="33412180" cy="5597087"/>
          </a:xfrm>
        </p:spPr>
        <p:txBody>
          <a:bodyPr>
            <a:normAutofit/>
          </a:bodyPr>
          <a:lstStyle>
            <a:lvl1pPr marL="0" indent="0" algn="r">
              <a:buNone/>
              <a:defRPr sz="9093">
                <a:solidFill>
                  <a:schemeClr val="tx1">
                    <a:tint val="75000"/>
                  </a:schemeClr>
                </a:solidFill>
              </a:defRPr>
            </a:lvl1pPr>
            <a:lvl2pPr marL="1889745" indent="0">
              <a:buNone/>
              <a:defRPr sz="8267">
                <a:solidFill>
                  <a:schemeClr val="tx1">
                    <a:tint val="75000"/>
                  </a:schemeClr>
                </a:solidFill>
              </a:defRPr>
            </a:lvl2pPr>
            <a:lvl3pPr marL="3779490" indent="0">
              <a:buNone/>
              <a:defRPr sz="7440">
                <a:solidFill>
                  <a:schemeClr val="tx1">
                    <a:tint val="75000"/>
                  </a:schemeClr>
                </a:solidFill>
              </a:defRPr>
            </a:lvl3pPr>
            <a:lvl4pPr marL="5669234" indent="0">
              <a:buNone/>
              <a:defRPr sz="6613">
                <a:solidFill>
                  <a:schemeClr val="tx1">
                    <a:tint val="75000"/>
                  </a:schemeClr>
                </a:solidFill>
              </a:defRPr>
            </a:lvl4pPr>
            <a:lvl5pPr marL="7558979" indent="0">
              <a:buNone/>
              <a:defRPr sz="6613">
                <a:solidFill>
                  <a:schemeClr val="tx1">
                    <a:tint val="75000"/>
                  </a:schemeClr>
                </a:solidFill>
              </a:defRPr>
            </a:lvl5pPr>
            <a:lvl6pPr marL="9448724" indent="0">
              <a:buNone/>
              <a:defRPr sz="6613">
                <a:solidFill>
                  <a:schemeClr val="tx1">
                    <a:tint val="75000"/>
                  </a:schemeClr>
                </a:solidFill>
              </a:defRPr>
            </a:lvl6pPr>
            <a:lvl7pPr marL="11338469" indent="0">
              <a:buNone/>
              <a:defRPr sz="6613">
                <a:solidFill>
                  <a:schemeClr val="tx1">
                    <a:tint val="75000"/>
                  </a:schemeClr>
                </a:solidFill>
              </a:defRPr>
            </a:lvl7pPr>
            <a:lvl8pPr marL="13228213" indent="0">
              <a:buNone/>
              <a:defRPr sz="6613">
                <a:solidFill>
                  <a:schemeClr val="tx1">
                    <a:tint val="75000"/>
                  </a:schemeClr>
                </a:solidFill>
              </a:defRPr>
            </a:lvl8pPr>
            <a:lvl9pPr marL="15117958" indent="0">
              <a:buNone/>
              <a:defRPr sz="66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3361139" y="1574806"/>
            <a:ext cx="9169146" cy="1509183"/>
          </a:xfrm>
        </p:spPr>
        <p:txBody>
          <a:bodyPr/>
          <a:lstStyle>
            <a:lvl1pPr algn="r">
              <a:defRPr/>
            </a:lvl1pPr>
          </a:lstStyle>
          <a:p>
            <a:fld id="{48A87A34-81AB-432B-8DAE-1953F412C126}" type="datetimeFigureOut">
              <a:rPr lang="en-US" smtClean="0"/>
              <a:pPr/>
              <a:t>5/11/2020</a:t>
            </a:fld>
            <a:endParaRPr lang="en-US" dirty="0"/>
          </a:p>
        </p:txBody>
      </p:sp>
      <p:sp>
        <p:nvSpPr>
          <p:cNvPr id="5" name="Footer Placeholder 4"/>
          <p:cNvSpPr>
            <a:spLocks noGrp="1"/>
          </p:cNvSpPr>
          <p:nvPr>
            <p:ph type="ftr" sz="quarter" idx="11"/>
          </p:nvPr>
        </p:nvSpPr>
        <p:spPr>
          <a:xfrm>
            <a:off x="2496312" y="1574806"/>
            <a:ext cx="20288755" cy="1509183"/>
          </a:xfrm>
        </p:spPr>
        <p:txBody>
          <a:bodyPr/>
          <a:lstStyle/>
          <a:p>
            <a:endParaRPr lang="en-US" dirty="0"/>
          </a:p>
        </p:txBody>
      </p:sp>
      <p:sp>
        <p:nvSpPr>
          <p:cNvPr id="6" name="Slide Number Placeholder 5"/>
          <p:cNvSpPr>
            <a:spLocks noGrp="1"/>
          </p:cNvSpPr>
          <p:nvPr>
            <p:ph type="sldNum" sz="quarter" idx="12"/>
          </p:nvPr>
        </p:nvSpPr>
        <p:spPr>
          <a:xfrm>
            <a:off x="33106359" y="1574806"/>
            <a:ext cx="2802127" cy="1509183"/>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057195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96314" y="9070848"/>
            <a:ext cx="16424432" cy="16818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9496816" y="9070848"/>
            <a:ext cx="16411668" cy="16818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69313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21140" y="3149600"/>
            <a:ext cx="26787348" cy="53543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49374" y="9026382"/>
            <a:ext cx="15471368" cy="3405503"/>
          </a:xfrm>
        </p:spPr>
        <p:txBody>
          <a:bodyPr anchor="b">
            <a:normAutofit/>
          </a:bodyPr>
          <a:lstStyle>
            <a:lvl1pPr marL="0" indent="0">
              <a:buNone/>
              <a:defRPr sz="11573"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4" name="Content Placeholder 3"/>
          <p:cNvSpPr>
            <a:spLocks noGrp="1"/>
          </p:cNvSpPr>
          <p:nvPr>
            <p:ph sz="half" idx="2"/>
          </p:nvPr>
        </p:nvSpPr>
        <p:spPr>
          <a:xfrm>
            <a:off x="2496310" y="12948359"/>
            <a:ext cx="16424432" cy="12941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449878" y="9026382"/>
            <a:ext cx="15458608" cy="3405503"/>
          </a:xfrm>
        </p:spPr>
        <p:txBody>
          <a:bodyPr anchor="b">
            <a:normAutofit/>
          </a:bodyPr>
          <a:lstStyle>
            <a:lvl1pPr marL="0" indent="0">
              <a:buNone/>
              <a:defRPr sz="11573" b="0">
                <a:solidFill>
                  <a:schemeClr val="tx1"/>
                </a:solidFill>
              </a:defRPr>
            </a:lvl1pPr>
            <a:lvl2pPr marL="1889745" indent="0">
              <a:buNone/>
              <a:defRPr sz="8267" b="1"/>
            </a:lvl2pPr>
            <a:lvl3pPr marL="3779490" indent="0">
              <a:buNone/>
              <a:defRPr sz="7440" b="1"/>
            </a:lvl3pPr>
            <a:lvl4pPr marL="5669234" indent="0">
              <a:buNone/>
              <a:defRPr sz="6613" b="1"/>
            </a:lvl4pPr>
            <a:lvl5pPr marL="7558979" indent="0">
              <a:buNone/>
              <a:defRPr sz="6613" b="1"/>
            </a:lvl5pPr>
            <a:lvl6pPr marL="9448724" indent="0">
              <a:buNone/>
              <a:defRPr sz="6613" b="1"/>
            </a:lvl6pPr>
            <a:lvl7pPr marL="11338469" indent="0">
              <a:buNone/>
              <a:defRPr sz="6613" b="1"/>
            </a:lvl7pPr>
            <a:lvl8pPr marL="13228213" indent="0">
              <a:buNone/>
              <a:defRPr sz="6613" b="1"/>
            </a:lvl8pPr>
            <a:lvl9pPr marL="15117958" indent="0">
              <a:buNone/>
              <a:defRPr sz="6613" b="1"/>
            </a:lvl9pPr>
          </a:lstStyle>
          <a:p>
            <a:pPr lvl="0"/>
            <a:r>
              <a:rPr lang="en-US"/>
              <a:t>Click to edit Master text styles</a:t>
            </a:r>
          </a:p>
        </p:txBody>
      </p:sp>
      <p:sp>
        <p:nvSpPr>
          <p:cNvPr id="6" name="Content Placeholder 5"/>
          <p:cNvSpPr>
            <a:spLocks noGrp="1"/>
          </p:cNvSpPr>
          <p:nvPr>
            <p:ph sz="quarter" idx="4"/>
          </p:nvPr>
        </p:nvSpPr>
        <p:spPr>
          <a:xfrm>
            <a:off x="19496814" y="12948359"/>
            <a:ext cx="16411672" cy="12941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137826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5884151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8935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96312" y="6299200"/>
            <a:ext cx="12961620" cy="6614160"/>
          </a:xfrm>
        </p:spPr>
        <p:txBody>
          <a:bodyPr anchor="b"/>
          <a:lstStyle>
            <a:lvl1pPr algn="l">
              <a:defRPr sz="13227"/>
            </a:lvl1pPr>
          </a:lstStyle>
          <a:p>
            <a:r>
              <a:rPr lang="en-US"/>
              <a:t>Click to edit Master title style</a:t>
            </a:r>
            <a:endParaRPr lang="en-US" dirty="0"/>
          </a:p>
        </p:txBody>
      </p:sp>
      <p:sp>
        <p:nvSpPr>
          <p:cNvPr id="3" name="Content Placeholder 2"/>
          <p:cNvSpPr>
            <a:spLocks noGrp="1"/>
          </p:cNvSpPr>
          <p:nvPr>
            <p:ph idx="1"/>
          </p:nvPr>
        </p:nvSpPr>
        <p:spPr>
          <a:xfrm>
            <a:off x="16322040" y="3086608"/>
            <a:ext cx="19586448" cy="2280310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96312" y="12913360"/>
            <a:ext cx="12961620" cy="12976352"/>
          </a:xfrm>
        </p:spPr>
        <p:txBody>
          <a:bodyPr/>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8127243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96312" y="6299200"/>
            <a:ext cx="17118066" cy="6614160"/>
          </a:xfrm>
        </p:spPr>
        <p:txBody>
          <a:bodyPr anchor="b"/>
          <a:lstStyle>
            <a:lvl1pPr algn="l">
              <a:defRPr sz="13227"/>
            </a:lvl1pPr>
          </a:lstStyle>
          <a:p>
            <a:r>
              <a:rPr lang="en-US"/>
              <a:t>Click to edit Master title style</a:t>
            </a:r>
            <a:endParaRPr lang="en-US" dirty="0"/>
          </a:p>
        </p:txBody>
      </p:sp>
      <p:sp>
        <p:nvSpPr>
          <p:cNvPr id="3" name="Picture Placeholder 2"/>
          <p:cNvSpPr>
            <a:spLocks noGrp="1" noChangeAspect="1"/>
          </p:cNvSpPr>
          <p:nvPr>
            <p:ph type="pic" idx="1"/>
          </p:nvPr>
        </p:nvSpPr>
        <p:spPr>
          <a:xfrm>
            <a:off x="20485601" y="3105134"/>
            <a:ext cx="15431783" cy="22784578"/>
          </a:xfrm>
        </p:spPr>
        <p:txBody>
          <a:bodyPr anchor="t"/>
          <a:lstStyle>
            <a:lvl1pPr marL="0" indent="0">
              <a:buNone/>
              <a:defRPr sz="13227"/>
            </a:lvl1pPr>
            <a:lvl2pPr marL="1889745" indent="0">
              <a:buNone/>
              <a:defRPr sz="11573"/>
            </a:lvl2pPr>
            <a:lvl3pPr marL="3779490" indent="0">
              <a:buNone/>
              <a:defRPr sz="9920"/>
            </a:lvl3pPr>
            <a:lvl4pPr marL="5669234" indent="0">
              <a:buNone/>
              <a:defRPr sz="8267"/>
            </a:lvl4pPr>
            <a:lvl5pPr marL="7558979" indent="0">
              <a:buNone/>
              <a:defRPr sz="8267"/>
            </a:lvl5pPr>
            <a:lvl6pPr marL="9448724" indent="0">
              <a:buNone/>
              <a:defRPr sz="8267"/>
            </a:lvl6pPr>
            <a:lvl7pPr marL="11338469" indent="0">
              <a:buNone/>
              <a:defRPr sz="8267"/>
            </a:lvl7pPr>
            <a:lvl8pPr marL="13228213" indent="0">
              <a:buNone/>
              <a:defRPr sz="8267"/>
            </a:lvl8pPr>
            <a:lvl9pPr marL="15117958" indent="0">
              <a:buNone/>
              <a:defRPr sz="8267"/>
            </a:lvl9pPr>
          </a:lstStyle>
          <a:p>
            <a:r>
              <a:rPr lang="en-US"/>
              <a:t>Click icon to add picture</a:t>
            </a:r>
            <a:endParaRPr lang="en-US" dirty="0"/>
          </a:p>
        </p:txBody>
      </p:sp>
      <p:sp>
        <p:nvSpPr>
          <p:cNvPr id="4" name="Text Placeholder 3"/>
          <p:cNvSpPr>
            <a:spLocks noGrp="1"/>
          </p:cNvSpPr>
          <p:nvPr>
            <p:ph type="body" sz="half" idx="2"/>
          </p:nvPr>
        </p:nvSpPr>
        <p:spPr>
          <a:xfrm>
            <a:off x="2496312" y="12913360"/>
            <a:ext cx="17118066" cy="12976352"/>
          </a:xfrm>
        </p:spPr>
        <p:txBody>
          <a:bodyPr/>
          <a:lstStyle>
            <a:lvl1pPr marL="0" indent="0">
              <a:buNone/>
              <a:defRPr sz="6613"/>
            </a:lvl1pPr>
            <a:lvl2pPr marL="1889745" indent="0">
              <a:buNone/>
              <a:defRPr sz="5787"/>
            </a:lvl2pPr>
            <a:lvl3pPr marL="3779490" indent="0">
              <a:buNone/>
              <a:defRPr sz="4960"/>
            </a:lvl3pPr>
            <a:lvl4pPr marL="5669234" indent="0">
              <a:buNone/>
              <a:defRPr sz="4133"/>
            </a:lvl4pPr>
            <a:lvl5pPr marL="7558979" indent="0">
              <a:buNone/>
              <a:defRPr sz="4133"/>
            </a:lvl5pPr>
            <a:lvl6pPr marL="9448724" indent="0">
              <a:buNone/>
              <a:defRPr sz="4133"/>
            </a:lvl6pPr>
            <a:lvl7pPr marL="11338469" indent="0">
              <a:buNone/>
              <a:defRPr sz="4133"/>
            </a:lvl7pPr>
            <a:lvl8pPr marL="13228213" indent="0">
              <a:buNone/>
              <a:defRPr sz="4133"/>
            </a:lvl8pPr>
            <a:lvl9pPr marL="15117958" indent="0">
              <a:buNone/>
              <a:defRPr sz="4133"/>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036902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38404800" cy="4468497"/>
          </a:xfrm>
          <a:prstGeom prst="rect">
            <a:avLst/>
          </a:prstGeom>
        </p:spPr>
      </p:pic>
      <p:sp>
        <p:nvSpPr>
          <p:cNvPr id="2" name="Title Placeholder 1"/>
          <p:cNvSpPr>
            <a:spLocks noGrp="1"/>
          </p:cNvSpPr>
          <p:nvPr>
            <p:ph type="title"/>
          </p:nvPr>
        </p:nvSpPr>
        <p:spPr>
          <a:xfrm>
            <a:off x="9121140" y="3159408"/>
            <a:ext cx="26787348" cy="53445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96312" y="9070848"/>
            <a:ext cx="33412176" cy="16818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931366" y="26272920"/>
            <a:ext cx="8977122" cy="1509183"/>
          </a:xfrm>
          <a:prstGeom prst="rect">
            <a:avLst/>
          </a:prstGeom>
        </p:spPr>
        <p:txBody>
          <a:bodyPr vert="horz" lIns="91440" tIns="45720" rIns="91440" bIns="45720" rtlCol="0" anchor="ctr"/>
          <a:lstStyle>
            <a:lvl1pPr algn="r">
              <a:defRPr sz="4340">
                <a:solidFill>
                  <a:schemeClr val="tx1">
                    <a:tint val="75000"/>
                  </a:schemeClr>
                </a:solidFill>
              </a:defRPr>
            </a:lvl1pPr>
          </a:lstStyle>
          <a:p>
            <a:fld id="{48A87A34-81AB-432B-8DAE-1953F412C126}" type="datetimeFigureOut">
              <a:rPr lang="en-US" smtClean="0"/>
              <a:pPr/>
              <a:t>5/11/2020</a:t>
            </a:fld>
            <a:endParaRPr lang="en-US" dirty="0"/>
          </a:p>
        </p:txBody>
      </p:sp>
      <p:sp>
        <p:nvSpPr>
          <p:cNvPr id="5" name="Footer Placeholder 4"/>
          <p:cNvSpPr>
            <a:spLocks noGrp="1"/>
          </p:cNvSpPr>
          <p:nvPr>
            <p:ph type="ftr" sz="quarter" idx="3"/>
          </p:nvPr>
        </p:nvSpPr>
        <p:spPr>
          <a:xfrm>
            <a:off x="2496312" y="26270832"/>
            <a:ext cx="23858982" cy="1509183"/>
          </a:xfrm>
          <a:prstGeom prst="rect">
            <a:avLst/>
          </a:prstGeom>
        </p:spPr>
        <p:txBody>
          <a:bodyPr vert="horz" lIns="91440" tIns="45720" rIns="91440" bIns="45720" rtlCol="0" anchor="ctr"/>
          <a:lstStyle>
            <a:lvl1pPr algn="l">
              <a:defRPr sz="43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603450" y="1574806"/>
            <a:ext cx="8305038" cy="1509183"/>
          </a:xfrm>
          <a:prstGeom prst="rect">
            <a:avLst/>
          </a:prstGeom>
        </p:spPr>
        <p:txBody>
          <a:bodyPr vert="horz" lIns="91440" tIns="45720" rIns="91440" bIns="45720" rtlCol="0" anchor="ctr"/>
          <a:lstStyle>
            <a:lvl1pPr algn="r">
              <a:defRPr sz="434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313228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sldNum="0" hdr="0" ftr="0" dt="0"/>
  <p:txStyles>
    <p:titleStyle>
      <a:lvl1pPr algn="r" defTabSz="3779490" rtl="0" eaLnBrk="1" latinLnBrk="0" hangingPunct="1">
        <a:lnSpc>
          <a:spcPct val="90000"/>
        </a:lnSpc>
        <a:spcBef>
          <a:spcPct val="0"/>
        </a:spcBef>
        <a:buNone/>
        <a:defRPr sz="16533" kern="1200" cap="all" baseline="0">
          <a:solidFill>
            <a:schemeClr val="tx1"/>
          </a:solidFill>
          <a:latin typeface="+mj-lt"/>
          <a:ea typeface="+mj-ea"/>
          <a:cs typeface="+mj-cs"/>
        </a:defRPr>
      </a:lvl1pPr>
    </p:titleStyle>
    <p:bodyStyle>
      <a:lvl1pPr marL="944872" indent="-944872" algn="l" defTabSz="3779490" rtl="0" eaLnBrk="1" latinLnBrk="0" hangingPunct="1">
        <a:lnSpc>
          <a:spcPct val="90000"/>
        </a:lnSpc>
        <a:spcBef>
          <a:spcPts val="4133"/>
        </a:spcBef>
        <a:buFont typeface="Arial" panose="020B0604020202020204" pitchFamily="34" charset="0"/>
        <a:buChar char="•"/>
        <a:defRPr sz="9093" kern="1200">
          <a:solidFill>
            <a:schemeClr val="tx1"/>
          </a:solidFill>
          <a:latin typeface="+mn-lt"/>
          <a:ea typeface="+mn-ea"/>
          <a:cs typeface="+mn-cs"/>
        </a:defRPr>
      </a:lvl1pPr>
      <a:lvl2pPr marL="2834617" indent="-944872" algn="l" defTabSz="3779490" rtl="0" eaLnBrk="1" latinLnBrk="0" hangingPunct="1">
        <a:lnSpc>
          <a:spcPct val="90000"/>
        </a:lnSpc>
        <a:spcBef>
          <a:spcPts val="2067"/>
        </a:spcBef>
        <a:buFont typeface="Arial" panose="020B0604020202020204" pitchFamily="34" charset="0"/>
        <a:buChar char="•"/>
        <a:defRPr sz="8267" kern="1200">
          <a:solidFill>
            <a:schemeClr val="tx1"/>
          </a:solidFill>
          <a:latin typeface="+mn-lt"/>
          <a:ea typeface="+mn-ea"/>
          <a:cs typeface="+mn-cs"/>
        </a:defRPr>
      </a:lvl2pPr>
      <a:lvl3pPr marL="4724362" indent="-944872" algn="l" defTabSz="3779490" rtl="0" eaLnBrk="1" latinLnBrk="0" hangingPunct="1">
        <a:lnSpc>
          <a:spcPct val="90000"/>
        </a:lnSpc>
        <a:spcBef>
          <a:spcPts val="2067"/>
        </a:spcBef>
        <a:buFont typeface="Arial" panose="020B0604020202020204" pitchFamily="34" charset="0"/>
        <a:buChar char="•"/>
        <a:defRPr sz="7440" kern="1200">
          <a:solidFill>
            <a:schemeClr val="tx1"/>
          </a:solidFill>
          <a:latin typeface="+mn-lt"/>
          <a:ea typeface="+mn-ea"/>
          <a:cs typeface="+mn-cs"/>
        </a:defRPr>
      </a:lvl3pPr>
      <a:lvl4pPr marL="6614107"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4pPr>
      <a:lvl5pPr marL="8503851"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5pPr>
      <a:lvl6pPr marL="10393596"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6pPr>
      <a:lvl7pPr marL="12283341"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7pPr>
      <a:lvl8pPr marL="14173086"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8pPr>
      <a:lvl9pPr marL="16062830" indent="-944872" algn="l" defTabSz="3779490" rtl="0" eaLnBrk="1" latinLnBrk="0" hangingPunct="1">
        <a:lnSpc>
          <a:spcPct val="90000"/>
        </a:lnSpc>
        <a:spcBef>
          <a:spcPts val="2067"/>
        </a:spcBef>
        <a:buFont typeface="Arial" panose="020B0604020202020204" pitchFamily="34" charset="0"/>
        <a:buChar char="•"/>
        <a:defRPr sz="6613" kern="1200">
          <a:solidFill>
            <a:schemeClr val="tx1"/>
          </a:solidFill>
          <a:latin typeface="+mn-lt"/>
          <a:ea typeface="+mn-ea"/>
          <a:cs typeface="+mn-cs"/>
        </a:defRPr>
      </a:lvl9pPr>
    </p:bodyStyle>
    <p:otherStyle>
      <a:defPPr>
        <a:defRPr lang="en-US"/>
      </a:defPPr>
      <a:lvl1pPr marL="0" algn="l" defTabSz="3779490" rtl="0" eaLnBrk="1" latinLnBrk="0" hangingPunct="1">
        <a:defRPr sz="7440" kern="1200">
          <a:solidFill>
            <a:schemeClr val="tx1"/>
          </a:solidFill>
          <a:latin typeface="+mn-lt"/>
          <a:ea typeface="+mn-ea"/>
          <a:cs typeface="+mn-cs"/>
        </a:defRPr>
      </a:lvl1pPr>
      <a:lvl2pPr marL="1889745" algn="l" defTabSz="3779490" rtl="0" eaLnBrk="1" latinLnBrk="0" hangingPunct="1">
        <a:defRPr sz="7440" kern="1200">
          <a:solidFill>
            <a:schemeClr val="tx1"/>
          </a:solidFill>
          <a:latin typeface="+mn-lt"/>
          <a:ea typeface="+mn-ea"/>
          <a:cs typeface="+mn-cs"/>
        </a:defRPr>
      </a:lvl2pPr>
      <a:lvl3pPr marL="3779490" algn="l" defTabSz="3779490" rtl="0" eaLnBrk="1" latinLnBrk="0" hangingPunct="1">
        <a:defRPr sz="7440" kern="1200">
          <a:solidFill>
            <a:schemeClr val="tx1"/>
          </a:solidFill>
          <a:latin typeface="+mn-lt"/>
          <a:ea typeface="+mn-ea"/>
          <a:cs typeface="+mn-cs"/>
        </a:defRPr>
      </a:lvl3pPr>
      <a:lvl4pPr marL="5669234" algn="l" defTabSz="3779490" rtl="0" eaLnBrk="1" latinLnBrk="0" hangingPunct="1">
        <a:defRPr sz="7440" kern="1200">
          <a:solidFill>
            <a:schemeClr val="tx1"/>
          </a:solidFill>
          <a:latin typeface="+mn-lt"/>
          <a:ea typeface="+mn-ea"/>
          <a:cs typeface="+mn-cs"/>
        </a:defRPr>
      </a:lvl4pPr>
      <a:lvl5pPr marL="7558979" algn="l" defTabSz="3779490" rtl="0" eaLnBrk="1" latinLnBrk="0" hangingPunct="1">
        <a:defRPr sz="7440" kern="1200">
          <a:solidFill>
            <a:schemeClr val="tx1"/>
          </a:solidFill>
          <a:latin typeface="+mn-lt"/>
          <a:ea typeface="+mn-ea"/>
          <a:cs typeface="+mn-cs"/>
        </a:defRPr>
      </a:lvl5pPr>
      <a:lvl6pPr marL="9448724" algn="l" defTabSz="3779490" rtl="0" eaLnBrk="1" latinLnBrk="0" hangingPunct="1">
        <a:defRPr sz="7440" kern="1200">
          <a:solidFill>
            <a:schemeClr val="tx1"/>
          </a:solidFill>
          <a:latin typeface="+mn-lt"/>
          <a:ea typeface="+mn-ea"/>
          <a:cs typeface="+mn-cs"/>
        </a:defRPr>
      </a:lvl6pPr>
      <a:lvl7pPr marL="11338469" algn="l" defTabSz="3779490" rtl="0" eaLnBrk="1" latinLnBrk="0" hangingPunct="1">
        <a:defRPr sz="7440" kern="1200">
          <a:solidFill>
            <a:schemeClr val="tx1"/>
          </a:solidFill>
          <a:latin typeface="+mn-lt"/>
          <a:ea typeface="+mn-ea"/>
          <a:cs typeface="+mn-cs"/>
        </a:defRPr>
      </a:lvl7pPr>
      <a:lvl8pPr marL="13228213" algn="l" defTabSz="3779490" rtl="0" eaLnBrk="1" latinLnBrk="0" hangingPunct="1">
        <a:defRPr sz="7440" kern="1200">
          <a:solidFill>
            <a:schemeClr val="tx1"/>
          </a:solidFill>
          <a:latin typeface="+mn-lt"/>
          <a:ea typeface="+mn-ea"/>
          <a:cs typeface="+mn-cs"/>
        </a:defRPr>
      </a:lvl8pPr>
      <a:lvl9pPr marL="15117958" algn="l" defTabSz="3779490" rtl="0" eaLnBrk="1" latinLnBrk="0" hangingPunct="1">
        <a:defRPr sz="7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45000"/>
                <a:lumOff val="55000"/>
              </a:schemeClr>
            </a:gs>
            <a:gs pos="76000">
              <a:schemeClr val="accent1">
                <a:lumMod val="45000"/>
                <a:lumOff val="55000"/>
              </a:schemeClr>
            </a:gs>
            <a:gs pos="100000">
              <a:schemeClr val="accent1">
                <a:lumMod val="30000"/>
                <a:lumOff val="70000"/>
              </a:schemeClr>
            </a:gs>
          </a:gsLst>
          <a:lin ang="5400000" scaled="1"/>
        </a:gradFill>
        <a:effectLst/>
      </p:bgPr>
    </p:bg>
    <p:spTree>
      <p:nvGrpSpPr>
        <p:cNvPr id="1" name="Shape 69"/>
        <p:cNvGrpSpPr/>
        <p:nvPr/>
      </p:nvGrpSpPr>
      <p:grpSpPr>
        <a:xfrm>
          <a:off x="0" y="0"/>
          <a:ext cx="0" cy="0"/>
          <a:chOff x="0" y="0"/>
          <a:chExt cx="0" cy="0"/>
        </a:xfrm>
      </p:grpSpPr>
      <p:sp>
        <p:nvSpPr>
          <p:cNvPr id="70" name="Google Shape;70;p1"/>
          <p:cNvSpPr txBox="1">
            <a:spLocks noGrp="1"/>
          </p:cNvSpPr>
          <p:nvPr>
            <p:ph type="title"/>
          </p:nvPr>
        </p:nvSpPr>
        <p:spPr>
          <a:xfrm>
            <a:off x="16707473" y="2111395"/>
            <a:ext cx="21697327" cy="125279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ts val="6600"/>
              <a:buFont typeface="Calibri"/>
              <a:buNone/>
            </a:pPr>
            <a:r>
              <a:rPr lang="en-US" sz="6600" dirty="0">
                <a:solidFill>
                  <a:srgbClr val="FF0000"/>
                </a:solidFill>
              </a:rPr>
              <a:t>9/20 (Area 51 Raid Unity Game)</a:t>
            </a:r>
            <a:br>
              <a:rPr lang="en-US" sz="9600" dirty="0">
                <a:solidFill>
                  <a:srgbClr val="FF0000"/>
                </a:solidFill>
              </a:rPr>
            </a:br>
            <a:r>
              <a:rPr lang="en-US" sz="8000" b="1" dirty="0">
                <a:solidFill>
                  <a:srgbClr val="FF0000"/>
                </a:solidFill>
              </a:rPr>
              <a:t>Sabrina Ramos | Programmer</a:t>
            </a:r>
            <a:br>
              <a:rPr lang="en-US" sz="8000" b="1" dirty="0">
                <a:solidFill>
                  <a:srgbClr val="FF0000"/>
                </a:solidFill>
              </a:rPr>
            </a:br>
            <a:r>
              <a:rPr lang="en-US" sz="7000" b="1" i="1" dirty="0">
                <a:solidFill>
                  <a:srgbClr val="FF0000"/>
                </a:solidFill>
              </a:rPr>
              <a:t>Department of Emerging Media Technology</a:t>
            </a:r>
            <a:r>
              <a:rPr lang="en-US" sz="12000" b="1" dirty="0">
                <a:solidFill>
                  <a:srgbClr val="FF0000"/>
                </a:solidFill>
              </a:rPr>
              <a:t> </a:t>
            </a:r>
            <a:endParaRPr dirty="0">
              <a:solidFill>
                <a:srgbClr val="FF0000"/>
              </a:solidFill>
            </a:endParaRPr>
          </a:p>
        </p:txBody>
      </p:sp>
      <p:cxnSp>
        <p:nvCxnSpPr>
          <p:cNvPr id="145" name="Google Shape;145;p1"/>
          <p:cNvCxnSpPr/>
          <p:nvPr/>
        </p:nvCxnSpPr>
        <p:spPr>
          <a:xfrm>
            <a:off x="2133600" y="4267200"/>
            <a:ext cx="33985199" cy="0"/>
          </a:xfrm>
          <a:prstGeom prst="straightConnector1">
            <a:avLst/>
          </a:prstGeom>
          <a:noFill/>
          <a:ln w="57150" cap="flat" cmpd="sng">
            <a:solidFill>
              <a:schemeClr val="dk1"/>
            </a:solidFill>
            <a:prstDash val="solid"/>
            <a:round/>
            <a:headEnd type="none" w="sm" len="sm"/>
            <a:tailEnd type="none" w="sm" len="sm"/>
          </a:ln>
        </p:spPr>
      </p:cxnSp>
      <p:sp>
        <p:nvSpPr>
          <p:cNvPr id="146" name="Google Shape;146;p1"/>
          <p:cNvSpPr txBox="1"/>
          <p:nvPr/>
        </p:nvSpPr>
        <p:spPr>
          <a:xfrm>
            <a:off x="912152" y="4800599"/>
            <a:ext cx="8761158" cy="15023591"/>
          </a:xfrm>
          <a:prstGeom prst="rect">
            <a:avLst/>
          </a:prstGeom>
          <a:solidFill>
            <a:schemeClr val="lt1"/>
          </a:solidFill>
          <a:ln w="12700" cap="flat" cmpd="sng">
            <a:solidFill>
              <a:schemeClr val="hlink"/>
            </a:solidFill>
            <a:prstDash val="solid"/>
            <a:miter lim="800000"/>
            <a:headEnd type="none" w="sm" len="sm"/>
            <a:tailEnd type="none" w="sm" len="sm"/>
          </a:ln>
        </p:spPr>
        <p:txBody>
          <a:bodyPr spcFirstLastPara="1" wrap="square" lIns="914400" tIns="457200" rIns="914400" bIns="914400" anchor="t" anchorCtr="0">
            <a:noAutofit/>
          </a:bodyPr>
          <a:lstStyle/>
          <a:p>
            <a:pPr marL="0" marR="0" lvl="0" indent="0" algn="just" rtl="0">
              <a:lnSpc>
                <a:spcPct val="100000"/>
              </a:lnSpc>
              <a:spcBef>
                <a:spcPts val="0"/>
              </a:spcBef>
              <a:spcAft>
                <a:spcPts val="0"/>
              </a:spcAft>
              <a:buClr>
                <a:srgbClr val="000000"/>
              </a:buClr>
              <a:buSzPts val="4400"/>
              <a:buFont typeface="Arial"/>
              <a:buNone/>
            </a:pPr>
            <a:r>
              <a:rPr lang="en-US" sz="4400" b="1" i="0" u="sng" strike="noStrike" cap="none" dirty="0">
                <a:solidFill>
                  <a:srgbClr val="1F3864"/>
                </a:solidFill>
                <a:latin typeface="Calibri"/>
                <a:ea typeface="Calibri"/>
                <a:cs typeface="Calibri"/>
                <a:sym typeface="Calibri"/>
              </a:rPr>
              <a:t>Introduction</a:t>
            </a:r>
            <a:r>
              <a:rPr lang="en-US" sz="4400" b="1" u="sng" dirty="0">
                <a:solidFill>
                  <a:srgbClr val="1F3864"/>
                </a:solidFill>
                <a:latin typeface="Calibri"/>
                <a:ea typeface="Calibri"/>
                <a:cs typeface="Calibri"/>
                <a:sym typeface="Calibri"/>
              </a:rPr>
              <a:t>:</a:t>
            </a:r>
          </a:p>
          <a:p>
            <a:pPr lvl="0">
              <a:buClr>
                <a:srgbClr val="000000"/>
              </a:buClr>
              <a:buSzPts val="4400"/>
            </a:pPr>
            <a:r>
              <a:rPr lang="en-US" sz="3200" dirty="0">
                <a:latin typeface="Calibri" panose="020F0502020204030204" pitchFamily="34" charset="0"/>
                <a:ea typeface="Calibri"/>
                <a:cs typeface="Calibri" panose="020F0502020204030204" pitchFamily="34" charset="0"/>
                <a:sym typeface="Calibri"/>
              </a:rPr>
              <a:t>9/20 is a project heavily inspired by the “Raid Area 51” Facebook events that consists of creating a 2D top-down survival shooter game where the main character (Solider Briggs) fends off waves of civilians trying to break into Area 51 to uncover government secrets.</a:t>
            </a:r>
          </a:p>
          <a:p>
            <a:pPr lvl="0">
              <a:buClr>
                <a:srgbClr val="000000"/>
              </a:buClr>
              <a:buSzPts val="4400"/>
            </a:pPr>
            <a:endParaRPr lang="en-US" sz="3200" dirty="0">
              <a:latin typeface="Calibri" panose="020F0502020204030204" pitchFamily="34" charset="0"/>
              <a:ea typeface="Calibri"/>
              <a:cs typeface="Calibri" panose="020F0502020204030204" pitchFamily="34" charset="0"/>
              <a:sym typeface="Calibri"/>
            </a:endParaRPr>
          </a:p>
          <a:p>
            <a:pPr lvl="0">
              <a:buClr>
                <a:srgbClr val="000000"/>
              </a:buClr>
              <a:buSzPts val="4400"/>
            </a:pPr>
            <a:r>
              <a:rPr lang="en-US" sz="3200" dirty="0">
                <a:latin typeface="Calibri" panose="020F0502020204030204" pitchFamily="34" charset="0"/>
                <a:ea typeface="Calibri"/>
                <a:cs typeface="Calibri" panose="020F0502020204030204" pitchFamily="34" charset="0"/>
                <a:sym typeface="Calibri"/>
              </a:rPr>
              <a:t>My Roles: Game Designer, Programmer, and Animator.</a:t>
            </a:r>
          </a:p>
          <a:p>
            <a:pPr lvl="0">
              <a:buClr>
                <a:srgbClr val="000000"/>
              </a:buClr>
              <a:buSzPts val="4400"/>
            </a:pPr>
            <a:endParaRPr lang="en-US" sz="3200" dirty="0">
              <a:latin typeface="Calibri" panose="020F0502020204030204" pitchFamily="34" charset="0"/>
              <a:ea typeface="Calibri"/>
              <a:cs typeface="Calibri" panose="020F0502020204030204" pitchFamily="34" charset="0"/>
              <a:sym typeface="Calibri"/>
            </a:endParaRPr>
          </a:p>
          <a:p>
            <a:pPr lvl="0">
              <a:buClr>
                <a:srgbClr val="000000"/>
              </a:buClr>
              <a:buSzPts val="4400"/>
            </a:pPr>
            <a:r>
              <a:rPr lang="en-US" sz="3200" dirty="0">
                <a:latin typeface="Calibri" panose="020F0502020204030204" pitchFamily="34" charset="0"/>
                <a:ea typeface="Calibri"/>
                <a:cs typeface="Calibri" panose="020F0502020204030204" pitchFamily="34" charset="0"/>
                <a:sym typeface="Calibri"/>
              </a:rPr>
              <a:t>My responsibilities were focused heavily on animation integration, mechanics, and controls of the player and enemies.</a:t>
            </a:r>
          </a:p>
          <a:p>
            <a:pPr lvl="0">
              <a:buClr>
                <a:srgbClr val="000000"/>
              </a:buClr>
              <a:buSzPts val="4400"/>
            </a:pPr>
            <a:endParaRPr lang="en-US" sz="3200" dirty="0">
              <a:latin typeface="Calibri" panose="020F0502020204030204" pitchFamily="34" charset="0"/>
              <a:ea typeface="Calibri"/>
              <a:cs typeface="Calibri" panose="020F0502020204030204" pitchFamily="34" charset="0"/>
              <a:sym typeface="Calibri"/>
            </a:endParaRPr>
          </a:p>
          <a:p>
            <a:pPr lvl="0">
              <a:buClr>
                <a:srgbClr val="000000"/>
              </a:buClr>
              <a:buSzPts val="4400"/>
            </a:pPr>
            <a:r>
              <a:rPr lang="en-US" sz="3200" dirty="0">
                <a:latin typeface="Calibri" panose="020F0502020204030204" pitchFamily="34" charset="0"/>
                <a:ea typeface="Calibri"/>
                <a:cs typeface="Calibri" panose="020F0502020204030204" pitchFamily="34" charset="0"/>
                <a:sym typeface="Calibri"/>
              </a:rPr>
              <a:t>My Overall Goal: to produce a functioning prototype that reflects most of the concepts in the GDD; showcases the animations, attacks, player mechanics, and survival aspects of 9/20.</a:t>
            </a:r>
          </a:p>
          <a:p>
            <a:pPr lvl="0">
              <a:buClr>
                <a:srgbClr val="000000"/>
              </a:buClr>
              <a:buSzPts val="4400"/>
            </a:pPr>
            <a:endParaRPr lang="en-US" sz="3200" dirty="0">
              <a:latin typeface="Calibri" panose="020F0502020204030204" pitchFamily="34" charset="0"/>
              <a:ea typeface="Calibri"/>
              <a:cs typeface="Calibri" panose="020F0502020204030204" pitchFamily="34" charset="0"/>
              <a:sym typeface="Calibri"/>
            </a:endParaRPr>
          </a:p>
          <a:p>
            <a:pPr lvl="0">
              <a:buClr>
                <a:srgbClr val="000000"/>
              </a:buClr>
              <a:buSzPts val="4400"/>
            </a:pPr>
            <a:r>
              <a:rPr lang="en-US" sz="3200" dirty="0">
                <a:latin typeface="Calibri" panose="020F0502020204030204" pitchFamily="34" charset="0"/>
                <a:ea typeface="Calibri"/>
                <a:cs typeface="Calibri" panose="020F0502020204030204" pitchFamily="34" charset="0"/>
                <a:sym typeface="Calibri"/>
              </a:rPr>
              <a:t>My Skills Include:</a:t>
            </a:r>
          </a:p>
          <a:p>
            <a:pPr lvl="0">
              <a:buClr>
                <a:srgbClr val="000000"/>
              </a:buClr>
              <a:buSzPts val="4400"/>
            </a:pPr>
            <a:r>
              <a:rPr lang="en-US" sz="3200" dirty="0">
                <a:latin typeface="Calibri" panose="020F0502020204030204" pitchFamily="34" charset="0"/>
                <a:ea typeface="Calibri"/>
                <a:cs typeface="Calibri" panose="020F0502020204030204" pitchFamily="34" charset="0"/>
                <a:sym typeface="Calibri"/>
              </a:rPr>
              <a:t>	- Understanding C# in Unity.</a:t>
            </a:r>
          </a:p>
          <a:p>
            <a:pPr lvl="0">
              <a:buClr>
                <a:srgbClr val="000000"/>
              </a:buClr>
              <a:buSzPts val="4400"/>
            </a:pPr>
            <a:r>
              <a:rPr lang="en-US" sz="3200" dirty="0">
                <a:latin typeface="Calibri" panose="020F0502020204030204" pitchFamily="34" charset="0"/>
                <a:ea typeface="Calibri"/>
                <a:cs typeface="Calibri" panose="020F0502020204030204" pitchFamily="34" charset="0"/>
                <a:sym typeface="Calibri"/>
              </a:rPr>
              <a:t>	- Integrating 2D assets into the scene.</a:t>
            </a:r>
          </a:p>
          <a:p>
            <a:pPr lvl="0">
              <a:buClr>
                <a:srgbClr val="000000"/>
              </a:buClr>
              <a:buSzPts val="4400"/>
            </a:pPr>
            <a:r>
              <a:rPr lang="en-US" sz="3200" dirty="0">
                <a:latin typeface="Calibri" panose="020F0502020204030204" pitchFamily="34" charset="0"/>
                <a:ea typeface="Calibri"/>
                <a:cs typeface="Calibri" panose="020F0502020204030204" pitchFamily="34" charset="0"/>
                <a:sym typeface="Calibri"/>
              </a:rPr>
              <a:t>	- Developing scripts for movement.</a:t>
            </a:r>
          </a:p>
          <a:p>
            <a:pPr lvl="0">
              <a:buClr>
                <a:srgbClr val="000000"/>
              </a:buClr>
              <a:buSzPts val="4400"/>
            </a:pPr>
            <a:endParaRPr lang="en-US" sz="3200" dirty="0">
              <a:latin typeface="Calibri" panose="020F0502020204030204" pitchFamily="34" charset="0"/>
              <a:ea typeface="Calibri"/>
              <a:cs typeface="Calibri" panose="020F0502020204030204" pitchFamily="34" charset="0"/>
              <a:sym typeface="Calibri"/>
            </a:endParaRPr>
          </a:p>
          <a:p>
            <a:pPr lvl="0">
              <a:buClr>
                <a:srgbClr val="000000"/>
              </a:buClr>
              <a:buSzPts val="4400"/>
            </a:pPr>
            <a:endParaRPr lang="en-US" sz="3200" dirty="0">
              <a:latin typeface="Calibri" panose="020F0502020204030204" pitchFamily="34" charset="0"/>
              <a:ea typeface="Calibri"/>
              <a:cs typeface="Calibri" panose="020F0502020204030204" pitchFamily="34" charset="0"/>
              <a:sym typeface="Calibri"/>
            </a:endParaRPr>
          </a:p>
          <a:p>
            <a:pPr lvl="0">
              <a:buClr>
                <a:srgbClr val="000000"/>
              </a:buClr>
              <a:buSzPts val="4400"/>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240"/>
              </a:spcBef>
              <a:spcAft>
                <a:spcPts val="0"/>
              </a:spcAft>
              <a:buClr>
                <a:srgbClr val="000000"/>
              </a:buClr>
              <a:buSzPts val="2400"/>
              <a:buFont typeface="Arial"/>
              <a:buNone/>
            </a:pPr>
            <a:r>
              <a:rPr lang="en-US" sz="2400" b="0" i="0" u="none" strike="noStrike" cap="none" dirty="0">
                <a:solidFill>
                  <a:schemeClr val="dk1"/>
                </a:solidFill>
                <a:latin typeface="Times New Roman"/>
                <a:ea typeface="Times New Roman"/>
                <a:cs typeface="Times New Roman"/>
                <a:sym typeface="Times New Roman"/>
              </a:rPr>
              <a:t>	</a:t>
            </a:r>
            <a:endParaRPr sz="2400" b="0" i="1" u="none" strike="noStrike" cap="none" dirty="0">
              <a:solidFill>
                <a:schemeClr val="accent2"/>
              </a:solidFill>
              <a:latin typeface="Times New Roman"/>
              <a:ea typeface="Times New Roman"/>
              <a:cs typeface="Times New Roman"/>
              <a:sym typeface="Times New Roman"/>
            </a:endParaRPr>
          </a:p>
          <a:p>
            <a:pPr marL="0" marR="0" lvl="0" indent="0" algn="l" rtl="0">
              <a:lnSpc>
                <a:spcPct val="100000"/>
              </a:lnSpc>
              <a:spcBef>
                <a:spcPts val="240"/>
              </a:spcBef>
              <a:spcAft>
                <a:spcPts val="0"/>
              </a:spcAft>
              <a:buClr>
                <a:srgbClr val="000000"/>
              </a:buClr>
              <a:buSzPts val="2400"/>
              <a:buFont typeface="Arial"/>
              <a:buNone/>
            </a:pPr>
            <a:endParaRPr sz="2400" b="0" i="0" u="none" strike="noStrike" cap="none" dirty="0">
              <a:solidFill>
                <a:schemeClr val="dk1"/>
              </a:solidFill>
              <a:latin typeface="Times New Roman"/>
              <a:ea typeface="Times New Roman"/>
              <a:cs typeface="Times New Roman"/>
              <a:sym typeface="Times New Roman"/>
            </a:endParaRPr>
          </a:p>
        </p:txBody>
      </p:sp>
      <p:sp>
        <p:nvSpPr>
          <p:cNvPr id="147" name="Google Shape;147;p1"/>
          <p:cNvSpPr txBox="1"/>
          <p:nvPr/>
        </p:nvSpPr>
        <p:spPr>
          <a:xfrm>
            <a:off x="905096" y="20081058"/>
            <a:ext cx="8761158" cy="7162800"/>
          </a:xfrm>
          <a:prstGeom prst="rect">
            <a:avLst/>
          </a:prstGeom>
          <a:solidFill>
            <a:schemeClr val="lt1"/>
          </a:solidFill>
          <a:ln w="12700" cap="flat" cmpd="sng">
            <a:solidFill>
              <a:schemeClr val="hlink"/>
            </a:solidFill>
            <a:prstDash val="solid"/>
            <a:miter lim="800000"/>
            <a:headEnd type="none" w="sm" len="sm"/>
            <a:tailEnd type="none" w="sm" len="sm"/>
          </a:ln>
        </p:spPr>
        <p:txBody>
          <a:bodyPr spcFirstLastPara="1" wrap="square" lIns="914400" tIns="457200" rIns="914400" bIns="914400" anchor="t" anchorCtr="0">
            <a:noAutofit/>
          </a:bodyPr>
          <a:lstStyle/>
          <a:p>
            <a:pPr marL="0" marR="0" lvl="0" indent="0" algn="just" rtl="0">
              <a:lnSpc>
                <a:spcPct val="100000"/>
              </a:lnSpc>
              <a:spcBef>
                <a:spcPts val="0"/>
              </a:spcBef>
              <a:spcAft>
                <a:spcPts val="0"/>
              </a:spcAft>
              <a:buClr>
                <a:srgbClr val="000000"/>
              </a:buClr>
              <a:buSzPts val="4400"/>
              <a:buFont typeface="Arial"/>
              <a:buNone/>
            </a:pPr>
            <a:r>
              <a:rPr lang="en-US" sz="4400" b="1" u="sng" dirty="0">
                <a:solidFill>
                  <a:srgbClr val="1F3864"/>
                </a:solidFill>
                <a:latin typeface="Calibri"/>
                <a:ea typeface="Calibri"/>
                <a:cs typeface="Calibri"/>
                <a:sym typeface="Calibri"/>
              </a:rPr>
              <a:t>The Process</a:t>
            </a:r>
            <a:r>
              <a:rPr lang="en-US" sz="4400" b="1" i="0" u="sng" strike="noStrike" cap="none" dirty="0">
                <a:solidFill>
                  <a:srgbClr val="1F3864"/>
                </a:solidFill>
                <a:latin typeface="Calibri"/>
                <a:ea typeface="Calibri"/>
                <a:cs typeface="Calibri"/>
                <a:sym typeface="Calibri"/>
              </a:rPr>
              <a:t>:</a:t>
            </a:r>
          </a:p>
          <a:p>
            <a:pPr marL="0" marR="0" lvl="0" indent="0" rtl="0">
              <a:lnSpc>
                <a:spcPct val="100000"/>
              </a:lnSpc>
              <a:spcBef>
                <a:spcPts val="0"/>
              </a:spcBef>
              <a:spcAft>
                <a:spcPts val="0"/>
              </a:spcAft>
              <a:buClr>
                <a:srgbClr val="000000"/>
              </a:buClr>
              <a:buSzPts val="4400"/>
              <a:buFont typeface="Arial"/>
              <a:buNone/>
            </a:pPr>
            <a:r>
              <a:rPr lang="en-US" sz="3200" i="0" u="none" strike="noStrike" cap="none" dirty="0">
                <a:latin typeface="Calibri"/>
                <a:ea typeface="Calibri"/>
                <a:cs typeface="Calibri"/>
                <a:sym typeface="Calibri"/>
              </a:rPr>
              <a:t>The project begins with meeting with my technical advisor and ensuring the concept of the game is manageable between myself and my team members. Slowly begin implementing the 2D animation assets, weapons, movement, and enemy functionality to properly gain feedback from the user. This further includes different elements being worked on and checked throughout the way to iron out any bugs that may arise. </a:t>
            </a:r>
            <a:endParaRPr sz="1400" b="0" i="0" u="none" strike="noStrike" cap="none" dirty="0">
              <a:latin typeface="Arial"/>
              <a:ea typeface="Arial"/>
              <a:cs typeface="Arial"/>
              <a:sym typeface="Arial"/>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40"/>
              </a:spcBef>
              <a:spcAft>
                <a:spcPts val="0"/>
              </a:spcAft>
              <a:buClr>
                <a:srgbClr val="000000"/>
              </a:buClr>
              <a:buSzPts val="2400"/>
              <a:buFont typeface="Arial"/>
              <a:buNone/>
            </a:pPr>
            <a:endParaRPr sz="2400" b="0" i="0" u="none" strike="noStrike" cap="none" dirty="0">
              <a:solidFill>
                <a:schemeClr val="dk1"/>
              </a:solidFill>
              <a:latin typeface="Times New Roman"/>
              <a:ea typeface="Times New Roman"/>
              <a:cs typeface="Times New Roman"/>
              <a:sym typeface="Times New Roman"/>
            </a:endParaRPr>
          </a:p>
        </p:txBody>
      </p:sp>
      <p:sp>
        <p:nvSpPr>
          <p:cNvPr id="148" name="Google Shape;148;p1"/>
          <p:cNvSpPr txBox="1"/>
          <p:nvPr/>
        </p:nvSpPr>
        <p:spPr>
          <a:xfrm>
            <a:off x="28584200" y="4891088"/>
            <a:ext cx="8458200" cy="10744200"/>
          </a:xfrm>
          <a:prstGeom prst="rect">
            <a:avLst/>
          </a:prstGeom>
          <a:solidFill>
            <a:schemeClr val="lt1"/>
          </a:solidFill>
          <a:ln w="12700" cap="flat" cmpd="sng">
            <a:solidFill>
              <a:schemeClr val="hlink"/>
            </a:solidFill>
            <a:prstDash val="solid"/>
            <a:miter lim="800000"/>
            <a:headEnd type="none" w="sm" len="sm"/>
            <a:tailEnd type="none" w="sm" len="sm"/>
          </a:ln>
        </p:spPr>
        <p:txBody>
          <a:bodyPr spcFirstLastPara="1" wrap="square" lIns="914400" tIns="457200" rIns="914400" bIns="914400" anchor="t" anchorCtr="0">
            <a:noAutofit/>
          </a:bodyPr>
          <a:lstStyle/>
          <a:p>
            <a:pPr marL="0" marR="0" lvl="0" indent="0" algn="l" rtl="0">
              <a:lnSpc>
                <a:spcPct val="100000"/>
              </a:lnSpc>
              <a:spcBef>
                <a:spcPts val="0"/>
              </a:spcBef>
              <a:spcAft>
                <a:spcPts val="0"/>
              </a:spcAft>
              <a:buClr>
                <a:srgbClr val="000000"/>
              </a:buClr>
              <a:buSzPts val="4400"/>
              <a:buFont typeface="Arial"/>
              <a:buNone/>
            </a:pPr>
            <a:r>
              <a:rPr lang="en-US" sz="4400" b="1" i="0" u="sng" strike="noStrike" cap="none" dirty="0">
                <a:solidFill>
                  <a:srgbClr val="1F3864"/>
                </a:solidFill>
                <a:latin typeface="Calibri"/>
                <a:ea typeface="Calibri"/>
                <a:cs typeface="Calibri"/>
                <a:sym typeface="Calibri"/>
              </a:rPr>
              <a:t>Conclusion:</a:t>
            </a:r>
          </a:p>
          <a:p>
            <a:pPr marL="0" marR="0" lvl="0" indent="0" algn="l" rtl="0">
              <a:lnSpc>
                <a:spcPct val="100000"/>
              </a:lnSpc>
              <a:spcBef>
                <a:spcPts val="0"/>
              </a:spcBef>
              <a:spcAft>
                <a:spcPts val="0"/>
              </a:spcAft>
              <a:buClr>
                <a:srgbClr val="000000"/>
              </a:buClr>
              <a:buSzPts val="4400"/>
              <a:buFont typeface="Arial"/>
              <a:buNone/>
            </a:pPr>
            <a:r>
              <a:rPr lang="en-US" sz="3200" dirty="0">
                <a:solidFill>
                  <a:srgbClr val="1F3864"/>
                </a:solidFill>
                <a:latin typeface="Calibri"/>
                <a:ea typeface="Calibri"/>
                <a:cs typeface="Calibri"/>
                <a:sym typeface="Calibri"/>
              </a:rPr>
              <a:t>While we collectively were able to produce a functioning prototype, there were various aspects of the game that got scrapped from the final version which is something moving forward we wanted to continue working out, outside of City Tech. This included more backstory and understanding behind the game’s lore based on the Facebook events. The path we took towards expanding the main ideas of the game truly showed the concept of our idea, but could further be expanded through additional content like the end goal of 51 waves with a boss fight, new weapons, and other concepts added in. Overall, 9/20 is a combination of slight lore, action, and “grind-like” play styles that can keep players engaged. </a:t>
            </a:r>
            <a:endParaRPr lang="en-US" sz="3200" i="0" strike="noStrike" cap="none" dirty="0">
              <a:solidFill>
                <a:srgbClr val="1F3864"/>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9" name="Google Shape;149;p1"/>
          <p:cNvSpPr txBox="1"/>
          <p:nvPr/>
        </p:nvSpPr>
        <p:spPr>
          <a:xfrm>
            <a:off x="28734829" y="17116927"/>
            <a:ext cx="8534400" cy="10619872"/>
          </a:xfrm>
          <a:prstGeom prst="rect">
            <a:avLst/>
          </a:prstGeom>
          <a:solidFill>
            <a:schemeClr val="lt1"/>
          </a:solidFill>
          <a:ln w="12700" cap="flat" cmpd="sng">
            <a:solidFill>
              <a:schemeClr val="hlink"/>
            </a:solidFill>
            <a:prstDash val="solid"/>
            <a:miter lim="800000"/>
            <a:headEnd type="none" w="sm" len="sm"/>
            <a:tailEnd type="none" w="sm" len="sm"/>
          </a:ln>
        </p:spPr>
        <p:txBody>
          <a:bodyPr spcFirstLastPara="1" wrap="square" lIns="914400" tIns="457200" rIns="914400" bIns="914400" anchor="t" anchorCtr="0">
            <a:noAutofit/>
          </a:bodyPr>
          <a:lstStyle/>
          <a:p>
            <a:pPr marL="500063" marR="0" lvl="0" indent="-500063" algn="l" rtl="0">
              <a:lnSpc>
                <a:spcPct val="100000"/>
              </a:lnSpc>
              <a:spcBef>
                <a:spcPts val="0"/>
              </a:spcBef>
              <a:spcAft>
                <a:spcPts val="0"/>
              </a:spcAft>
              <a:buClr>
                <a:srgbClr val="000000"/>
              </a:buClr>
              <a:buSzPts val="4400"/>
              <a:buFont typeface="Arial"/>
              <a:buNone/>
            </a:pPr>
            <a:r>
              <a:rPr lang="en-US" sz="4400" b="1" u="sng" dirty="0">
                <a:solidFill>
                  <a:srgbClr val="1F3864"/>
                </a:solidFill>
                <a:latin typeface="Calibri"/>
                <a:ea typeface="Calibri"/>
                <a:cs typeface="Calibri"/>
                <a:sym typeface="Calibri"/>
              </a:rPr>
              <a:t>Inspiration(s)</a:t>
            </a:r>
            <a:r>
              <a:rPr lang="en-US" sz="4400" b="1" i="0" u="sng" strike="noStrike" cap="none" dirty="0">
                <a:solidFill>
                  <a:srgbClr val="1F3864"/>
                </a:solidFill>
                <a:latin typeface="Calibri"/>
                <a:ea typeface="Calibri"/>
                <a:cs typeface="Calibri"/>
                <a:sym typeface="Calibri"/>
              </a:rPr>
              <a:t>:</a:t>
            </a:r>
          </a:p>
          <a:p>
            <a:pPr marL="500063" marR="0" lvl="0" indent="-500063" algn="l" rtl="0">
              <a:lnSpc>
                <a:spcPct val="100000"/>
              </a:lnSpc>
              <a:spcBef>
                <a:spcPts val="0"/>
              </a:spcBef>
              <a:spcAft>
                <a:spcPts val="0"/>
              </a:spcAft>
              <a:buClr>
                <a:srgbClr val="000000"/>
              </a:buClr>
              <a:buSzPts val="4400"/>
              <a:buFont typeface="Arial"/>
              <a:buNone/>
            </a:pPr>
            <a:r>
              <a:rPr lang="en-US" sz="3200" i="0" u="none" strike="noStrike" cap="none" dirty="0" err="1">
                <a:solidFill>
                  <a:srgbClr val="1F3864"/>
                </a:solidFill>
                <a:latin typeface="Calibri"/>
                <a:ea typeface="Arial"/>
                <a:cs typeface="Calibri"/>
                <a:sym typeface="Calibri"/>
              </a:rPr>
              <a:t>Boxhead</a:t>
            </a:r>
            <a:r>
              <a:rPr lang="en-US" sz="3200" i="0" u="none" strike="noStrike" cap="none" dirty="0">
                <a:solidFill>
                  <a:srgbClr val="1F3864"/>
                </a:solidFill>
                <a:latin typeface="Calibri"/>
                <a:ea typeface="Arial"/>
                <a:cs typeface="Calibri"/>
                <a:sym typeface="Calibri"/>
              </a:rPr>
              <a:t> Zombies and Plants vs Zombies</a:t>
            </a:r>
            <a:endParaRPr sz="32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Calibri"/>
                <a:ea typeface="Calibri"/>
                <a:cs typeface="Calibri"/>
                <a:sym typeface="Calibri"/>
              </a:rPr>
              <a:t> </a:t>
            </a:r>
            <a:endParaRPr sz="2000" b="0" i="0" u="none" strike="noStrike" cap="none" dirty="0">
              <a:solidFill>
                <a:schemeClr val="dk1"/>
              </a:solidFill>
              <a:latin typeface="Times New Roman"/>
              <a:ea typeface="Times New Roman"/>
              <a:cs typeface="Times New Roman"/>
              <a:sym typeface="Times New Roman"/>
            </a:endParaRPr>
          </a:p>
        </p:txBody>
      </p:sp>
      <p:sp>
        <p:nvSpPr>
          <p:cNvPr id="150" name="Google Shape;150;p1"/>
          <p:cNvSpPr txBox="1"/>
          <p:nvPr/>
        </p:nvSpPr>
        <p:spPr>
          <a:xfrm>
            <a:off x="10462189" y="13257965"/>
            <a:ext cx="8534400" cy="14478834"/>
          </a:xfrm>
          <a:prstGeom prst="rect">
            <a:avLst/>
          </a:prstGeom>
          <a:solidFill>
            <a:schemeClr val="lt1"/>
          </a:solidFill>
          <a:ln w="12700" cap="flat" cmpd="sng">
            <a:solidFill>
              <a:schemeClr val="hlink"/>
            </a:solidFill>
            <a:prstDash val="solid"/>
            <a:miter lim="800000"/>
            <a:headEnd type="none" w="sm" len="sm"/>
            <a:tailEnd type="none" w="sm" len="sm"/>
          </a:ln>
        </p:spPr>
        <p:txBody>
          <a:bodyPr spcFirstLastPara="1" wrap="square" lIns="914400" tIns="457200" rIns="914400" bIns="914400" anchor="t" anchorCtr="0">
            <a:noAutofit/>
          </a:bodyPr>
          <a:lstStyle/>
          <a:p>
            <a:pPr marL="0" marR="0" lvl="0" indent="0" algn="just" rtl="0">
              <a:lnSpc>
                <a:spcPct val="100000"/>
              </a:lnSpc>
              <a:spcBef>
                <a:spcPts val="0"/>
              </a:spcBef>
              <a:spcAft>
                <a:spcPts val="0"/>
              </a:spcAft>
              <a:buClr>
                <a:srgbClr val="000000"/>
              </a:buClr>
              <a:buSzPts val="4400"/>
              <a:buFont typeface="Arial"/>
              <a:buNone/>
            </a:pPr>
            <a:r>
              <a:rPr lang="en-US" sz="4400" b="1" i="0" u="sng" strike="noStrike" cap="none" dirty="0">
                <a:solidFill>
                  <a:srgbClr val="1F3864"/>
                </a:solidFill>
                <a:latin typeface="Calibri"/>
                <a:ea typeface="Calibri"/>
                <a:cs typeface="Calibri"/>
                <a:sym typeface="Calibri"/>
              </a:rPr>
              <a:t>Schedule (Month by Month):</a:t>
            </a:r>
            <a:endParaRPr sz="1400" b="0" i="0" u="sng" strike="noStrike" cap="none" dirty="0">
              <a:solidFill>
                <a:srgbClr val="000000"/>
              </a:solidFill>
              <a:latin typeface="Arial"/>
              <a:ea typeface="Arial"/>
              <a:cs typeface="Arial"/>
              <a:sym typeface="Arial"/>
            </a:endParaRPr>
          </a:p>
          <a:p>
            <a:pPr marL="624078" marR="0" lvl="0" indent="-51435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624078" lvl="0" indent="-514350">
              <a:buClr>
                <a:srgbClr val="000000"/>
              </a:buClr>
              <a:buSzPts val="1800"/>
            </a:pPr>
            <a:r>
              <a:rPr lang="en-US" sz="2000" u="sng" dirty="0">
                <a:latin typeface="Calibri" panose="020F0502020204030204" pitchFamily="34" charset="0"/>
                <a:cs typeface="Calibri" panose="020F0502020204030204" pitchFamily="34" charset="0"/>
              </a:rPr>
              <a:t>February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Revamp current version of Unity Project (9/20); beginning to separate sections for groupwork.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Adjusting existing scripts and fixing current bugs in prototype version.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Eliminating clutters of un-needed scripts and finalize the scripts needed for the project.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Backtracking Unity files and creating backup saves to be shared with group members.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Beginning levels (1-2) to be completed with functioning mechanics.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Playtesting between all members. </a:t>
            </a:r>
          </a:p>
          <a:p>
            <a:pPr marL="624078" lvl="0" indent="-514350">
              <a:buClr>
                <a:srgbClr val="000000"/>
              </a:buClr>
              <a:buSzPts val="1800"/>
            </a:pPr>
            <a:endParaRPr lang="en-US" sz="2000" dirty="0">
              <a:latin typeface="Calibri" panose="020F0502020204030204" pitchFamily="34" charset="0"/>
              <a:cs typeface="Calibri" panose="020F0502020204030204" pitchFamily="34" charset="0"/>
            </a:endParaRPr>
          </a:p>
          <a:p>
            <a:pPr marL="624078" lvl="0" indent="-514350">
              <a:buClr>
                <a:srgbClr val="000000"/>
              </a:buClr>
              <a:buSzPts val="1800"/>
            </a:pPr>
            <a:r>
              <a:rPr lang="en-US" sz="2000" u="sng" dirty="0">
                <a:latin typeface="Calibri" panose="020F0502020204030204" pitchFamily="34" charset="0"/>
                <a:cs typeface="Calibri" panose="020F0502020204030204" pitchFamily="34" charset="0"/>
              </a:rPr>
              <a:t>March</a:t>
            </a:r>
            <a:r>
              <a:rPr lang="en-US" sz="2000" dirty="0">
                <a:latin typeface="Calibri" panose="020F0502020204030204" pitchFamily="34" charset="0"/>
                <a:cs typeface="Calibri" panose="020F0502020204030204" pitchFamily="34" charset="0"/>
              </a:rPr>
              <a:t>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Animations for new weapon loadouts should be nearly complete.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Mapping controls for weapon swapping and different bullet damage per weapon.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Ensuring the player moves smoothly within the play space (basic mechanics running).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Weapon damage (equipment addition may be implemented if enough time) to be considered and altered.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Playtesting between all members. </a:t>
            </a:r>
          </a:p>
          <a:p>
            <a:pPr marL="624078" lvl="0" indent="-514350">
              <a:buClr>
                <a:srgbClr val="000000"/>
              </a:buClr>
              <a:buSzPts val="1800"/>
            </a:pPr>
            <a:endParaRPr lang="en-US" sz="2000" dirty="0">
              <a:latin typeface="Calibri" panose="020F0502020204030204" pitchFamily="34" charset="0"/>
              <a:cs typeface="Calibri" panose="020F0502020204030204" pitchFamily="34" charset="0"/>
            </a:endParaRPr>
          </a:p>
          <a:p>
            <a:pPr marL="624078" lvl="0" indent="-514350">
              <a:buClr>
                <a:srgbClr val="000000"/>
              </a:buClr>
              <a:buSzPts val="1800"/>
            </a:pPr>
            <a:r>
              <a:rPr lang="en-US" sz="2000" u="sng" dirty="0">
                <a:latin typeface="Calibri" panose="020F0502020204030204" pitchFamily="34" charset="0"/>
                <a:cs typeface="Calibri" panose="020F0502020204030204" pitchFamily="34" charset="0"/>
              </a:rPr>
              <a:t>April</a:t>
            </a:r>
            <a:r>
              <a:rPr lang="en-US" sz="2000" dirty="0">
                <a:latin typeface="Calibri" panose="020F0502020204030204" pitchFamily="34" charset="0"/>
                <a:cs typeface="Calibri" panose="020F0502020204030204" pitchFamily="34" charset="0"/>
              </a:rPr>
              <a:t>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Implementing stronger and weaker enemies and have them scripted for different levels for difficult differences.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Adjusting existing and new prefabs for player interaction (and new mechanic implementation).</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Feedback for enemy and player interaction (takes damage, loses health, heals, death, </a:t>
            </a:r>
            <a:r>
              <a:rPr lang="en-US" sz="2000" dirty="0" err="1">
                <a:latin typeface="Calibri" panose="020F0502020204030204" pitchFamily="34" charset="0"/>
                <a:cs typeface="Calibri" panose="020F0502020204030204" pitchFamily="34" charset="0"/>
              </a:rPr>
              <a:t>etc</a:t>
            </a:r>
            <a:r>
              <a:rPr lang="en-US" sz="2000" dirty="0">
                <a:latin typeface="Calibri" panose="020F0502020204030204" pitchFamily="34" charset="0"/>
                <a:cs typeface="Calibri" panose="020F0502020204030204" pitchFamily="34" charset="0"/>
              </a:rPr>
              <a:t>).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Playtesting and Demo Structure Set-Up. </a:t>
            </a:r>
          </a:p>
          <a:p>
            <a:pPr marL="624078" lvl="0" indent="-514350">
              <a:buClr>
                <a:srgbClr val="000000"/>
              </a:buClr>
              <a:buSzPts val="1800"/>
            </a:pPr>
            <a:endParaRPr lang="en-US" sz="2000" dirty="0">
              <a:latin typeface="Calibri" panose="020F0502020204030204" pitchFamily="34" charset="0"/>
              <a:cs typeface="Calibri" panose="020F0502020204030204" pitchFamily="34" charset="0"/>
            </a:endParaRPr>
          </a:p>
          <a:p>
            <a:pPr marL="624078" lvl="0" indent="-514350">
              <a:buClr>
                <a:srgbClr val="000000"/>
              </a:buClr>
              <a:buSzPts val="1800"/>
            </a:pPr>
            <a:r>
              <a:rPr lang="en-US" sz="2000" u="sng" dirty="0">
                <a:latin typeface="Calibri" panose="020F0502020204030204" pitchFamily="34" charset="0"/>
                <a:cs typeface="Calibri" panose="020F0502020204030204" pitchFamily="34" charset="0"/>
              </a:rPr>
              <a:t>May</a:t>
            </a:r>
            <a:r>
              <a:rPr lang="en-US" sz="2000" dirty="0">
                <a:latin typeface="Calibri" panose="020F0502020204030204" pitchFamily="34" charset="0"/>
                <a:cs typeface="Calibri" panose="020F0502020204030204" pitchFamily="34" charset="0"/>
              </a:rPr>
              <a:t>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Intensive playtesting for demo showcase by the end of May.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Final touches, updates, and removals.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Poster set up for culmination. </a:t>
            </a:r>
          </a:p>
          <a:p>
            <a:pPr marL="624078" lvl="0" indent="-514350">
              <a:buClr>
                <a:srgbClr val="000000"/>
              </a:buClr>
              <a:buSzPts val="1800"/>
            </a:pPr>
            <a:r>
              <a:rPr lang="en-US" sz="2000" dirty="0">
                <a:latin typeface="Calibri" panose="020F0502020204030204" pitchFamily="34" charset="0"/>
                <a:cs typeface="Calibri" panose="020F0502020204030204" pitchFamily="34" charset="0"/>
              </a:rPr>
              <a:t>	➢ Final presentation for culmination.</a:t>
            </a:r>
            <a:endParaRPr sz="2000" b="1" i="0" u="none" strike="noStrike" cap="none" dirty="0">
              <a:latin typeface="Calibri" panose="020F0502020204030204" pitchFamily="34" charset="0"/>
              <a:ea typeface="Calibri"/>
              <a:cs typeface="Calibri" panose="020F0502020204030204" pitchFamily="34" charset="0"/>
              <a:sym typeface="Calibri"/>
            </a:endParaRPr>
          </a:p>
          <a:p>
            <a:pPr marL="1385888" marR="0" lvl="1" indent="-193675" algn="l" rtl="0">
              <a:lnSpc>
                <a:spcPct val="100000"/>
              </a:lnSpc>
              <a:spcBef>
                <a:spcPts val="240"/>
              </a:spcBef>
              <a:spcAft>
                <a:spcPts val="0"/>
              </a:spcAft>
              <a:buClr>
                <a:schemeClr val="dk1"/>
              </a:buClr>
              <a:buSzPts val="2400"/>
              <a:buFont typeface="Times New Roman"/>
              <a:buNone/>
            </a:pP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240"/>
              </a:spcBef>
              <a:spcAft>
                <a:spcPts val="0"/>
              </a:spcAft>
              <a:buClr>
                <a:srgbClr val="000000"/>
              </a:buClr>
              <a:buSzPts val="2400"/>
              <a:buFont typeface="Arial"/>
              <a:buNone/>
            </a:pPr>
            <a:r>
              <a:rPr lang="en-US" sz="2400" b="0" i="0" u="none" strike="noStrike" cap="none" dirty="0">
                <a:solidFill>
                  <a:schemeClr val="dk1"/>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p:txBody>
      </p:sp>
      <p:sp>
        <p:nvSpPr>
          <p:cNvPr id="151" name="Google Shape;151;p1"/>
          <p:cNvSpPr txBox="1"/>
          <p:nvPr/>
        </p:nvSpPr>
        <p:spPr>
          <a:xfrm>
            <a:off x="19636609" y="17116927"/>
            <a:ext cx="8458200" cy="10619872"/>
          </a:xfrm>
          <a:prstGeom prst="rect">
            <a:avLst/>
          </a:prstGeom>
          <a:solidFill>
            <a:schemeClr val="lt1"/>
          </a:solidFill>
          <a:ln w="12700" cap="flat" cmpd="sng">
            <a:solidFill>
              <a:schemeClr val="hlink"/>
            </a:solidFill>
            <a:prstDash val="solid"/>
            <a:miter lim="800000"/>
            <a:headEnd type="none" w="sm" len="sm"/>
            <a:tailEnd type="none" w="sm" len="sm"/>
          </a:ln>
        </p:spPr>
        <p:txBody>
          <a:bodyPr spcFirstLastPara="1" wrap="square" lIns="914400" tIns="914400" rIns="914400" bIns="914400" anchor="t" anchorCtr="0">
            <a:noAutofit/>
          </a:bodyPr>
          <a:lstStyle/>
          <a:p>
            <a:pPr marL="0" marR="0" lvl="0" indent="0" algn="just" rtl="0">
              <a:lnSpc>
                <a:spcPct val="100000"/>
              </a:lnSpc>
              <a:spcBef>
                <a:spcPts val="0"/>
              </a:spcBef>
              <a:spcAft>
                <a:spcPts val="0"/>
              </a:spcAft>
              <a:buClr>
                <a:srgbClr val="000000"/>
              </a:buClr>
              <a:buSzPts val="4400"/>
              <a:buFont typeface="Arial"/>
              <a:buNone/>
            </a:pPr>
            <a:r>
              <a:rPr lang="en-US" sz="4400" b="1" i="0" u="sng" strike="noStrike" cap="none" dirty="0">
                <a:solidFill>
                  <a:srgbClr val="1F3864"/>
                </a:solidFill>
                <a:latin typeface="Calibri"/>
                <a:ea typeface="Calibri"/>
                <a:cs typeface="Calibri"/>
                <a:sym typeface="Calibri"/>
              </a:rPr>
              <a:t>Results:</a:t>
            </a:r>
          </a:p>
          <a:p>
            <a:pPr lvl="0">
              <a:buClr>
                <a:srgbClr val="000000"/>
              </a:buClr>
              <a:buSzPts val="4400"/>
            </a:pPr>
            <a:r>
              <a:rPr lang="en-US" sz="3200" dirty="0">
                <a:solidFill>
                  <a:srgbClr val="000000"/>
                </a:solidFill>
                <a:latin typeface="Calibri" panose="020F0502020204030204" pitchFamily="34" charset="0"/>
                <a:ea typeface="Arial"/>
                <a:cs typeface="Calibri" panose="020F0502020204030204" pitchFamily="34" charset="0"/>
                <a:sym typeface="Arial"/>
              </a:rPr>
              <a:t>9/20’s final product included a playable demo that initially showcased infinite waves for our survival system. This further included multiple weapons that the player can swap and unlock with progression, animations that were mapped to the weapon changes through various key presses, basic player functionality for movement controls through the keyboard keys (WASD) and mouse movement for aiming (clicking to shoot bullets or knife). Ultimately, a lot of the final product was changed because of time constraints, however, ensuring we had a functioning prototype was the main goal we collectively wanted to achieve.</a:t>
            </a:r>
          </a:p>
          <a:p>
            <a:pPr marL="0" marR="0" lvl="0" indent="0" algn="just" rtl="0">
              <a:lnSpc>
                <a:spcPct val="100000"/>
              </a:lnSpc>
              <a:spcBef>
                <a:spcPts val="0"/>
              </a:spcBef>
              <a:spcAft>
                <a:spcPts val="0"/>
              </a:spcAft>
              <a:buClr>
                <a:srgbClr val="000000"/>
              </a:buClr>
              <a:buSzPts val="4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4400"/>
              <a:buFont typeface="Arial"/>
              <a:buNone/>
            </a:pPr>
            <a:endParaRPr sz="4400" b="1" i="0" u="none" strike="noStrike" cap="none" dirty="0">
              <a:solidFill>
                <a:srgbClr val="FF8000"/>
              </a:solidFill>
              <a:latin typeface="Calibri"/>
              <a:ea typeface="Calibri"/>
              <a:cs typeface="Calibri"/>
              <a:sym typeface="Calibri"/>
            </a:endParaRPr>
          </a:p>
        </p:txBody>
      </p:sp>
      <p:sp>
        <p:nvSpPr>
          <p:cNvPr id="152" name="Google Shape;152;p1"/>
          <p:cNvSpPr txBox="1"/>
          <p:nvPr/>
        </p:nvSpPr>
        <p:spPr>
          <a:xfrm>
            <a:off x="10540159" y="5290547"/>
            <a:ext cx="822960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400" b="1" u="sng" dirty="0">
                <a:solidFill>
                  <a:srgbClr val="1F3864"/>
                </a:solidFill>
                <a:latin typeface="Calibri"/>
                <a:ea typeface="Arial"/>
                <a:cs typeface="Calibri"/>
                <a:sym typeface="Calibri"/>
              </a:rPr>
              <a:t>Assets and Code:</a:t>
            </a:r>
          </a:p>
        </p:txBody>
      </p:sp>
      <p:cxnSp>
        <p:nvCxnSpPr>
          <p:cNvPr id="153" name="Google Shape;153;p1"/>
          <p:cNvCxnSpPr/>
          <p:nvPr/>
        </p:nvCxnSpPr>
        <p:spPr>
          <a:xfrm>
            <a:off x="22250400" y="10744200"/>
            <a:ext cx="0" cy="1524000"/>
          </a:xfrm>
          <a:prstGeom prst="straightConnector1">
            <a:avLst/>
          </a:prstGeom>
          <a:solidFill>
            <a:schemeClr val="accent1"/>
          </a:solidFill>
          <a:ln w="28575" cap="flat" cmpd="sng">
            <a:solidFill>
              <a:srgbClr val="2F5496"/>
            </a:solidFill>
            <a:prstDash val="solid"/>
            <a:round/>
            <a:headEnd type="none" w="sm" len="sm"/>
            <a:tailEnd type="none" w="sm" len="sm"/>
          </a:ln>
        </p:spPr>
      </p:cxnSp>
      <p:sp>
        <p:nvSpPr>
          <p:cNvPr id="154" name="Google Shape;154;p1"/>
          <p:cNvSpPr txBox="1"/>
          <p:nvPr/>
        </p:nvSpPr>
        <p:spPr>
          <a:xfrm>
            <a:off x="19636609" y="6487976"/>
            <a:ext cx="8458200" cy="9147312"/>
          </a:xfrm>
          <a:prstGeom prst="rect">
            <a:avLst/>
          </a:prstGeom>
          <a:solidFill>
            <a:schemeClr val="lt1"/>
          </a:solidFill>
          <a:ln w="12700" cap="flat" cmpd="sng">
            <a:solidFill>
              <a:schemeClr val="hlink"/>
            </a:solidFill>
            <a:prstDash val="solid"/>
            <a:miter lim="800000"/>
            <a:headEnd type="none" w="sm" len="sm"/>
            <a:tailEnd type="none" w="sm" len="sm"/>
          </a:ln>
        </p:spPr>
        <p:txBody>
          <a:bodyPr spcFirstLastPara="1" wrap="square" lIns="914400" tIns="914400" rIns="914400" bIns="914400" anchor="t" anchorCtr="0">
            <a:noAutofit/>
          </a:bodyPr>
          <a:lstStyle/>
          <a:p>
            <a:pPr marL="0" marR="0" lvl="0" indent="0" algn="just" rtl="0">
              <a:lnSpc>
                <a:spcPct val="100000"/>
              </a:lnSpc>
              <a:spcBef>
                <a:spcPts val="0"/>
              </a:spcBef>
              <a:spcAft>
                <a:spcPts val="0"/>
              </a:spcAft>
              <a:buClr>
                <a:srgbClr val="000000"/>
              </a:buClr>
              <a:buSzPts val="4400"/>
              <a:buFont typeface="Arial"/>
              <a:buNone/>
            </a:pPr>
            <a:r>
              <a:rPr lang="en-US" sz="4400" b="1" i="0" u="sng" strike="noStrike" cap="none" dirty="0">
                <a:solidFill>
                  <a:srgbClr val="1F3864"/>
                </a:solidFill>
                <a:latin typeface="Calibri"/>
                <a:ea typeface="Calibri"/>
                <a:cs typeface="Calibri"/>
                <a:sym typeface="Calibri"/>
              </a:rPr>
              <a:t>Materials:</a:t>
            </a:r>
          </a:p>
          <a:p>
            <a:pPr marL="0" marR="0" lvl="0" indent="0" algn="just" rtl="0">
              <a:lnSpc>
                <a:spcPct val="100000"/>
              </a:lnSpc>
              <a:spcBef>
                <a:spcPts val="0"/>
              </a:spcBef>
              <a:spcAft>
                <a:spcPts val="0"/>
              </a:spcAft>
              <a:buClr>
                <a:srgbClr val="000000"/>
              </a:buClr>
              <a:buSzPts val="4400"/>
              <a:buFont typeface="Arial"/>
              <a:buNone/>
            </a:pPr>
            <a:r>
              <a:rPr lang="en-US" sz="3200" dirty="0">
                <a:latin typeface="Calibri"/>
                <a:ea typeface="Arial"/>
                <a:cs typeface="Calibri"/>
                <a:sym typeface="Calibri"/>
              </a:rPr>
              <a:t>Unity Game Engine</a:t>
            </a:r>
          </a:p>
          <a:p>
            <a:pPr marL="0" marR="0" lvl="0" indent="0" algn="just" rtl="0">
              <a:lnSpc>
                <a:spcPct val="100000"/>
              </a:lnSpc>
              <a:spcBef>
                <a:spcPts val="0"/>
              </a:spcBef>
              <a:spcAft>
                <a:spcPts val="0"/>
              </a:spcAft>
              <a:buClr>
                <a:srgbClr val="000000"/>
              </a:buClr>
              <a:buSzPts val="4400"/>
              <a:buFont typeface="Arial"/>
              <a:buNone/>
            </a:pPr>
            <a:r>
              <a:rPr lang="en-US" sz="3200" i="0" u="none" strike="noStrike" cap="none" dirty="0">
                <a:latin typeface="Calibri"/>
                <a:ea typeface="Arial"/>
                <a:cs typeface="Calibri"/>
                <a:sym typeface="Calibri"/>
              </a:rPr>
              <a:t>Laptop/Desktop</a:t>
            </a:r>
          </a:p>
          <a:p>
            <a:pPr marL="0" marR="0" lvl="0" indent="0" rtl="0">
              <a:lnSpc>
                <a:spcPct val="100000"/>
              </a:lnSpc>
              <a:spcBef>
                <a:spcPts val="0"/>
              </a:spcBef>
              <a:spcAft>
                <a:spcPts val="0"/>
              </a:spcAft>
              <a:buClr>
                <a:srgbClr val="000000"/>
              </a:buClr>
              <a:buSzPts val="4400"/>
              <a:buFont typeface="Arial"/>
              <a:buNone/>
            </a:pPr>
            <a:r>
              <a:rPr lang="en-US" sz="3200" dirty="0">
                <a:latin typeface="Calibri"/>
                <a:ea typeface="Arial"/>
                <a:cs typeface="Calibri"/>
                <a:sym typeface="Calibri"/>
              </a:rPr>
              <a:t>Discord (File Integration)</a:t>
            </a:r>
          </a:p>
          <a:p>
            <a:pPr marL="0" marR="0" lvl="0" indent="0" rtl="0">
              <a:lnSpc>
                <a:spcPct val="100000"/>
              </a:lnSpc>
              <a:spcBef>
                <a:spcPts val="0"/>
              </a:spcBef>
              <a:spcAft>
                <a:spcPts val="0"/>
              </a:spcAft>
              <a:buClr>
                <a:srgbClr val="000000"/>
              </a:buClr>
              <a:buSzPts val="4400"/>
              <a:buFont typeface="Arial"/>
              <a:buNone/>
            </a:pPr>
            <a:r>
              <a:rPr lang="en-US" sz="3200" dirty="0" err="1">
                <a:latin typeface="Calibri"/>
                <a:ea typeface="Arial"/>
                <a:cs typeface="Calibri"/>
                <a:sym typeface="Calibri"/>
              </a:rPr>
              <a:t>Github</a:t>
            </a:r>
            <a:r>
              <a:rPr lang="en-US" sz="3200" dirty="0">
                <a:latin typeface="Calibri"/>
                <a:ea typeface="Arial"/>
                <a:cs typeface="Calibri"/>
                <a:sym typeface="Calibri"/>
              </a:rPr>
              <a:t> Repo (Final File Version)</a:t>
            </a:r>
          </a:p>
          <a:p>
            <a:pPr marL="0" marR="0" lvl="0" indent="0" rtl="0">
              <a:lnSpc>
                <a:spcPct val="100000"/>
              </a:lnSpc>
              <a:spcBef>
                <a:spcPts val="0"/>
              </a:spcBef>
              <a:spcAft>
                <a:spcPts val="0"/>
              </a:spcAft>
              <a:buClr>
                <a:srgbClr val="000000"/>
              </a:buClr>
              <a:buSzPts val="4400"/>
              <a:buFont typeface="Arial"/>
              <a:buNone/>
            </a:pPr>
            <a:r>
              <a:rPr lang="en-US" sz="3200" dirty="0">
                <a:latin typeface="Calibri"/>
                <a:ea typeface="Arial"/>
                <a:cs typeface="Calibri"/>
                <a:sym typeface="Calibri"/>
              </a:rPr>
              <a:t>2D Assets</a:t>
            </a:r>
          </a:p>
          <a:p>
            <a:pPr marL="0" marR="0" lvl="0" indent="0" rtl="0">
              <a:lnSpc>
                <a:spcPct val="100000"/>
              </a:lnSpc>
              <a:spcBef>
                <a:spcPts val="0"/>
              </a:spcBef>
              <a:spcAft>
                <a:spcPts val="0"/>
              </a:spcAft>
              <a:buClr>
                <a:srgbClr val="000000"/>
              </a:buClr>
              <a:buSzPts val="4400"/>
              <a:buFont typeface="Arial"/>
              <a:buNone/>
            </a:pPr>
            <a:r>
              <a:rPr lang="en-US" sz="3200" dirty="0">
                <a:latin typeface="Calibri"/>
                <a:ea typeface="Arial"/>
                <a:cs typeface="Calibri"/>
                <a:sym typeface="Calibri"/>
              </a:rPr>
              <a:t>SFX Files</a:t>
            </a:r>
          </a:p>
          <a:p>
            <a:pPr marL="0" marR="0" lvl="0" indent="0" rtl="0">
              <a:lnSpc>
                <a:spcPct val="100000"/>
              </a:lnSpc>
              <a:spcBef>
                <a:spcPts val="0"/>
              </a:spcBef>
              <a:spcAft>
                <a:spcPts val="0"/>
              </a:spcAft>
              <a:buClr>
                <a:srgbClr val="000000"/>
              </a:buClr>
              <a:buSzPts val="4400"/>
              <a:buFont typeface="Arial"/>
              <a:buNone/>
            </a:pPr>
            <a:r>
              <a:rPr lang="en-US" sz="3200" dirty="0">
                <a:latin typeface="Calibri"/>
                <a:ea typeface="Arial"/>
                <a:cs typeface="Calibri"/>
                <a:sym typeface="Calibri"/>
              </a:rPr>
              <a:t>BG Music Files</a:t>
            </a:r>
          </a:p>
          <a:p>
            <a:pPr marL="0" marR="0" lvl="0" indent="0" rtl="0">
              <a:lnSpc>
                <a:spcPct val="100000"/>
              </a:lnSpc>
              <a:spcBef>
                <a:spcPts val="0"/>
              </a:spcBef>
              <a:spcAft>
                <a:spcPts val="0"/>
              </a:spcAft>
              <a:buClr>
                <a:srgbClr val="000000"/>
              </a:buClr>
              <a:buSzPts val="4400"/>
              <a:buFont typeface="Arial"/>
              <a:buNone/>
            </a:pPr>
            <a:r>
              <a:rPr lang="en-US" sz="3200" dirty="0">
                <a:latin typeface="Calibri"/>
                <a:ea typeface="Arial"/>
                <a:cs typeface="Calibri"/>
                <a:sym typeface="Calibri"/>
              </a:rPr>
              <a:t>Character Sheets (GameArt.org)</a:t>
            </a:r>
          </a:p>
          <a:p>
            <a:pPr marL="0" marR="0" lvl="0" indent="0" rtl="0">
              <a:lnSpc>
                <a:spcPct val="100000"/>
              </a:lnSpc>
              <a:spcBef>
                <a:spcPts val="0"/>
              </a:spcBef>
              <a:spcAft>
                <a:spcPts val="0"/>
              </a:spcAft>
              <a:buClr>
                <a:srgbClr val="000000"/>
              </a:buClr>
              <a:buSzPts val="4400"/>
              <a:buFont typeface="Arial"/>
              <a:buNone/>
            </a:pPr>
            <a:endParaRPr lang="en-US" sz="3200"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4400"/>
              <a:buFont typeface="Arial"/>
              <a:buNone/>
            </a:pPr>
            <a:endParaRPr sz="4400" i="0" u="none" strike="noStrike" cap="none" dirty="0">
              <a:solidFill>
                <a:srgbClr val="FF8000"/>
              </a:solidFill>
              <a:latin typeface="Calibri"/>
              <a:ea typeface="Calibri"/>
              <a:cs typeface="Calibri"/>
              <a:sym typeface="Calibri"/>
            </a:endParaRPr>
          </a:p>
          <a:p>
            <a:pPr marL="742950" marR="0" lvl="0" indent="-742950" algn="just" rtl="0">
              <a:lnSpc>
                <a:spcPct val="100000"/>
              </a:lnSpc>
              <a:spcBef>
                <a:spcPts val="0"/>
              </a:spcBef>
              <a:spcAft>
                <a:spcPts val="0"/>
              </a:spcAft>
              <a:buClr>
                <a:schemeClr val="dk1"/>
              </a:buClr>
              <a:buSzPts val="2800"/>
              <a:buFont typeface="Calibri"/>
              <a:buAutoNum type="arabicPeriod"/>
            </a:pPr>
            <a:endParaRPr sz="1400" b="0" i="0" u="none" strike="noStrike" cap="none" dirty="0">
              <a:solidFill>
                <a:srgbClr val="000000"/>
              </a:solidFill>
              <a:latin typeface="Arial"/>
              <a:ea typeface="Arial"/>
              <a:cs typeface="Arial"/>
              <a:sym typeface="Arial"/>
            </a:endParaRPr>
          </a:p>
          <a:p>
            <a:pPr marL="742950" marR="0" lvl="0" indent="-742950" algn="just" rtl="0">
              <a:lnSpc>
                <a:spcPct val="100000"/>
              </a:lnSpc>
              <a:spcBef>
                <a:spcPts val="0"/>
              </a:spcBef>
              <a:spcAft>
                <a:spcPts val="0"/>
              </a:spcAft>
              <a:buClr>
                <a:schemeClr val="dk1"/>
              </a:buClr>
              <a:buSzPts val="2800"/>
              <a:buFont typeface="Calibri"/>
              <a:buAutoNum type="arabicPeriod"/>
            </a:pPr>
            <a:endParaRPr sz="1400" b="0" i="0" u="none" strike="noStrike" cap="none" dirty="0">
              <a:solidFill>
                <a:srgbClr val="000000"/>
              </a:solidFill>
              <a:latin typeface="Arial"/>
              <a:ea typeface="Arial"/>
              <a:cs typeface="Arial"/>
              <a:sym typeface="Arial"/>
            </a:endParaRPr>
          </a:p>
          <a:p>
            <a:pPr marL="742950" marR="0" lvl="0" indent="-742950" algn="just" rtl="0">
              <a:lnSpc>
                <a:spcPct val="100000"/>
              </a:lnSpc>
              <a:spcBef>
                <a:spcPts val="0"/>
              </a:spcBef>
              <a:spcAft>
                <a:spcPts val="0"/>
              </a:spcAft>
              <a:buClr>
                <a:schemeClr val="dk1"/>
              </a:buClr>
              <a:buSzPts val="2800"/>
              <a:buFont typeface="Calibri"/>
              <a:buAutoNum type="arabicPeriod"/>
            </a:pPr>
            <a:endParaRPr sz="1400" b="0" i="0" u="none" strike="noStrike" cap="none" dirty="0">
              <a:solidFill>
                <a:srgbClr val="000000"/>
              </a:solidFill>
              <a:latin typeface="Arial"/>
              <a:ea typeface="Arial"/>
              <a:cs typeface="Arial"/>
              <a:sym typeface="Arial"/>
            </a:endParaRPr>
          </a:p>
          <a:p>
            <a:pPr marL="742950" marR="0" lvl="0" indent="-565150" algn="just" rtl="0">
              <a:lnSpc>
                <a:spcPct val="100000"/>
              </a:lnSpc>
              <a:spcBef>
                <a:spcPts val="0"/>
              </a:spcBef>
              <a:spcAft>
                <a:spcPts val="0"/>
              </a:spcAft>
              <a:buClr>
                <a:schemeClr val="dk1"/>
              </a:buClr>
              <a:buSzPts val="2800"/>
              <a:buFont typeface="Calibri"/>
              <a:buNone/>
            </a:pPr>
            <a:endParaRPr sz="2800" b="1" i="0" u="none" strike="noStrike" cap="none" dirty="0">
              <a:solidFill>
                <a:schemeClr val="dk1"/>
              </a:solidFill>
              <a:latin typeface="Calibri"/>
              <a:ea typeface="Calibri"/>
              <a:cs typeface="Calibri"/>
              <a:sym typeface="Calibri"/>
            </a:endParaRPr>
          </a:p>
          <a:p>
            <a:pPr marL="742950" marR="0" lvl="0" indent="-742950" algn="just" rtl="0">
              <a:lnSpc>
                <a:spcPct val="100000"/>
              </a:lnSpc>
              <a:spcBef>
                <a:spcPts val="0"/>
              </a:spcBef>
              <a:spcAft>
                <a:spcPts val="0"/>
              </a:spcAft>
              <a:buClr>
                <a:schemeClr val="dk1"/>
              </a:buClr>
              <a:buSzPts val="2800"/>
              <a:buFont typeface="Calibri"/>
              <a:buAutoNum type="arabicPeriod"/>
            </a:pPr>
            <a:endParaRPr sz="1400" b="0" i="0" u="none" strike="noStrike" cap="none" dirty="0">
              <a:solidFill>
                <a:srgbClr val="000000"/>
              </a:solidFill>
              <a:latin typeface="Arial"/>
              <a:ea typeface="Arial"/>
              <a:cs typeface="Arial"/>
              <a:sym typeface="Arial"/>
            </a:endParaRPr>
          </a:p>
          <a:p>
            <a:pPr marL="742950" marR="0" lvl="0" indent="-742950" algn="just" rtl="0">
              <a:lnSpc>
                <a:spcPct val="100000"/>
              </a:lnSpc>
              <a:spcBef>
                <a:spcPts val="0"/>
              </a:spcBef>
              <a:spcAft>
                <a:spcPts val="0"/>
              </a:spcAft>
              <a:buClr>
                <a:schemeClr val="dk1"/>
              </a:buClr>
              <a:buSzPts val="2800"/>
              <a:buFont typeface="Calibri"/>
              <a:buAutoNum type="arabicPeriod"/>
            </a:pPr>
            <a:endParaRPr sz="1400" b="0" i="0" u="none" strike="noStrike" cap="none" dirty="0">
              <a:solidFill>
                <a:srgbClr val="000000"/>
              </a:solidFill>
              <a:latin typeface="Arial"/>
              <a:ea typeface="Arial"/>
              <a:cs typeface="Arial"/>
              <a:sym typeface="Arial"/>
            </a:endParaRPr>
          </a:p>
          <a:p>
            <a:pPr marL="742950" marR="0" lvl="0" indent="-742950" algn="just" rtl="0">
              <a:lnSpc>
                <a:spcPct val="100000"/>
              </a:lnSpc>
              <a:spcBef>
                <a:spcPts val="0"/>
              </a:spcBef>
              <a:spcAft>
                <a:spcPts val="0"/>
              </a:spcAft>
              <a:buClr>
                <a:schemeClr val="dk1"/>
              </a:buClr>
              <a:buSzPts val="2800"/>
              <a:buFont typeface="Calibri"/>
              <a:buAutoNum type="arabicPeriod"/>
            </a:pPr>
            <a:endParaRPr sz="1400" b="0" i="0" u="none" strike="noStrike" cap="none" dirty="0">
              <a:solidFill>
                <a:srgbClr val="000000"/>
              </a:solidFill>
              <a:latin typeface="Arial"/>
              <a:ea typeface="Arial"/>
              <a:cs typeface="Arial"/>
              <a:sym typeface="Arial"/>
            </a:endParaRPr>
          </a:p>
          <a:p>
            <a:pPr marL="742950" marR="0" lvl="0" indent="-565150" algn="just" rtl="0">
              <a:lnSpc>
                <a:spcPct val="100000"/>
              </a:lnSpc>
              <a:spcBef>
                <a:spcPts val="0"/>
              </a:spcBef>
              <a:spcAft>
                <a:spcPts val="0"/>
              </a:spcAft>
              <a:buClr>
                <a:schemeClr val="dk1"/>
              </a:buClr>
              <a:buSzPts val="2800"/>
              <a:buFont typeface="Calibri"/>
              <a:buNone/>
            </a:pPr>
            <a:endParaRPr sz="2800" b="1" i="0" u="none" strike="noStrike" cap="none" dirty="0">
              <a:solidFill>
                <a:schemeClr val="dk1"/>
              </a:solidFill>
              <a:latin typeface="Calibri"/>
              <a:ea typeface="Calibri"/>
              <a:cs typeface="Calibri"/>
              <a:sym typeface="Calibri"/>
            </a:endParaRPr>
          </a:p>
        </p:txBody>
      </p:sp>
      <p:pic>
        <p:nvPicPr>
          <p:cNvPr id="155" name="Google Shape;147;g76ddd8fde8_0_2">
            <a:extLst>
              <a:ext uri="{FF2B5EF4-FFF2-40B4-BE49-F238E27FC236}">
                <a16:creationId xmlns:a16="http://schemas.microsoft.com/office/drawing/2014/main" id="{D7286EB0-C579-425D-86E5-CB9D98B9319C}"/>
              </a:ext>
            </a:extLst>
          </p:cNvPr>
          <p:cNvPicPr preferRelativeResize="0"/>
          <p:nvPr/>
        </p:nvPicPr>
        <p:blipFill>
          <a:blip r:embed="rId3">
            <a:alphaModFix/>
          </a:blip>
          <a:stretch>
            <a:fillRect/>
          </a:stretch>
        </p:blipFill>
        <p:spPr>
          <a:xfrm>
            <a:off x="15498671" y="8894400"/>
            <a:ext cx="1932692" cy="1629523"/>
          </a:xfrm>
          <a:prstGeom prst="rect">
            <a:avLst/>
          </a:prstGeom>
          <a:noFill/>
          <a:ln>
            <a:noFill/>
          </a:ln>
        </p:spPr>
      </p:pic>
      <p:pic>
        <p:nvPicPr>
          <p:cNvPr id="156" name="Google Shape;148;g76ddd8fde8_0_2">
            <a:extLst>
              <a:ext uri="{FF2B5EF4-FFF2-40B4-BE49-F238E27FC236}">
                <a16:creationId xmlns:a16="http://schemas.microsoft.com/office/drawing/2014/main" id="{5C589B6F-C6F2-4ED8-A0B4-232DB2FA4F1D}"/>
              </a:ext>
            </a:extLst>
          </p:cNvPr>
          <p:cNvPicPr preferRelativeResize="0"/>
          <p:nvPr/>
        </p:nvPicPr>
        <p:blipFill>
          <a:blip r:embed="rId4">
            <a:alphaModFix/>
          </a:blip>
          <a:stretch>
            <a:fillRect/>
          </a:stretch>
        </p:blipFill>
        <p:spPr>
          <a:xfrm>
            <a:off x="15372549" y="6412734"/>
            <a:ext cx="1932691" cy="1517061"/>
          </a:xfrm>
          <a:prstGeom prst="rect">
            <a:avLst/>
          </a:prstGeom>
          <a:noFill/>
          <a:ln>
            <a:noFill/>
          </a:ln>
        </p:spPr>
      </p:pic>
      <p:pic>
        <p:nvPicPr>
          <p:cNvPr id="157" name="Google Shape;149;g76ddd8fde8_0_2">
            <a:extLst>
              <a:ext uri="{FF2B5EF4-FFF2-40B4-BE49-F238E27FC236}">
                <a16:creationId xmlns:a16="http://schemas.microsoft.com/office/drawing/2014/main" id="{6A2C3F38-A47F-42C0-ADAD-4BA8E44DB872}"/>
              </a:ext>
            </a:extLst>
          </p:cNvPr>
          <p:cNvPicPr preferRelativeResize="0"/>
          <p:nvPr/>
        </p:nvPicPr>
        <p:blipFill>
          <a:blip r:embed="rId5">
            <a:alphaModFix/>
          </a:blip>
          <a:stretch>
            <a:fillRect/>
          </a:stretch>
        </p:blipFill>
        <p:spPr>
          <a:xfrm>
            <a:off x="17331361" y="10668212"/>
            <a:ext cx="2141274" cy="1952524"/>
          </a:xfrm>
          <a:prstGeom prst="rect">
            <a:avLst/>
          </a:prstGeom>
          <a:noFill/>
          <a:ln>
            <a:noFill/>
          </a:ln>
        </p:spPr>
      </p:pic>
      <p:pic>
        <p:nvPicPr>
          <p:cNvPr id="158" name="Google Shape;150;g76ddd8fde8_0_2">
            <a:extLst>
              <a:ext uri="{FF2B5EF4-FFF2-40B4-BE49-F238E27FC236}">
                <a16:creationId xmlns:a16="http://schemas.microsoft.com/office/drawing/2014/main" id="{37EA3012-9DA2-4F24-AE04-D86A644DBEF6}"/>
              </a:ext>
            </a:extLst>
          </p:cNvPr>
          <p:cNvPicPr preferRelativeResize="0"/>
          <p:nvPr/>
        </p:nvPicPr>
        <p:blipFill>
          <a:blip r:embed="rId6">
            <a:alphaModFix/>
          </a:blip>
          <a:stretch>
            <a:fillRect/>
          </a:stretch>
        </p:blipFill>
        <p:spPr>
          <a:xfrm>
            <a:off x="17156050" y="7554291"/>
            <a:ext cx="2194237" cy="1448759"/>
          </a:xfrm>
          <a:prstGeom prst="rect">
            <a:avLst/>
          </a:prstGeom>
          <a:noFill/>
          <a:ln>
            <a:noFill/>
          </a:ln>
        </p:spPr>
      </p:pic>
      <p:pic>
        <p:nvPicPr>
          <p:cNvPr id="159" name="Google Shape;163;g83bc375fee_0_187">
            <a:extLst>
              <a:ext uri="{FF2B5EF4-FFF2-40B4-BE49-F238E27FC236}">
                <a16:creationId xmlns:a16="http://schemas.microsoft.com/office/drawing/2014/main" id="{F5E99070-DD80-4911-8DF8-56E7641E241B}"/>
              </a:ext>
            </a:extLst>
          </p:cNvPr>
          <p:cNvPicPr preferRelativeResize="0"/>
          <p:nvPr/>
        </p:nvPicPr>
        <p:blipFill>
          <a:blip r:embed="rId7">
            <a:alphaModFix/>
          </a:blip>
          <a:stretch>
            <a:fillRect/>
          </a:stretch>
        </p:blipFill>
        <p:spPr>
          <a:xfrm>
            <a:off x="14882148" y="1913937"/>
            <a:ext cx="1747268" cy="891108"/>
          </a:xfrm>
          <a:prstGeom prst="rect">
            <a:avLst/>
          </a:prstGeom>
          <a:noFill/>
          <a:ln>
            <a:noFill/>
          </a:ln>
        </p:spPr>
      </p:pic>
      <p:pic>
        <p:nvPicPr>
          <p:cNvPr id="160" name="Google Shape;107;g83bc375fee_0_152">
            <a:extLst>
              <a:ext uri="{FF2B5EF4-FFF2-40B4-BE49-F238E27FC236}">
                <a16:creationId xmlns:a16="http://schemas.microsoft.com/office/drawing/2014/main" id="{1F1E726C-5E98-449E-98C3-72CF417B2404}"/>
              </a:ext>
            </a:extLst>
          </p:cNvPr>
          <p:cNvPicPr preferRelativeResize="0"/>
          <p:nvPr/>
        </p:nvPicPr>
        <p:blipFill>
          <a:blip r:embed="rId8">
            <a:alphaModFix/>
          </a:blip>
          <a:stretch>
            <a:fillRect/>
          </a:stretch>
        </p:blipFill>
        <p:spPr>
          <a:xfrm>
            <a:off x="30268126" y="19030222"/>
            <a:ext cx="5914643" cy="4140265"/>
          </a:xfrm>
          <a:prstGeom prst="rect">
            <a:avLst/>
          </a:prstGeom>
          <a:noFill/>
          <a:ln>
            <a:noFill/>
          </a:ln>
        </p:spPr>
      </p:pic>
      <p:pic>
        <p:nvPicPr>
          <p:cNvPr id="161" name="Google Shape;109;g83bc375fee_0_152">
            <a:extLst>
              <a:ext uri="{FF2B5EF4-FFF2-40B4-BE49-F238E27FC236}">
                <a16:creationId xmlns:a16="http://schemas.microsoft.com/office/drawing/2014/main" id="{89BB1CDE-D700-4909-BFC8-78C67EE33588}"/>
              </a:ext>
            </a:extLst>
          </p:cNvPr>
          <p:cNvPicPr preferRelativeResize="0"/>
          <p:nvPr/>
        </p:nvPicPr>
        <p:blipFill>
          <a:blip r:embed="rId9">
            <a:alphaModFix/>
          </a:blip>
          <a:stretch>
            <a:fillRect/>
          </a:stretch>
        </p:blipFill>
        <p:spPr>
          <a:xfrm>
            <a:off x="30268126" y="23462969"/>
            <a:ext cx="5923497" cy="3780889"/>
          </a:xfrm>
          <a:prstGeom prst="rect">
            <a:avLst/>
          </a:prstGeom>
          <a:noFill/>
          <a:ln>
            <a:noFill/>
          </a:ln>
        </p:spPr>
      </p:pic>
      <p:pic>
        <p:nvPicPr>
          <p:cNvPr id="163" name="Google Shape;138;g83bc375fee_0_307">
            <a:extLst>
              <a:ext uri="{FF2B5EF4-FFF2-40B4-BE49-F238E27FC236}">
                <a16:creationId xmlns:a16="http://schemas.microsoft.com/office/drawing/2014/main" id="{C6869A06-3F91-486E-A248-2D6FF89085D9}"/>
              </a:ext>
            </a:extLst>
          </p:cNvPr>
          <p:cNvPicPr preferRelativeResize="0"/>
          <p:nvPr/>
        </p:nvPicPr>
        <p:blipFill>
          <a:blip r:embed="rId10">
            <a:alphaModFix/>
          </a:blip>
          <a:stretch>
            <a:fillRect/>
          </a:stretch>
        </p:blipFill>
        <p:spPr>
          <a:xfrm>
            <a:off x="10109443" y="6132093"/>
            <a:ext cx="5371024" cy="6488643"/>
          </a:xfrm>
          <a:prstGeom prst="rect">
            <a:avLst/>
          </a:prstGeom>
          <a:noFill/>
          <a:ln>
            <a:noFill/>
          </a:ln>
        </p:spPr>
      </p:pic>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376</TotalTime>
  <Words>495</Words>
  <Application>Microsoft Office PowerPoint</Application>
  <PresentationFormat>Custom</PresentationFormat>
  <Paragraphs>88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Century Gothic</vt:lpstr>
      <vt:lpstr>Calibri</vt:lpstr>
      <vt:lpstr>Arial</vt:lpstr>
      <vt:lpstr>Times New Roman</vt:lpstr>
      <vt:lpstr>Vapor Trail</vt:lpstr>
      <vt:lpstr>9/20 (Area 51 Raid Unity Game) Sabrina Ramos | Programmer Department of Emerging Media Technology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9/20 (Area 51 Raid Unity Game) Sabrina Ramos | Programmer Department of Emerging Media Technology </dc:title>
  <dc:creator>Sue Brandt</dc:creator>
  <cp:lastModifiedBy>Sabrina Ramos</cp:lastModifiedBy>
  <cp:revision>13</cp:revision>
  <dcterms:created xsi:type="dcterms:W3CDTF">1601-01-01T00:00:00Z</dcterms:created>
  <dcterms:modified xsi:type="dcterms:W3CDTF">2020-05-11T22:01:56Z</dcterms:modified>
</cp:coreProperties>
</file>