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layfair Display"/>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layfairDisplay-bold.fntdata"/><Relationship Id="rId10" Type="http://schemas.openxmlformats.org/officeDocument/2006/relationships/font" Target="fonts/PlayfairDisplay-regular.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84c621019c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84c621019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84c621019c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84c621019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84c621019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84c621019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Generating Research Questions</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lnSpcReduction="10000"/>
          </a:bodyPr>
          <a:lstStyle/>
          <a:p>
            <a:pPr indent="0" lvl="0" marL="0" rtl="0" algn="ctr">
              <a:spcBef>
                <a:spcPts val="0"/>
              </a:spcBef>
              <a:spcAft>
                <a:spcPts val="0"/>
              </a:spcAft>
              <a:buNone/>
            </a:pPr>
            <a:r>
              <a:rPr lang="en"/>
              <a:t>Some prompts </a:t>
            </a:r>
            <a:endParaRPr/>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Prompt 1</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solidFill>
                  <a:srgbClr val="000000"/>
                </a:solidFill>
                <a:latin typeface="Arial"/>
                <a:ea typeface="Arial"/>
                <a:cs typeface="Arial"/>
                <a:sym typeface="Arial"/>
              </a:rPr>
              <a:t>Think about a recent argument you had with someone. It may have been a friend, a family member. What were you talking about? Why did you care? Can you find the broad general topic of the conversation? Is there more you need to know about this topic in order to have a good argument, or to win the argument?</a:t>
            </a:r>
            <a:endParaRPr sz="1900">
              <a:solidFill>
                <a:srgbClr val="000000"/>
              </a:solidFill>
              <a:latin typeface="Arial"/>
              <a:ea typeface="Arial"/>
              <a:cs typeface="Arial"/>
              <a:sym typeface="Arial"/>
            </a:endParaRPr>
          </a:p>
          <a:p>
            <a:pPr indent="0" lvl="0" marL="0" rtl="0" algn="l">
              <a:spcBef>
                <a:spcPts val="0"/>
              </a:spcBef>
              <a:spcAft>
                <a:spcPts val="0"/>
              </a:spcAft>
              <a:buNone/>
            </a:pPr>
            <a:r>
              <a:t/>
            </a:r>
            <a:endParaRPr sz="1900">
              <a:solidFill>
                <a:srgbClr val="000000"/>
              </a:solidFill>
              <a:latin typeface="Arial"/>
              <a:ea typeface="Arial"/>
              <a:cs typeface="Arial"/>
              <a:sym typeface="Arial"/>
            </a:endParaRPr>
          </a:p>
          <a:p>
            <a:pPr indent="0" lvl="0" marL="0" rtl="0" algn="l">
              <a:spcBef>
                <a:spcPts val="0"/>
              </a:spcBef>
              <a:spcAft>
                <a:spcPts val="0"/>
              </a:spcAft>
              <a:buNone/>
            </a:pPr>
            <a:r>
              <a:t/>
            </a:r>
            <a:endParaRPr sz="190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Prompt 2</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Generate 2-3 research questions that relate to each of these broad topics. Choose your top 5 favorite questions and share with a partner. </a:t>
            </a:r>
            <a:endParaRPr/>
          </a:p>
          <a:p>
            <a:pPr indent="-342900" lvl="0" marL="457200" rtl="0" algn="l">
              <a:spcBef>
                <a:spcPts val="1200"/>
              </a:spcBef>
              <a:spcAft>
                <a:spcPts val="0"/>
              </a:spcAft>
              <a:buSzPts val="1800"/>
              <a:buAutoNum type="arabicPeriod"/>
            </a:pPr>
            <a:r>
              <a:rPr lang="en"/>
              <a:t>Money</a:t>
            </a:r>
            <a:endParaRPr/>
          </a:p>
          <a:p>
            <a:pPr indent="-342900" lvl="0" marL="457200" rtl="0" algn="l">
              <a:spcBef>
                <a:spcPts val="0"/>
              </a:spcBef>
              <a:spcAft>
                <a:spcPts val="0"/>
              </a:spcAft>
              <a:buSzPts val="1800"/>
              <a:buAutoNum type="arabicPeriod"/>
            </a:pPr>
            <a:r>
              <a:rPr lang="en"/>
              <a:t>Art</a:t>
            </a:r>
            <a:endParaRPr/>
          </a:p>
          <a:p>
            <a:pPr indent="-342900" lvl="0" marL="457200" rtl="0" algn="l">
              <a:spcBef>
                <a:spcPts val="0"/>
              </a:spcBef>
              <a:spcAft>
                <a:spcPts val="0"/>
              </a:spcAft>
              <a:buSzPts val="1800"/>
              <a:buAutoNum type="arabicPeriod"/>
            </a:pPr>
            <a:r>
              <a:rPr lang="en"/>
              <a:t>Transportation</a:t>
            </a:r>
            <a:endParaRPr/>
          </a:p>
          <a:p>
            <a:pPr indent="-342900" lvl="0" marL="457200" rtl="0" algn="l">
              <a:spcBef>
                <a:spcPts val="0"/>
              </a:spcBef>
              <a:spcAft>
                <a:spcPts val="0"/>
              </a:spcAft>
              <a:buSzPts val="1800"/>
              <a:buAutoNum type="arabicPeriod"/>
            </a:pPr>
            <a:r>
              <a:rPr lang="en"/>
              <a:t>Inequality</a:t>
            </a:r>
            <a:endParaRPr/>
          </a:p>
          <a:p>
            <a:pPr indent="-342900" lvl="0" marL="457200" rtl="0" algn="l">
              <a:spcBef>
                <a:spcPts val="0"/>
              </a:spcBef>
              <a:spcAft>
                <a:spcPts val="0"/>
              </a:spcAft>
              <a:buSzPts val="1800"/>
              <a:buAutoNum type="arabicPeriod"/>
            </a:pPr>
            <a:r>
              <a:rPr lang="en"/>
              <a:t>Failure</a:t>
            </a:r>
            <a:endParaRPr/>
          </a:p>
          <a:p>
            <a:pPr indent="-342900" lvl="0" marL="457200" rtl="0" algn="l">
              <a:spcBef>
                <a:spcPts val="0"/>
              </a:spcBef>
              <a:spcAft>
                <a:spcPts val="0"/>
              </a:spcAft>
              <a:buSzPts val="1800"/>
              <a:buAutoNum type="arabicPeriod"/>
            </a:pPr>
            <a:r>
              <a:rPr lang="en"/>
              <a:t>Food</a:t>
            </a:r>
            <a:endParaRPr/>
          </a:p>
          <a:p>
            <a:pPr indent="-342900" lvl="0" marL="457200" rtl="0" algn="l">
              <a:spcBef>
                <a:spcPts val="0"/>
              </a:spcBef>
              <a:spcAft>
                <a:spcPts val="0"/>
              </a:spcAft>
              <a:buSzPts val="1800"/>
              <a:buAutoNum type="arabicPeriod"/>
            </a:pPr>
            <a:r>
              <a:rPr lang="en"/>
              <a:t>Education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3913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Prompt 3</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Write down one thing that you have paid attention to from the news in the last month. What was it? What do you think about this topic? What do you want to know more about this topic?</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Write down one thing that you have read about or learned about in school that you want to know more about. What subjects have caught your attention? What, specifically, do you want to know more about this subject?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