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0" r:id="rId4"/>
    <p:sldId id="258" r:id="rId5"/>
    <p:sldId id="261" r:id="rId6"/>
    <p:sldId id="263" r:id="rId7"/>
    <p:sldId id="265" r:id="rId8"/>
    <p:sldId id="259"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DEB4F5-D19D-3C4B-9F03-E3C90ADD6BD2}" v="26" dt="2024-03-12T18:17:53.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3"/>
    <p:restoredTop sz="94704"/>
  </p:normalViewPr>
  <p:slideViewPr>
    <p:cSldViewPr snapToGrid="0">
      <p:cViewPr varScale="1">
        <p:scale>
          <a:sx n="65" d="100"/>
          <a:sy n="65" d="100"/>
        </p:scale>
        <p:origin x="216" y="10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beltran" userId="47b74abe041723a3" providerId="LiveId" clId="{98DEB4F5-D19D-3C4B-9F03-E3C90ADD6BD2}"/>
    <pc:docChg chg="undo redo custSel addSld delSld modSld sldOrd">
      <pc:chgData name="Carlos beltran" userId="47b74abe041723a3" providerId="LiveId" clId="{98DEB4F5-D19D-3C4B-9F03-E3C90ADD6BD2}" dt="2024-03-12T18:42:44.625" v="4230" actId="20577"/>
      <pc:docMkLst>
        <pc:docMk/>
      </pc:docMkLst>
      <pc:sldChg chg="modSp mod">
        <pc:chgData name="Carlos beltran" userId="47b74abe041723a3" providerId="LiveId" clId="{98DEB4F5-D19D-3C4B-9F03-E3C90ADD6BD2}" dt="2024-03-12T18:00:33.293" v="2764" actId="1076"/>
        <pc:sldMkLst>
          <pc:docMk/>
          <pc:sldMk cId="1727143753" sldId="257"/>
        </pc:sldMkLst>
        <pc:picChg chg="mod">
          <ac:chgData name="Carlos beltran" userId="47b74abe041723a3" providerId="LiveId" clId="{98DEB4F5-D19D-3C4B-9F03-E3C90ADD6BD2}" dt="2024-03-12T18:00:33.293" v="2764" actId="1076"/>
          <ac:picMkLst>
            <pc:docMk/>
            <pc:sldMk cId="1727143753" sldId="257"/>
            <ac:picMk id="4" creationId="{698B094A-4EDE-3CBF-CA33-15FE6E70BBA4}"/>
          </ac:picMkLst>
        </pc:picChg>
      </pc:sldChg>
      <pc:sldChg chg="addSp modSp mod">
        <pc:chgData name="Carlos beltran" userId="47b74abe041723a3" providerId="LiveId" clId="{98DEB4F5-D19D-3C4B-9F03-E3C90ADD6BD2}" dt="2024-03-12T18:42:44.625" v="4230" actId="20577"/>
        <pc:sldMkLst>
          <pc:docMk/>
          <pc:sldMk cId="1149173521" sldId="258"/>
        </pc:sldMkLst>
        <pc:spChg chg="mod">
          <ac:chgData name="Carlos beltran" userId="47b74abe041723a3" providerId="LiveId" clId="{98DEB4F5-D19D-3C4B-9F03-E3C90ADD6BD2}" dt="2024-03-12T18:42:44.625" v="4230" actId="20577"/>
          <ac:spMkLst>
            <pc:docMk/>
            <pc:sldMk cId="1149173521" sldId="258"/>
            <ac:spMk id="4" creationId="{877BB922-C9FF-0740-7D54-2E29EB65ECDA}"/>
          </ac:spMkLst>
        </pc:spChg>
        <pc:picChg chg="add mod">
          <ac:chgData name="Carlos beltran" userId="47b74abe041723a3" providerId="LiveId" clId="{98DEB4F5-D19D-3C4B-9F03-E3C90ADD6BD2}" dt="2024-03-12T18:00:21.641" v="2762" actId="1076"/>
          <ac:picMkLst>
            <pc:docMk/>
            <pc:sldMk cId="1149173521" sldId="258"/>
            <ac:picMk id="5" creationId="{A7FD49A8-53AE-23FF-229B-912580A18115}"/>
          </ac:picMkLst>
        </pc:picChg>
        <pc:picChg chg="add mod">
          <ac:chgData name="Carlos beltran" userId="47b74abe041723a3" providerId="LiveId" clId="{98DEB4F5-D19D-3C4B-9F03-E3C90ADD6BD2}" dt="2024-03-12T18:00:20.695" v="2761" actId="1076"/>
          <ac:picMkLst>
            <pc:docMk/>
            <pc:sldMk cId="1149173521" sldId="258"/>
            <ac:picMk id="6" creationId="{46E31529-35DE-5167-2F28-567F4A0E08D5}"/>
          </ac:picMkLst>
        </pc:picChg>
      </pc:sldChg>
      <pc:sldChg chg="addSp delSp modSp add del mod ord">
        <pc:chgData name="Carlos beltran" userId="47b74abe041723a3" providerId="LiveId" clId="{98DEB4F5-D19D-3C4B-9F03-E3C90ADD6BD2}" dt="2024-03-12T18:22:39.796" v="4180" actId="20578"/>
        <pc:sldMkLst>
          <pc:docMk/>
          <pc:sldMk cId="1646754673" sldId="259"/>
        </pc:sldMkLst>
        <pc:spChg chg="mod">
          <ac:chgData name="Carlos beltran" userId="47b74abe041723a3" providerId="LiveId" clId="{98DEB4F5-D19D-3C4B-9F03-E3C90ADD6BD2}" dt="2024-03-12T18:17:49.146" v="3627" actId="122"/>
          <ac:spMkLst>
            <pc:docMk/>
            <pc:sldMk cId="1646754673" sldId="259"/>
            <ac:spMk id="2" creationId="{54702A74-BE76-EA49-3B24-59E24D47764E}"/>
          </ac:spMkLst>
        </pc:spChg>
        <pc:spChg chg="add del mod">
          <ac:chgData name="Carlos beltran" userId="47b74abe041723a3" providerId="LiveId" clId="{98DEB4F5-D19D-3C4B-9F03-E3C90ADD6BD2}" dt="2024-03-12T18:17:51.817" v="3629"/>
          <ac:spMkLst>
            <pc:docMk/>
            <pc:sldMk cId="1646754673" sldId="259"/>
            <ac:spMk id="4" creationId="{ADAD4DCD-E6C2-6DAD-9F3D-84EA1CD88281}"/>
          </ac:spMkLst>
        </pc:spChg>
        <pc:spChg chg="add mod">
          <ac:chgData name="Carlos beltran" userId="47b74abe041723a3" providerId="LiveId" clId="{98DEB4F5-D19D-3C4B-9F03-E3C90ADD6BD2}" dt="2024-03-12T18:22:29.757" v="4179" actId="20577"/>
          <ac:spMkLst>
            <pc:docMk/>
            <pc:sldMk cId="1646754673" sldId="259"/>
            <ac:spMk id="5" creationId="{E0D42D5F-B9B6-4C12-78AB-B21B6D6F1238}"/>
          </ac:spMkLst>
        </pc:spChg>
      </pc:sldChg>
      <pc:sldChg chg="modSp mod">
        <pc:chgData name="Carlos beltran" userId="47b74abe041723a3" providerId="LiveId" clId="{98DEB4F5-D19D-3C4B-9F03-E3C90ADD6BD2}" dt="2024-03-12T18:34:18.132" v="4213" actId="20577"/>
        <pc:sldMkLst>
          <pc:docMk/>
          <pc:sldMk cId="724274604" sldId="260"/>
        </pc:sldMkLst>
        <pc:spChg chg="mod">
          <ac:chgData name="Carlos beltran" userId="47b74abe041723a3" providerId="LiveId" clId="{98DEB4F5-D19D-3C4B-9F03-E3C90ADD6BD2}" dt="2024-03-12T17:19:36.095" v="288" actId="1076"/>
          <ac:spMkLst>
            <pc:docMk/>
            <pc:sldMk cId="724274604" sldId="260"/>
            <ac:spMk id="2" creationId="{BFCE6AF5-251D-336B-9EAF-97A288DD859A}"/>
          </ac:spMkLst>
        </pc:spChg>
        <pc:spChg chg="mod">
          <ac:chgData name="Carlos beltran" userId="47b74abe041723a3" providerId="LiveId" clId="{98DEB4F5-D19D-3C4B-9F03-E3C90ADD6BD2}" dt="2024-03-12T18:24:24.018" v="4187" actId="20577"/>
          <ac:spMkLst>
            <pc:docMk/>
            <pc:sldMk cId="724274604" sldId="260"/>
            <ac:spMk id="4" creationId="{18728143-F90B-74A9-DFE6-AB6489CFB331}"/>
          </ac:spMkLst>
        </pc:spChg>
        <pc:spChg chg="mod">
          <ac:chgData name="Carlos beltran" userId="47b74abe041723a3" providerId="LiveId" clId="{98DEB4F5-D19D-3C4B-9F03-E3C90ADD6BD2}" dt="2024-03-12T18:34:18.132" v="4213" actId="20577"/>
          <ac:spMkLst>
            <pc:docMk/>
            <pc:sldMk cId="724274604" sldId="260"/>
            <ac:spMk id="9" creationId="{9BA60C5B-1FE8-DF94-DD7B-23599BA76325}"/>
          </ac:spMkLst>
        </pc:spChg>
        <pc:spChg chg="mod">
          <ac:chgData name="Carlos beltran" userId="47b74abe041723a3" providerId="LiveId" clId="{98DEB4F5-D19D-3C4B-9F03-E3C90ADD6BD2}" dt="2024-03-12T18:25:53.318" v="4204" actId="20577"/>
          <ac:spMkLst>
            <pc:docMk/>
            <pc:sldMk cId="724274604" sldId="260"/>
            <ac:spMk id="11" creationId="{121530B6-B262-3322-00E9-F3A80857E6BA}"/>
          </ac:spMkLst>
        </pc:spChg>
      </pc:sldChg>
      <pc:sldChg chg="addSp delSp modSp mod">
        <pc:chgData name="Carlos beltran" userId="47b74abe041723a3" providerId="LiveId" clId="{98DEB4F5-D19D-3C4B-9F03-E3C90ADD6BD2}" dt="2024-03-12T18:11:53.120" v="3462" actId="1076"/>
        <pc:sldMkLst>
          <pc:docMk/>
          <pc:sldMk cId="2428429284" sldId="261"/>
        </pc:sldMkLst>
        <pc:spChg chg="mod">
          <ac:chgData name="Carlos beltran" userId="47b74abe041723a3" providerId="LiveId" clId="{98DEB4F5-D19D-3C4B-9F03-E3C90ADD6BD2}" dt="2024-03-12T18:11:11.766" v="3450" actId="1076"/>
          <ac:spMkLst>
            <pc:docMk/>
            <pc:sldMk cId="2428429284" sldId="261"/>
            <ac:spMk id="2" creationId="{54702A74-BE76-EA49-3B24-59E24D47764E}"/>
          </ac:spMkLst>
        </pc:spChg>
        <pc:spChg chg="add mod">
          <ac:chgData name="Carlos beltran" userId="47b74abe041723a3" providerId="LiveId" clId="{98DEB4F5-D19D-3C4B-9F03-E3C90ADD6BD2}" dt="2024-03-12T18:11:45.314" v="3458" actId="1076"/>
          <ac:spMkLst>
            <pc:docMk/>
            <pc:sldMk cId="2428429284" sldId="261"/>
            <ac:spMk id="3" creationId="{EDCC42E7-EABE-74BD-357B-5C40D364641F}"/>
          </ac:spMkLst>
        </pc:spChg>
        <pc:picChg chg="add del mod">
          <ac:chgData name="Carlos beltran" userId="47b74abe041723a3" providerId="LiveId" clId="{98DEB4F5-D19D-3C4B-9F03-E3C90ADD6BD2}" dt="2024-03-12T18:00:27.803" v="2763" actId="478"/>
          <ac:picMkLst>
            <pc:docMk/>
            <pc:sldMk cId="2428429284" sldId="261"/>
            <ac:picMk id="4" creationId="{F1A5BD6B-880F-4504-E187-4390B7D39F60}"/>
          </ac:picMkLst>
        </pc:picChg>
        <pc:picChg chg="add del">
          <ac:chgData name="Carlos beltran" userId="47b74abe041723a3" providerId="LiveId" clId="{98DEB4F5-D19D-3C4B-9F03-E3C90ADD6BD2}" dt="2024-03-12T18:10:57.278" v="3445" actId="478"/>
          <ac:picMkLst>
            <pc:docMk/>
            <pc:sldMk cId="2428429284" sldId="261"/>
            <ac:picMk id="5" creationId="{473C501E-54CA-8F00-79E0-5AD98EE169D3}"/>
          </ac:picMkLst>
        </pc:picChg>
        <pc:picChg chg="add del mod">
          <ac:chgData name="Carlos beltran" userId="47b74abe041723a3" providerId="LiveId" clId="{98DEB4F5-D19D-3C4B-9F03-E3C90ADD6BD2}" dt="2024-03-12T18:11:01.293" v="3446" actId="478"/>
          <ac:picMkLst>
            <pc:docMk/>
            <pc:sldMk cId="2428429284" sldId="261"/>
            <ac:picMk id="6" creationId="{10B055DC-A89F-9B1C-00A8-0FCAA0A94A6A}"/>
          </ac:picMkLst>
        </pc:picChg>
        <pc:picChg chg="add mod">
          <ac:chgData name="Carlos beltran" userId="47b74abe041723a3" providerId="LiveId" clId="{98DEB4F5-D19D-3C4B-9F03-E3C90ADD6BD2}" dt="2024-03-12T18:11:53.120" v="3462" actId="1076"/>
          <ac:picMkLst>
            <pc:docMk/>
            <pc:sldMk cId="2428429284" sldId="261"/>
            <ac:picMk id="7" creationId="{F9673D13-12C1-3E8F-9441-DCB9C854927C}"/>
          </ac:picMkLst>
        </pc:picChg>
      </pc:sldChg>
      <pc:sldChg chg="add del">
        <pc:chgData name="Carlos beltran" userId="47b74abe041723a3" providerId="LiveId" clId="{98DEB4F5-D19D-3C4B-9F03-E3C90ADD6BD2}" dt="2024-03-12T17:52:45.965" v="2172" actId="2696"/>
        <pc:sldMkLst>
          <pc:docMk/>
          <pc:sldMk cId="297447498" sldId="262"/>
        </pc:sldMkLst>
      </pc:sldChg>
      <pc:sldChg chg="addSp modSp mod">
        <pc:chgData name="Carlos beltran" userId="47b74abe041723a3" providerId="LiveId" clId="{98DEB4F5-D19D-3C4B-9F03-E3C90ADD6BD2}" dt="2024-03-12T17:50:39.758" v="2156" actId="5793"/>
        <pc:sldMkLst>
          <pc:docMk/>
          <pc:sldMk cId="3876092539" sldId="263"/>
        </pc:sldMkLst>
        <pc:spChg chg="add mod">
          <ac:chgData name="Carlos beltran" userId="47b74abe041723a3" providerId="LiveId" clId="{98DEB4F5-D19D-3C4B-9F03-E3C90ADD6BD2}" dt="2024-03-12T17:50:39.758" v="2156" actId="5793"/>
          <ac:spMkLst>
            <pc:docMk/>
            <pc:sldMk cId="3876092539" sldId="263"/>
            <ac:spMk id="3" creationId="{841A8BD3-2880-0EEA-9171-5E8A64CD667C}"/>
          </ac:spMkLst>
        </pc:spChg>
        <pc:spChg chg="add mod">
          <ac:chgData name="Carlos beltran" userId="47b74abe041723a3" providerId="LiveId" clId="{98DEB4F5-D19D-3C4B-9F03-E3C90ADD6BD2}" dt="2024-03-12T17:50:31.472" v="2151" actId="1076"/>
          <ac:spMkLst>
            <pc:docMk/>
            <pc:sldMk cId="3876092539" sldId="263"/>
            <ac:spMk id="4" creationId="{CA63E567-9DD3-1D1F-41B0-B3A8E86F625B}"/>
          </ac:spMkLst>
        </pc:spChg>
      </pc:sldChg>
      <pc:sldChg chg="modSp mod ord">
        <pc:chgData name="Carlos beltran" userId="47b74abe041723a3" providerId="LiveId" clId="{98DEB4F5-D19D-3C4B-9F03-E3C90ADD6BD2}" dt="2024-03-12T18:02:30.759" v="2924" actId="207"/>
        <pc:sldMkLst>
          <pc:docMk/>
          <pc:sldMk cId="3719962993" sldId="264"/>
        </pc:sldMkLst>
        <pc:spChg chg="mod">
          <ac:chgData name="Carlos beltran" userId="47b74abe041723a3" providerId="LiveId" clId="{98DEB4F5-D19D-3C4B-9F03-E3C90ADD6BD2}" dt="2024-03-12T18:02:30.759" v="2924" actId="207"/>
          <ac:spMkLst>
            <pc:docMk/>
            <pc:sldMk cId="3719962993" sldId="264"/>
            <ac:spMk id="4" creationId="{BF810B58-A302-EFB3-092A-D1ABD348AAD9}"/>
          </ac:spMkLst>
        </pc:spChg>
      </pc:sldChg>
      <pc:sldChg chg="new del">
        <pc:chgData name="Carlos beltran" userId="47b74abe041723a3" providerId="LiveId" clId="{98DEB4F5-D19D-3C4B-9F03-E3C90ADD6BD2}" dt="2024-03-12T17:53:26.058" v="2216" actId="2696"/>
        <pc:sldMkLst>
          <pc:docMk/>
          <pc:sldMk cId="1143197289" sldId="265"/>
        </pc:sldMkLst>
      </pc:sldChg>
      <pc:sldChg chg="addSp delSp modSp add mod ord">
        <pc:chgData name="Carlos beltran" userId="47b74abe041723a3" providerId="LiveId" clId="{98DEB4F5-D19D-3C4B-9F03-E3C90ADD6BD2}" dt="2024-03-12T18:14:36.959" v="3625" actId="1076"/>
        <pc:sldMkLst>
          <pc:docMk/>
          <pc:sldMk cId="2160518670" sldId="265"/>
        </pc:sldMkLst>
        <pc:spChg chg="mod">
          <ac:chgData name="Carlos beltran" userId="47b74abe041723a3" providerId="LiveId" clId="{98DEB4F5-D19D-3C4B-9F03-E3C90ADD6BD2}" dt="2024-03-12T18:12:10.028" v="3465" actId="1076"/>
          <ac:spMkLst>
            <pc:docMk/>
            <pc:sldMk cId="2160518670" sldId="265"/>
            <ac:spMk id="2" creationId="{54702A74-BE76-EA49-3B24-59E24D47764E}"/>
          </ac:spMkLst>
        </pc:spChg>
        <pc:spChg chg="mod">
          <ac:chgData name="Carlos beltran" userId="47b74abe041723a3" providerId="LiveId" clId="{98DEB4F5-D19D-3C4B-9F03-E3C90ADD6BD2}" dt="2024-03-12T18:14:36.959" v="3625" actId="1076"/>
          <ac:spMkLst>
            <pc:docMk/>
            <pc:sldMk cId="2160518670" sldId="265"/>
            <ac:spMk id="3" creationId="{EDCC42E7-EABE-74BD-357B-5C40D364641F}"/>
          </ac:spMkLst>
        </pc:spChg>
        <pc:picChg chg="add mod">
          <ac:chgData name="Carlos beltran" userId="47b74abe041723a3" providerId="LiveId" clId="{98DEB4F5-D19D-3C4B-9F03-E3C90ADD6BD2}" dt="2024-03-12T18:13:08.994" v="3480" actId="1076"/>
          <ac:picMkLst>
            <pc:docMk/>
            <pc:sldMk cId="2160518670" sldId="265"/>
            <ac:picMk id="4" creationId="{5F999973-0061-7382-1A1E-B03BCB71AA7B}"/>
          </ac:picMkLst>
        </pc:picChg>
        <pc:picChg chg="add mod modCrop">
          <ac:chgData name="Carlos beltran" userId="47b74abe041723a3" providerId="LiveId" clId="{98DEB4F5-D19D-3C4B-9F03-E3C90ADD6BD2}" dt="2024-03-12T18:13:30.111" v="3484" actId="171"/>
          <ac:picMkLst>
            <pc:docMk/>
            <pc:sldMk cId="2160518670" sldId="265"/>
            <ac:picMk id="5" creationId="{1BA68E85-4BA5-1177-8B5B-125680696248}"/>
          </ac:picMkLst>
        </pc:picChg>
        <pc:picChg chg="add del mod">
          <ac:chgData name="Carlos beltran" userId="47b74abe041723a3" providerId="LiveId" clId="{98DEB4F5-D19D-3C4B-9F03-E3C90ADD6BD2}" dt="2024-03-12T18:12:03.095" v="3463" actId="478"/>
          <ac:picMkLst>
            <pc:docMk/>
            <pc:sldMk cId="2160518670" sldId="265"/>
            <ac:picMk id="6" creationId="{DF652023-E39D-86D3-587D-4E0F6D85CB91}"/>
          </ac:picMkLst>
        </pc:picChg>
        <pc:picChg chg="add mod">
          <ac:chgData name="Carlos beltran" userId="47b74abe041723a3" providerId="LiveId" clId="{98DEB4F5-D19D-3C4B-9F03-E3C90ADD6BD2}" dt="2024-03-12T18:13:37.529" v="3485" actId="170"/>
          <ac:picMkLst>
            <pc:docMk/>
            <pc:sldMk cId="2160518670" sldId="265"/>
            <ac:picMk id="7" creationId="{D67FE572-38FD-8DD9-259E-13592E5FE8A7}"/>
          </ac:picMkLst>
        </pc:picChg>
      </pc:sldChg>
      <pc:sldChg chg="delSp add del setBg delDesignElem">
        <pc:chgData name="Carlos beltran" userId="47b74abe041723a3" providerId="LiveId" clId="{98DEB4F5-D19D-3C4B-9F03-E3C90ADD6BD2}" dt="2024-03-12T17:53:26.860" v="2217" actId="2696"/>
        <pc:sldMkLst>
          <pc:docMk/>
          <pc:sldMk cId="3169516915" sldId="266"/>
        </pc:sldMkLst>
        <pc:spChg chg="del">
          <ac:chgData name="Carlos beltran" userId="47b74abe041723a3" providerId="LiveId" clId="{98DEB4F5-D19D-3C4B-9F03-E3C90ADD6BD2}" dt="2024-03-12T17:53:24.354" v="2215"/>
          <ac:spMkLst>
            <pc:docMk/>
            <pc:sldMk cId="3169516915" sldId="266"/>
            <ac:spMk id="21" creationId="{9A3F5928-D955-456A-97B5-AA390B8CE9D5}"/>
          </ac:spMkLst>
        </pc:spChg>
        <pc:spChg chg="del">
          <ac:chgData name="Carlos beltran" userId="47b74abe041723a3" providerId="LiveId" clId="{98DEB4F5-D19D-3C4B-9F03-E3C90ADD6BD2}" dt="2024-03-12T17:53:24.354" v="2215"/>
          <ac:spMkLst>
            <pc:docMk/>
            <pc:sldMk cId="3169516915" sldId="266"/>
            <ac:spMk id="25" creationId="{C5CB530E-515E-412C-9DF1-5F8FFBD6F383}"/>
          </ac:spMkLst>
        </pc:spChg>
        <pc:spChg chg="del">
          <ac:chgData name="Carlos beltran" userId="47b74abe041723a3" providerId="LiveId" clId="{98DEB4F5-D19D-3C4B-9F03-E3C90ADD6BD2}" dt="2024-03-12T17:53:24.354" v="2215"/>
          <ac:spMkLst>
            <pc:docMk/>
            <pc:sldMk cId="3169516915" sldId="266"/>
            <ac:spMk id="27" creationId="{712D4376-A578-4FF1-94FC-245E7A6A489F}"/>
          </ac:spMkLst>
        </pc:spChg>
        <pc:spChg chg="del">
          <ac:chgData name="Carlos beltran" userId="47b74abe041723a3" providerId="LiveId" clId="{98DEB4F5-D19D-3C4B-9F03-E3C90ADD6BD2}" dt="2024-03-12T17:53:24.354" v="2215"/>
          <ac:spMkLst>
            <pc:docMk/>
            <pc:sldMk cId="3169516915" sldId="266"/>
            <ac:spMk id="29" creationId="{AEA7509D-F04F-40CB-A0B3-EEF16499CC9F}"/>
          </ac:spMkLst>
        </pc:spChg>
        <pc:cxnChg chg="del">
          <ac:chgData name="Carlos beltran" userId="47b74abe041723a3" providerId="LiveId" clId="{98DEB4F5-D19D-3C4B-9F03-E3C90ADD6BD2}" dt="2024-03-12T17:53:24.354" v="2215"/>
          <ac:cxnSpMkLst>
            <pc:docMk/>
            <pc:sldMk cId="3169516915" sldId="266"/>
            <ac:cxnSpMk id="23" creationId="{56020367-4FD5-4596-8E10-C5F095CD8DB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14FA4-4BF6-F840-ABCC-665901620A3D}" type="datetimeFigureOut">
              <a:rPr lang="en-US" smtClean="0"/>
              <a:t>3/12/24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3AE0F-531E-374A-BD34-E5DFBB5BC309}" type="slidenum">
              <a:rPr lang="en-US" smtClean="0"/>
              <a:t>‹#›</a:t>
            </a:fld>
            <a:endParaRPr lang="en-US"/>
          </a:p>
        </p:txBody>
      </p:sp>
    </p:spTree>
    <p:extLst>
      <p:ext uri="{BB962C8B-B14F-4D97-AF65-F5344CB8AC3E}">
        <p14:creationId xmlns:p14="http://schemas.microsoft.com/office/powerpoint/2010/main" val="299008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E3AE0F-531E-374A-BD34-E5DFBB5BC309}" type="slidenum">
              <a:rPr lang="en-US" smtClean="0"/>
              <a:t>3</a:t>
            </a:fld>
            <a:endParaRPr lang="en-US"/>
          </a:p>
        </p:txBody>
      </p:sp>
    </p:spTree>
    <p:extLst>
      <p:ext uri="{BB962C8B-B14F-4D97-AF65-F5344CB8AC3E}">
        <p14:creationId xmlns:p14="http://schemas.microsoft.com/office/powerpoint/2010/main" val="92539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BD82-64C1-F0A2-E47A-3BB6693BD4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74DAC7-E47D-C4ED-CCC2-478C0E7749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04E7BA-4B28-F156-D0B0-C5DEE861ACA0}"/>
              </a:ext>
            </a:extLst>
          </p:cNvPr>
          <p:cNvSpPr>
            <a:spLocks noGrp="1"/>
          </p:cNvSpPr>
          <p:nvPr>
            <p:ph type="dt" sz="half" idx="10"/>
          </p:nvPr>
        </p:nvSpPr>
        <p:spPr/>
        <p:txBody>
          <a:bodyPr/>
          <a:lstStyle/>
          <a:p>
            <a:fld id="{7AE6478C-1661-7B47-BF9F-0D2D8BAEA4EB}" type="datetimeFigureOut">
              <a:rPr lang="en-US" smtClean="0"/>
              <a:t>3/12/24</a:t>
            </a:fld>
            <a:endParaRPr lang="en-US"/>
          </a:p>
        </p:txBody>
      </p:sp>
      <p:sp>
        <p:nvSpPr>
          <p:cNvPr id="5" name="Footer Placeholder 4">
            <a:extLst>
              <a:ext uri="{FF2B5EF4-FFF2-40B4-BE49-F238E27FC236}">
                <a16:creationId xmlns:a16="http://schemas.microsoft.com/office/drawing/2014/main" id="{CABC14EC-0206-E856-0508-EF8279FA5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F9003-CA38-CDEA-DFE1-016D8AC540DB}"/>
              </a:ext>
            </a:extLst>
          </p:cNvPr>
          <p:cNvSpPr>
            <a:spLocks noGrp="1"/>
          </p:cNvSpPr>
          <p:nvPr>
            <p:ph type="sldNum" sz="quarter" idx="12"/>
          </p:nvPr>
        </p:nvSpPr>
        <p:spPr/>
        <p:txBody>
          <a:bodyPr/>
          <a:lstStyle/>
          <a:p>
            <a:fld id="{0E13D072-7EE6-F04B-89F1-03BC7292F5DA}" type="slidenum">
              <a:rPr lang="en-US" smtClean="0"/>
              <a:t>‹#›</a:t>
            </a:fld>
            <a:endParaRPr lang="en-US"/>
          </a:p>
        </p:txBody>
      </p:sp>
    </p:spTree>
    <p:extLst>
      <p:ext uri="{BB962C8B-B14F-4D97-AF65-F5344CB8AC3E}">
        <p14:creationId xmlns:p14="http://schemas.microsoft.com/office/powerpoint/2010/main" val="102670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3915D-D5D3-6BD9-FA5A-1ACB77FB6A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C7DDF2-17C0-09A2-5E45-69EEFD817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D75C9-E841-C6C4-1400-DC988F60AAA0}"/>
              </a:ext>
            </a:extLst>
          </p:cNvPr>
          <p:cNvSpPr>
            <a:spLocks noGrp="1"/>
          </p:cNvSpPr>
          <p:nvPr>
            <p:ph type="dt" sz="half" idx="10"/>
          </p:nvPr>
        </p:nvSpPr>
        <p:spPr/>
        <p:txBody>
          <a:bodyPr/>
          <a:lstStyle/>
          <a:p>
            <a:fld id="{7AE6478C-1661-7B47-BF9F-0D2D8BAEA4EB}" type="datetimeFigureOut">
              <a:rPr lang="en-US" smtClean="0"/>
              <a:t>3/12/24</a:t>
            </a:fld>
            <a:endParaRPr lang="en-US"/>
          </a:p>
        </p:txBody>
      </p:sp>
      <p:sp>
        <p:nvSpPr>
          <p:cNvPr id="5" name="Footer Placeholder 4">
            <a:extLst>
              <a:ext uri="{FF2B5EF4-FFF2-40B4-BE49-F238E27FC236}">
                <a16:creationId xmlns:a16="http://schemas.microsoft.com/office/drawing/2014/main" id="{6C4EAC5D-DDC0-5DBA-AA1E-15EDEEBA2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33ED5-B89F-CC24-7446-C2C2682895ED}"/>
              </a:ext>
            </a:extLst>
          </p:cNvPr>
          <p:cNvSpPr>
            <a:spLocks noGrp="1"/>
          </p:cNvSpPr>
          <p:nvPr>
            <p:ph type="sldNum" sz="quarter" idx="12"/>
          </p:nvPr>
        </p:nvSpPr>
        <p:spPr/>
        <p:txBody>
          <a:bodyPr/>
          <a:lstStyle/>
          <a:p>
            <a:fld id="{0E13D072-7EE6-F04B-89F1-03BC7292F5DA}" type="slidenum">
              <a:rPr lang="en-US" smtClean="0"/>
              <a:t>‹#›</a:t>
            </a:fld>
            <a:endParaRPr lang="en-US"/>
          </a:p>
        </p:txBody>
      </p:sp>
    </p:spTree>
    <p:extLst>
      <p:ext uri="{BB962C8B-B14F-4D97-AF65-F5344CB8AC3E}">
        <p14:creationId xmlns:p14="http://schemas.microsoft.com/office/powerpoint/2010/main" val="354540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F96AC9-CC7D-AED8-7FB2-EEA825A1B8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5B4ACE-2EB7-7F7F-229D-F03CD184D8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E5BF2-8EBA-8DE8-44BB-B1C7860D62BD}"/>
              </a:ext>
            </a:extLst>
          </p:cNvPr>
          <p:cNvSpPr>
            <a:spLocks noGrp="1"/>
          </p:cNvSpPr>
          <p:nvPr>
            <p:ph type="dt" sz="half" idx="10"/>
          </p:nvPr>
        </p:nvSpPr>
        <p:spPr/>
        <p:txBody>
          <a:bodyPr/>
          <a:lstStyle/>
          <a:p>
            <a:fld id="{7AE6478C-1661-7B47-BF9F-0D2D8BAEA4EB}" type="datetimeFigureOut">
              <a:rPr lang="en-US" smtClean="0"/>
              <a:t>3/12/24</a:t>
            </a:fld>
            <a:endParaRPr lang="en-US"/>
          </a:p>
        </p:txBody>
      </p:sp>
      <p:sp>
        <p:nvSpPr>
          <p:cNvPr id="5" name="Footer Placeholder 4">
            <a:extLst>
              <a:ext uri="{FF2B5EF4-FFF2-40B4-BE49-F238E27FC236}">
                <a16:creationId xmlns:a16="http://schemas.microsoft.com/office/drawing/2014/main" id="{7AEE948D-2D8F-538F-28F5-C3256C4C2B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C6C7B-A5CC-7697-18A3-7D4433A0094A}"/>
              </a:ext>
            </a:extLst>
          </p:cNvPr>
          <p:cNvSpPr>
            <a:spLocks noGrp="1"/>
          </p:cNvSpPr>
          <p:nvPr>
            <p:ph type="sldNum" sz="quarter" idx="12"/>
          </p:nvPr>
        </p:nvSpPr>
        <p:spPr/>
        <p:txBody>
          <a:bodyPr/>
          <a:lstStyle/>
          <a:p>
            <a:fld id="{0E13D072-7EE6-F04B-89F1-03BC7292F5DA}" type="slidenum">
              <a:rPr lang="en-US" smtClean="0"/>
              <a:t>‹#›</a:t>
            </a:fld>
            <a:endParaRPr lang="en-US"/>
          </a:p>
        </p:txBody>
      </p:sp>
    </p:spTree>
    <p:extLst>
      <p:ext uri="{BB962C8B-B14F-4D97-AF65-F5344CB8AC3E}">
        <p14:creationId xmlns:p14="http://schemas.microsoft.com/office/powerpoint/2010/main" val="343021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CCA5-5293-4D9E-1A38-277C5DA37F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CD67C-D99E-ED57-0005-063C1CCF8A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D01F2-EEAF-0947-2B8A-E8B0573E5B75}"/>
              </a:ext>
            </a:extLst>
          </p:cNvPr>
          <p:cNvSpPr>
            <a:spLocks noGrp="1"/>
          </p:cNvSpPr>
          <p:nvPr>
            <p:ph type="dt" sz="half" idx="10"/>
          </p:nvPr>
        </p:nvSpPr>
        <p:spPr/>
        <p:txBody>
          <a:bodyPr/>
          <a:lstStyle/>
          <a:p>
            <a:fld id="{7AE6478C-1661-7B47-BF9F-0D2D8BAEA4EB}" type="datetimeFigureOut">
              <a:rPr lang="en-US" smtClean="0"/>
              <a:t>3/12/24</a:t>
            </a:fld>
            <a:endParaRPr lang="en-US"/>
          </a:p>
        </p:txBody>
      </p:sp>
      <p:sp>
        <p:nvSpPr>
          <p:cNvPr id="5" name="Footer Placeholder 4">
            <a:extLst>
              <a:ext uri="{FF2B5EF4-FFF2-40B4-BE49-F238E27FC236}">
                <a16:creationId xmlns:a16="http://schemas.microsoft.com/office/drawing/2014/main" id="{0AA676AD-8F4B-2AD7-727C-2C3F76AE6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A46C-7E74-CD4A-A89F-A64F7AE3B237}"/>
              </a:ext>
            </a:extLst>
          </p:cNvPr>
          <p:cNvSpPr>
            <a:spLocks noGrp="1"/>
          </p:cNvSpPr>
          <p:nvPr>
            <p:ph type="sldNum" sz="quarter" idx="12"/>
          </p:nvPr>
        </p:nvSpPr>
        <p:spPr/>
        <p:txBody>
          <a:bodyPr/>
          <a:lstStyle/>
          <a:p>
            <a:fld id="{0E13D072-7EE6-F04B-89F1-03BC7292F5DA}" type="slidenum">
              <a:rPr lang="en-US" smtClean="0"/>
              <a:t>‹#›</a:t>
            </a:fld>
            <a:endParaRPr lang="en-US"/>
          </a:p>
        </p:txBody>
      </p:sp>
    </p:spTree>
    <p:extLst>
      <p:ext uri="{BB962C8B-B14F-4D97-AF65-F5344CB8AC3E}">
        <p14:creationId xmlns:p14="http://schemas.microsoft.com/office/powerpoint/2010/main" val="326203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3920-67CF-349E-05FE-9854A1F42C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E5DF86-0732-9057-849C-241A206FB4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AB5EBE-DCA2-063C-FB0C-6F6717F19CB6}"/>
              </a:ext>
            </a:extLst>
          </p:cNvPr>
          <p:cNvSpPr>
            <a:spLocks noGrp="1"/>
          </p:cNvSpPr>
          <p:nvPr>
            <p:ph type="dt" sz="half" idx="10"/>
          </p:nvPr>
        </p:nvSpPr>
        <p:spPr/>
        <p:txBody>
          <a:bodyPr/>
          <a:lstStyle/>
          <a:p>
            <a:fld id="{7AE6478C-1661-7B47-BF9F-0D2D8BAEA4EB}" type="datetimeFigureOut">
              <a:rPr lang="en-US" smtClean="0"/>
              <a:t>3/12/24</a:t>
            </a:fld>
            <a:endParaRPr lang="en-US"/>
          </a:p>
        </p:txBody>
      </p:sp>
      <p:sp>
        <p:nvSpPr>
          <p:cNvPr id="5" name="Footer Placeholder 4">
            <a:extLst>
              <a:ext uri="{FF2B5EF4-FFF2-40B4-BE49-F238E27FC236}">
                <a16:creationId xmlns:a16="http://schemas.microsoft.com/office/drawing/2014/main" id="{6B46CC7F-4D8D-5718-240D-1F930B040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E2F59-1D68-81DB-6D44-A976A3DF4957}"/>
              </a:ext>
            </a:extLst>
          </p:cNvPr>
          <p:cNvSpPr>
            <a:spLocks noGrp="1"/>
          </p:cNvSpPr>
          <p:nvPr>
            <p:ph type="sldNum" sz="quarter" idx="12"/>
          </p:nvPr>
        </p:nvSpPr>
        <p:spPr/>
        <p:txBody>
          <a:bodyPr/>
          <a:lstStyle/>
          <a:p>
            <a:fld id="{0E13D072-7EE6-F04B-89F1-03BC7292F5DA}" type="slidenum">
              <a:rPr lang="en-US" smtClean="0"/>
              <a:t>‹#›</a:t>
            </a:fld>
            <a:endParaRPr lang="en-US"/>
          </a:p>
        </p:txBody>
      </p:sp>
    </p:spTree>
    <p:extLst>
      <p:ext uri="{BB962C8B-B14F-4D97-AF65-F5344CB8AC3E}">
        <p14:creationId xmlns:p14="http://schemas.microsoft.com/office/powerpoint/2010/main" val="3896712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3FCD-86DE-0BA8-EC5C-23149E8EFE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798BCF-A9A9-C17E-1493-A467CAE064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B9FE38-3C26-B4CD-A593-C4619A19B8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0FBE54-AC1F-1B2D-BC95-54765DBEA0A1}"/>
              </a:ext>
            </a:extLst>
          </p:cNvPr>
          <p:cNvSpPr>
            <a:spLocks noGrp="1"/>
          </p:cNvSpPr>
          <p:nvPr>
            <p:ph type="dt" sz="half" idx="10"/>
          </p:nvPr>
        </p:nvSpPr>
        <p:spPr/>
        <p:txBody>
          <a:bodyPr/>
          <a:lstStyle/>
          <a:p>
            <a:fld id="{7AE6478C-1661-7B47-BF9F-0D2D8BAEA4EB}" type="datetimeFigureOut">
              <a:rPr lang="en-US" smtClean="0"/>
              <a:t>3/12/24</a:t>
            </a:fld>
            <a:endParaRPr lang="en-US"/>
          </a:p>
        </p:txBody>
      </p:sp>
      <p:sp>
        <p:nvSpPr>
          <p:cNvPr id="6" name="Footer Placeholder 5">
            <a:extLst>
              <a:ext uri="{FF2B5EF4-FFF2-40B4-BE49-F238E27FC236}">
                <a16:creationId xmlns:a16="http://schemas.microsoft.com/office/drawing/2014/main" id="{256D623E-C6B4-722B-3D7F-60DBC3486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B5571-5818-7D40-9B77-7826D4A96BA8}"/>
              </a:ext>
            </a:extLst>
          </p:cNvPr>
          <p:cNvSpPr>
            <a:spLocks noGrp="1"/>
          </p:cNvSpPr>
          <p:nvPr>
            <p:ph type="sldNum" sz="quarter" idx="12"/>
          </p:nvPr>
        </p:nvSpPr>
        <p:spPr/>
        <p:txBody>
          <a:bodyPr/>
          <a:lstStyle/>
          <a:p>
            <a:fld id="{0E13D072-7EE6-F04B-89F1-03BC7292F5DA}" type="slidenum">
              <a:rPr lang="en-US" smtClean="0"/>
              <a:t>‹#›</a:t>
            </a:fld>
            <a:endParaRPr lang="en-US"/>
          </a:p>
        </p:txBody>
      </p:sp>
    </p:spTree>
    <p:extLst>
      <p:ext uri="{BB962C8B-B14F-4D97-AF65-F5344CB8AC3E}">
        <p14:creationId xmlns:p14="http://schemas.microsoft.com/office/powerpoint/2010/main" val="116020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EBD0-5397-8E6C-F378-4B1358B89B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9C2154-7366-EEFB-1748-441F19A21B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334C10-014F-1A86-BC18-D899586984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3520B1-30D5-892E-DC45-B61B2CB0B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B8A091-DE54-1781-ED81-EB43188668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848AB8-B882-DE61-CEC9-2DBC69F3FE63}"/>
              </a:ext>
            </a:extLst>
          </p:cNvPr>
          <p:cNvSpPr>
            <a:spLocks noGrp="1"/>
          </p:cNvSpPr>
          <p:nvPr>
            <p:ph type="dt" sz="half" idx="10"/>
          </p:nvPr>
        </p:nvSpPr>
        <p:spPr/>
        <p:txBody>
          <a:bodyPr/>
          <a:lstStyle/>
          <a:p>
            <a:fld id="{7AE6478C-1661-7B47-BF9F-0D2D8BAEA4EB}" type="datetimeFigureOut">
              <a:rPr lang="en-US" smtClean="0"/>
              <a:t>3/12/24</a:t>
            </a:fld>
            <a:endParaRPr lang="en-US"/>
          </a:p>
        </p:txBody>
      </p:sp>
      <p:sp>
        <p:nvSpPr>
          <p:cNvPr id="8" name="Footer Placeholder 7">
            <a:extLst>
              <a:ext uri="{FF2B5EF4-FFF2-40B4-BE49-F238E27FC236}">
                <a16:creationId xmlns:a16="http://schemas.microsoft.com/office/drawing/2014/main" id="{C62D6943-B2BC-0B93-92E1-EDB9A503D0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C5FA39-2080-A0F7-67DF-CED0651449EE}"/>
              </a:ext>
            </a:extLst>
          </p:cNvPr>
          <p:cNvSpPr>
            <a:spLocks noGrp="1"/>
          </p:cNvSpPr>
          <p:nvPr>
            <p:ph type="sldNum" sz="quarter" idx="12"/>
          </p:nvPr>
        </p:nvSpPr>
        <p:spPr/>
        <p:txBody>
          <a:bodyPr/>
          <a:lstStyle/>
          <a:p>
            <a:fld id="{0E13D072-7EE6-F04B-89F1-03BC7292F5DA}" type="slidenum">
              <a:rPr lang="en-US" smtClean="0"/>
              <a:t>‹#›</a:t>
            </a:fld>
            <a:endParaRPr lang="en-US"/>
          </a:p>
        </p:txBody>
      </p:sp>
    </p:spTree>
    <p:extLst>
      <p:ext uri="{BB962C8B-B14F-4D97-AF65-F5344CB8AC3E}">
        <p14:creationId xmlns:p14="http://schemas.microsoft.com/office/powerpoint/2010/main" val="2267728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F7D5-6CAA-1164-8126-4788E467FC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3F5E04-3FF0-1D4D-D701-686431B536CC}"/>
              </a:ext>
            </a:extLst>
          </p:cNvPr>
          <p:cNvSpPr>
            <a:spLocks noGrp="1"/>
          </p:cNvSpPr>
          <p:nvPr>
            <p:ph type="dt" sz="half" idx="10"/>
          </p:nvPr>
        </p:nvSpPr>
        <p:spPr/>
        <p:txBody>
          <a:bodyPr/>
          <a:lstStyle/>
          <a:p>
            <a:fld id="{7AE6478C-1661-7B47-BF9F-0D2D8BAEA4EB}" type="datetimeFigureOut">
              <a:rPr lang="en-US" smtClean="0"/>
              <a:t>3/12/24</a:t>
            </a:fld>
            <a:endParaRPr lang="en-US"/>
          </a:p>
        </p:txBody>
      </p:sp>
      <p:sp>
        <p:nvSpPr>
          <p:cNvPr id="4" name="Footer Placeholder 3">
            <a:extLst>
              <a:ext uri="{FF2B5EF4-FFF2-40B4-BE49-F238E27FC236}">
                <a16:creationId xmlns:a16="http://schemas.microsoft.com/office/drawing/2014/main" id="{93FD33C4-4541-03D9-49EF-28616E0929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BBC508-9E3C-A2FD-9016-538F0E9E77E5}"/>
              </a:ext>
            </a:extLst>
          </p:cNvPr>
          <p:cNvSpPr>
            <a:spLocks noGrp="1"/>
          </p:cNvSpPr>
          <p:nvPr>
            <p:ph type="sldNum" sz="quarter" idx="12"/>
          </p:nvPr>
        </p:nvSpPr>
        <p:spPr/>
        <p:txBody>
          <a:bodyPr/>
          <a:lstStyle/>
          <a:p>
            <a:fld id="{0E13D072-7EE6-F04B-89F1-03BC7292F5DA}" type="slidenum">
              <a:rPr lang="en-US" smtClean="0"/>
              <a:t>‹#›</a:t>
            </a:fld>
            <a:endParaRPr lang="en-US"/>
          </a:p>
        </p:txBody>
      </p:sp>
    </p:spTree>
    <p:extLst>
      <p:ext uri="{BB962C8B-B14F-4D97-AF65-F5344CB8AC3E}">
        <p14:creationId xmlns:p14="http://schemas.microsoft.com/office/powerpoint/2010/main" val="192599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6CC80E-2ACA-1B99-F310-ABDEA3FC20C1}"/>
              </a:ext>
            </a:extLst>
          </p:cNvPr>
          <p:cNvSpPr>
            <a:spLocks noGrp="1"/>
          </p:cNvSpPr>
          <p:nvPr>
            <p:ph type="dt" sz="half" idx="10"/>
          </p:nvPr>
        </p:nvSpPr>
        <p:spPr/>
        <p:txBody>
          <a:bodyPr/>
          <a:lstStyle/>
          <a:p>
            <a:fld id="{7AE6478C-1661-7B47-BF9F-0D2D8BAEA4EB}" type="datetimeFigureOut">
              <a:rPr lang="en-US" smtClean="0"/>
              <a:t>3/12/24</a:t>
            </a:fld>
            <a:endParaRPr lang="en-US"/>
          </a:p>
        </p:txBody>
      </p:sp>
      <p:sp>
        <p:nvSpPr>
          <p:cNvPr id="3" name="Footer Placeholder 2">
            <a:extLst>
              <a:ext uri="{FF2B5EF4-FFF2-40B4-BE49-F238E27FC236}">
                <a16:creationId xmlns:a16="http://schemas.microsoft.com/office/drawing/2014/main" id="{EF901AE6-F338-2197-20D3-C0F3C81856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8943FC-B951-9742-7136-6E719E7EF75A}"/>
              </a:ext>
            </a:extLst>
          </p:cNvPr>
          <p:cNvSpPr>
            <a:spLocks noGrp="1"/>
          </p:cNvSpPr>
          <p:nvPr>
            <p:ph type="sldNum" sz="quarter" idx="12"/>
          </p:nvPr>
        </p:nvSpPr>
        <p:spPr/>
        <p:txBody>
          <a:bodyPr/>
          <a:lstStyle/>
          <a:p>
            <a:fld id="{0E13D072-7EE6-F04B-89F1-03BC7292F5DA}" type="slidenum">
              <a:rPr lang="en-US" smtClean="0"/>
              <a:t>‹#›</a:t>
            </a:fld>
            <a:endParaRPr lang="en-US"/>
          </a:p>
        </p:txBody>
      </p:sp>
    </p:spTree>
    <p:extLst>
      <p:ext uri="{BB962C8B-B14F-4D97-AF65-F5344CB8AC3E}">
        <p14:creationId xmlns:p14="http://schemas.microsoft.com/office/powerpoint/2010/main" val="272987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2701-7F45-68E1-DC24-B7B5D31D5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314A96-C1E1-3EFD-FB84-B0B1F058AD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44FE4E-113F-A6DF-9298-79545F017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6C8098-5BA6-73F9-F6E2-418C4BD3E0CB}"/>
              </a:ext>
            </a:extLst>
          </p:cNvPr>
          <p:cNvSpPr>
            <a:spLocks noGrp="1"/>
          </p:cNvSpPr>
          <p:nvPr>
            <p:ph type="dt" sz="half" idx="10"/>
          </p:nvPr>
        </p:nvSpPr>
        <p:spPr/>
        <p:txBody>
          <a:bodyPr/>
          <a:lstStyle/>
          <a:p>
            <a:fld id="{7AE6478C-1661-7B47-BF9F-0D2D8BAEA4EB}" type="datetimeFigureOut">
              <a:rPr lang="en-US" smtClean="0"/>
              <a:t>3/12/24</a:t>
            </a:fld>
            <a:endParaRPr lang="en-US"/>
          </a:p>
        </p:txBody>
      </p:sp>
      <p:sp>
        <p:nvSpPr>
          <p:cNvPr id="6" name="Footer Placeholder 5">
            <a:extLst>
              <a:ext uri="{FF2B5EF4-FFF2-40B4-BE49-F238E27FC236}">
                <a16:creationId xmlns:a16="http://schemas.microsoft.com/office/drawing/2014/main" id="{917D12E6-4EEB-7127-7214-D49A81782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D32E74-7C85-2737-B45E-C331F8CD347E}"/>
              </a:ext>
            </a:extLst>
          </p:cNvPr>
          <p:cNvSpPr>
            <a:spLocks noGrp="1"/>
          </p:cNvSpPr>
          <p:nvPr>
            <p:ph type="sldNum" sz="quarter" idx="12"/>
          </p:nvPr>
        </p:nvSpPr>
        <p:spPr/>
        <p:txBody>
          <a:bodyPr/>
          <a:lstStyle/>
          <a:p>
            <a:fld id="{0E13D072-7EE6-F04B-89F1-03BC7292F5DA}" type="slidenum">
              <a:rPr lang="en-US" smtClean="0"/>
              <a:t>‹#›</a:t>
            </a:fld>
            <a:endParaRPr lang="en-US"/>
          </a:p>
        </p:txBody>
      </p:sp>
    </p:spTree>
    <p:extLst>
      <p:ext uri="{BB962C8B-B14F-4D97-AF65-F5344CB8AC3E}">
        <p14:creationId xmlns:p14="http://schemas.microsoft.com/office/powerpoint/2010/main" val="215013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AD65-02BB-0DD5-77D5-BAC470F62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661B51-F6E9-0FDC-50A3-07A4A4BB10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0A21F9-E439-0FB8-9830-756C038FC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B0B161-D666-44EF-74A2-98D4C685ED46}"/>
              </a:ext>
            </a:extLst>
          </p:cNvPr>
          <p:cNvSpPr>
            <a:spLocks noGrp="1"/>
          </p:cNvSpPr>
          <p:nvPr>
            <p:ph type="dt" sz="half" idx="10"/>
          </p:nvPr>
        </p:nvSpPr>
        <p:spPr/>
        <p:txBody>
          <a:bodyPr/>
          <a:lstStyle/>
          <a:p>
            <a:fld id="{7AE6478C-1661-7B47-BF9F-0D2D8BAEA4EB}" type="datetimeFigureOut">
              <a:rPr lang="en-US" smtClean="0"/>
              <a:t>3/12/24</a:t>
            </a:fld>
            <a:endParaRPr lang="en-US"/>
          </a:p>
        </p:txBody>
      </p:sp>
      <p:sp>
        <p:nvSpPr>
          <p:cNvPr id="6" name="Footer Placeholder 5">
            <a:extLst>
              <a:ext uri="{FF2B5EF4-FFF2-40B4-BE49-F238E27FC236}">
                <a16:creationId xmlns:a16="http://schemas.microsoft.com/office/drawing/2014/main" id="{27360480-F768-49FC-263F-6EE0BFC4B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941E2-2519-4FC1-808A-0D0DB467129C}"/>
              </a:ext>
            </a:extLst>
          </p:cNvPr>
          <p:cNvSpPr>
            <a:spLocks noGrp="1"/>
          </p:cNvSpPr>
          <p:nvPr>
            <p:ph type="sldNum" sz="quarter" idx="12"/>
          </p:nvPr>
        </p:nvSpPr>
        <p:spPr/>
        <p:txBody>
          <a:bodyPr/>
          <a:lstStyle/>
          <a:p>
            <a:fld id="{0E13D072-7EE6-F04B-89F1-03BC7292F5DA}" type="slidenum">
              <a:rPr lang="en-US" smtClean="0"/>
              <a:t>‹#›</a:t>
            </a:fld>
            <a:endParaRPr lang="en-US"/>
          </a:p>
        </p:txBody>
      </p:sp>
    </p:spTree>
    <p:extLst>
      <p:ext uri="{BB962C8B-B14F-4D97-AF65-F5344CB8AC3E}">
        <p14:creationId xmlns:p14="http://schemas.microsoft.com/office/powerpoint/2010/main" val="254667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40E194-6629-932D-55B0-B8C521285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504F1A-8AB4-7B3B-78DA-B3882EBEEE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DCC70-7470-7812-F7A3-CE8283CAD8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6478C-1661-7B47-BF9F-0D2D8BAEA4EB}" type="datetimeFigureOut">
              <a:rPr lang="en-US" smtClean="0"/>
              <a:t>3/12/24</a:t>
            </a:fld>
            <a:endParaRPr lang="en-US"/>
          </a:p>
        </p:txBody>
      </p:sp>
      <p:sp>
        <p:nvSpPr>
          <p:cNvPr id="5" name="Footer Placeholder 4">
            <a:extLst>
              <a:ext uri="{FF2B5EF4-FFF2-40B4-BE49-F238E27FC236}">
                <a16:creationId xmlns:a16="http://schemas.microsoft.com/office/drawing/2014/main" id="{91869941-5163-B008-38EC-42B97D9AC5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D23D89-79A9-9200-AF82-504B6BF29B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3D072-7EE6-F04B-89F1-03BC7292F5DA}" type="slidenum">
              <a:rPr lang="en-US" smtClean="0"/>
              <a:t>‹#›</a:t>
            </a:fld>
            <a:endParaRPr lang="en-US"/>
          </a:p>
        </p:txBody>
      </p:sp>
    </p:spTree>
    <p:extLst>
      <p:ext uri="{BB962C8B-B14F-4D97-AF65-F5344CB8AC3E}">
        <p14:creationId xmlns:p14="http://schemas.microsoft.com/office/powerpoint/2010/main" val="42822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daily.jstor.org/the-woman-behind-james-tiptree-jr/" TargetMode="External"/><Relationship Id="rId3" Type="http://schemas.openxmlformats.org/officeDocument/2006/relationships/hyperlink" Target="https://www.vox.com/the-highlight/2019/4/18/18282660/james-tiptree-jr-feminist-dystopian-science-fiction" TargetMode="External"/><Relationship Id="rId7" Type="http://schemas.openxmlformats.org/officeDocument/2006/relationships/hyperlink" Target="https://sf-encyclopedia.com/entry/james_tiptree_jr_award" TargetMode="External"/><Relationship Id="rId2" Type="http://schemas.openxmlformats.org/officeDocument/2006/relationships/hyperlink" Target="https://www.britannica.com/biography/James-Tiptree-Jr" TargetMode="External"/><Relationship Id="rId1" Type="http://schemas.openxmlformats.org/officeDocument/2006/relationships/slideLayout" Target="../slideLayouts/slideLayout2.xml"/><Relationship Id="rId6" Type="http://schemas.openxmlformats.org/officeDocument/2006/relationships/hyperlink" Target="https://www.sfadb.com/James_Tiptree_Jr" TargetMode="External"/><Relationship Id="rId5" Type="http://schemas.openxmlformats.org/officeDocument/2006/relationships/hyperlink" Target="https://www.supersummary.com/the-girl-who-was-plugged-in/summary/" TargetMode="External"/><Relationship Id="rId4" Type="http://schemas.openxmlformats.org/officeDocument/2006/relationships/hyperlink" Target="https://writingatlas.com/story/james-tiptree-jr-houston-houston-do-you-read-/#:~:text=By%20James%20Tiptree%20Jr.%2C%20first,the%20last%20humans%20on%20Earth" TargetMode="External"/><Relationship Id="rId9" Type="http://schemas.openxmlformats.org/officeDocument/2006/relationships/hyperlink" Target="https://www.npr.org/2006/11/12/6468136/the-secret-sci-fi-life-of-alice-b-sheld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669A9F5-0B2F-470C-4CE8-8C926EB00133}"/>
              </a:ext>
            </a:extLst>
          </p:cNvPr>
          <p:cNvSpPr>
            <a:spLocks noGrp="1"/>
          </p:cNvSpPr>
          <p:nvPr>
            <p:ph type="ctrTitle"/>
          </p:nvPr>
        </p:nvSpPr>
        <p:spPr>
          <a:xfrm>
            <a:off x="1522030" y="1209220"/>
            <a:ext cx="9147940" cy="2337238"/>
          </a:xfrm>
        </p:spPr>
        <p:txBody>
          <a:bodyPr anchor="b">
            <a:normAutofit/>
          </a:bodyPr>
          <a:lstStyle/>
          <a:p>
            <a:r>
              <a:rPr lang="en-US" sz="5600" b="1" dirty="0">
                <a:solidFill>
                  <a:srgbClr val="FFFFFF"/>
                </a:solidFill>
                <a:latin typeface="Cochin" panose="02000603020000020003" pitchFamily="2" charset="0"/>
              </a:rPr>
              <a:t>James Tiptree Jr.</a:t>
            </a:r>
            <a:br>
              <a:rPr lang="en-US" sz="5600" b="1" dirty="0">
                <a:solidFill>
                  <a:srgbClr val="FFFFFF"/>
                </a:solidFill>
                <a:latin typeface="Cochin" panose="02000603020000020003" pitchFamily="2" charset="0"/>
              </a:rPr>
            </a:br>
            <a:r>
              <a:rPr lang="en-US" sz="5600" b="1" dirty="0">
                <a:solidFill>
                  <a:srgbClr val="FFFFFF"/>
                </a:solidFill>
                <a:latin typeface="Cochin" panose="02000603020000020003" pitchFamily="2" charset="0"/>
              </a:rPr>
              <a:t>(Alice Bradley Sheldon)</a:t>
            </a:r>
          </a:p>
        </p:txBody>
      </p:sp>
      <p:sp>
        <p:nvSpPr>
          <p:cNvPr id="3" name="Subtitle 2">
            <a:extLst>
              <a:ext uri="{FF2B5EF4-FFF2-40B4-BE49-F238E27FC236}">
                <a16:creationId xmlns:a16="http://schemas.microsoft.com/office/drawing/2014/main" id="{896FAB4F-D01F-1376-341E-062209A70AFA}"/>
              </a:ext>
            </a:extLst>
          </p:cNvPr>
          <p:cNvSpPr>
            <a:spLocks noGrp="1"/>
          </p:cNvSpPr>
          <p:nvPr>
            <p:ph type="subTitle" idx="1"/>
          </p:nvPr>
        </p:nvSpPr>
        <p:spPr>
          <a:xfrm>
            <a:off x="1522030" y="3605577"/>
            <a:ext cx="9147940" cy="1324303"/>
          </a:xfrm>
        </p:spPr>
        <p:txBody>
          <a:bodyPr anchor="t">
            <a:normAutofit/>
          </a:bodyPr>
          <a:lstStyle/>
          <a:p>
            <a:r>
              <a:rPr lang="en-US" sz="2000" dirty="0">
                <a:solidFill>
                  <a:srgbClr val="FFFFFF"/>
                </a:solidFill>
                <a:latin typeface="Cochin" panose="02000603020000020003" pitchFamily="2" charset="0"/>
              </a:rPr>
              <a:t>Presented By: Kimberly Beltran</a:t>
            </a:r>
          </a:p>
          <a:p>
            <a:endParaRPr lang="en-US" sz="2000" dirty="0">
              <a:solidFill>
                <a:srgbClr val="FFFFFF"/>
              </a:solidFill>
            </a:endParaRPr>
          </a:p>
        </p:txBody>
      </p:sp>
      <p:sp>
        <p:nvSpPr>
          <p:cNvPr id="1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16"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1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22" name="Straight Connector 2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06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87F8817-F952-778E-E8EF-B43B42505AFB}"/>
              </a:ext>
            </a:extLst>
          </p:cNvPr>
          <p:cNvSpPr>
            <a:spLocks noGrp="1"/>
          </p:cNvSpPr>
          <p:nvPr>
            <p:ph type="title"/>
          </p:nvPr>
        </p:nvSpPr>
        <p:spPr>
          <a:xfrm>
            <a:off x="3474359" y="507950"/>
            <a:ext cx="8435699" cy="1276696"/>
          </a:xfrm>
        </p:spPr>
        <p:txBody>
          <a:bodyPr vert="horz" lIns="91440" tIns="45720" rIns="91440" bIns="45720" rtlCol="0" anchor="t">
            <a:normAutofit fontScale="90000"/>
          </a:bodyPr>
          <a:lstStyle/>
          <a:p>
            <a:pPr algn="r"/>
            <a:r>
              <a:rPr lang="en-US" sz="7000" b="1" kern="1200" dirty="0">
                <a:solidFill>
                  <a:srgbClr val="FFFFFF"/>
                </a:solidFill>
                <a:latin typeface="Cochin" panose="02000603020000020003" pitchFamily="2" charset="0"/>
              </a:rPr>
              <a:t>Intro and Background</a:t>
            </a:r>
          </a:p>
        </p:txBody>
      </p:sp>
      <p:sp>
        <p:nvSpPr>
          <p:cNvPr id="4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4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47" name="Straight Connector 4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4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50"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4" name="Picture 3">
            <a:extLst>
              <a:ext uri="{FF2B5EF4-FFF2-40B4-BE49-F238E27FC236}">
                <a16:creationId xmlns:a16="http://schemas.microsoft.com/office/drawing/2014/main" id="{698B094A-4EDE-3CBF-CA33-15FE6E70BBA4}"/>
              </a:ext>
            </a:extLst>
          </p:cNvPr>
          <p:cNvPicPr>
            <a:picLocks noChangeAspect="1"/>
          </p:cNvPicPr>
          <p:nvPr/>
        </p:nvPicPr>
        <p:blipFill rotWithShape="1">
          <a:blip r:embed="rId2"/>
          <a:srcRect t="2822" b="10267"/>
          <a:stretch/>
        </p:blipFill>
        <p:spPr>
          <a:xfrm>
            <a:off x="671116" y="1442056"/>
            <a:ext cx="2019953" cy="4104196"/>
          </a:xfrm>
          <a:prstGeom prst="rect">
            <a:avLst/>
          </a:prstGeom>
        </p:spPr>
      </p:pic>
      <p:sp>
        <p:nvSpPr>
          <p:cNvPr id="5" name="TextBox 4">
            <a:extLst>
              <a:ext uri="{FF2B5EF4-FFF2-40B4-BE49-F238E27FC236}">
                <a16:creationId xmlns:a16="http://schemas.microsoft.com/office/drawing/2014/main" id="{9A8A64F9-236E-B13C-78B8-C8F582204793}"/>
              </a:ext>
            </a:extLst>
          </p:cNvPr>
          <p:cNvSpPr txBox="1"/>
          <p:nvPr/>
        </p:nvSpPr>
        <p:spPr>
          <a:xfrm>
            <a:off x="838200" y="4849497"/>
            <a:ext cx="2967419" cy="646331"/>
          </a:xfrm>
          <a:prstGeom prst="rect">
            <a:avLst/>
          </a:prstGeom>
          <a:noFill/>
        </p:spPr>
        <p:txBody>
          <a:bodyPr wrap="square" rtlCol="0">
            <a:spAutoFit/>
          </a:bodyPr>
          <a:lstStyle/>
          <a:p>
            <a:endParaRPr lang="en-US" dirty="0">
              <a:solidFill>
                <a:schemeClr val="bg1"/>
              </a:solidFill>
              <a:latin typeface="Cochin" panose="02000603020000020003" pitchFamily="2" charset="0"/>
            </a:endParaRPr>
          </a:p>
          <a:p>
            <a:endParaRPr lang="en-US" dirty="0">
              <a:solidFill>
                <a:schemeClr val="bg1"/>
              </a:solidFill>
              <a:latin typeface="Cochin" panose="02000603020000020003" pitchFamily="2" charset="0"/>
            </a:endParaRPr>
          </a:p>
        </p:txBody>
      </p:sp>
      <p:sp>
        <p:nvSpPr>
          <p:cNvPr id="9" name="TextBox 8">
            <a:extLst>
              <a:ext uri="{FF2B5EF4-FFF2-40B4-BE49-F238E27FC236}">
                <a16:creationId xmlns:a16="http://schemas.microsoft.com/office/drawing/2014/main" id="{60E6F849-AE06-2121-BC3D-3E402D45B786}"/>
              </a:ext>
            </a:extLst>
          </p:cNvPr>
          <p:cNvSpPr txBox="1"/>
          <p:nvPr/>
        </p:nvSpPr>
        <p:spPr>
          <a:xfrm>
            <a:off x="3586533" y="1735981"/>
            <a:ext cx="8060819" cy="5078313"/>
          </a:xfrm>
          <a:prstGeom prst="rect">
            <a:avLst/>
          </a:prstGeom>
          <a:noFill/>
        </p:spPr>
        <p:txBody>
          <a:bodyPr wrap="square" rtlCol="0">
            <a:spAutoFit/>
          </a:bodyPr>
          <a:lstStyle/>
          <a:p>
            <a:pPr>
              <a:lnSpc>
                <a:spcPct val="150000"/>
              </a:lnSpc>
            </a:pPr>
            <a:r>
              <a:rPr lang="en-US" sz="2000" dirty="0">
                <a:solidFill>
                  <a:schemeClr val="bg1"/>
                </a:solidFill>
                <a:latin typeface="Cochin" panose="02000603020000020003" pitchFamily="2" charset="0"/>
              </a:rPr>
              <a:t>Birth: August 24</a:t>
            </a:r>
            <a:r>
              <a:rPr lang="en-US" sz="2000" baseline="30000" dirty="0">
                <a:solidFill>
                  <a:schemeClr val="bg1"/>
                </a:solidFill>
                <a:latin typeface="Cochin" panose="02000603020000020003" pitchFamily="2" charset="0"/>
              </a:rPr>
              <a:t>th</a:t>
            </a:r>
            <a:r>
              <a:rPr lang="en-US" sz="2000" dirty="0">
                <a:solidFill>
                  <a:schemeClr val="bg1"/>
                </a:solidFill>
                <a:latin typeface="Cochin" panose="02000603020000020003" pitchFamily="2" charset="0"/>
              </a:rPr>
              <a:t>, 1915.  </a:t>
            </a:r>
            <a:r>
              <a:rPr lang="en-US" sz="2000" dirty="0">
                <a:solidFill>
                  <a:schemeClr val="bg1"/>
                </a:solidFill>
                <a:latin typeface="Cochin" panose="02000603020000020003" pitchFamily="2" charset="0"/>
                <a:sym typeface="Wingdings" pitchFamily="2" charset="2"/>
              </a:rPr>
              <a:t> </a:t>
            </a:r>
            <a:r>
              <a:rPr lang="en-US" sz="2000" dirty="0">
                <a:solidFill>
                  <a:schemeClr val="bg1"/>
                </a:solidFill>
                <a:latin typeface="Cochin" panose="02000603020000020003" pitchFamily="2" charset="0"/>
              </a:rPr>
              <a:t>Chicago, Illinois</a:t>
            </a:r>
          </a:p>
          <a:p>
            <a:pPr>
              <a:lnSpc>
                <a:spcPct val="150000"/>
              </a:lnSpc>
            </a:pPr>
            <a:r>
              <a:rPr lang="en-US" sz="2000" dirty="0">
                <a:solidFill>
                  <a:schemeClr val="bg1"/>
                </a:solidFill>
                <a:latin typeface="Cochin" panose="02000603020000020003" pitchFamily="2" charset="0"/>
              </a:rPr>
              <a:t>Death: May 19</a:t>
            </a:r>
            <a:r>
              <a:rPr lang="en-US" sz="2000" baseline="30000" dirty="0">
                <a:solidFill>
                  <a:schemeClr val="bg1"/>
                </a:solidFill>
                <a:latin typeface="Cochin" panose="02000603020000020003" pitchFamily="2" charset="0"/>
              </a:rPr>
              <a:t>th</a:t>
            </a:r>
            <a:r>
              <a:rPr lang="en-US" sz="2000" dirty="0">
                <a:solidFill>
                  <a:schemeClr val="bg1"/>
                </a:solidFill>
                <a:latin typeface="Cochin" panose="02000603020000020003" pitchFamily="2" charset="0"/>
              </a:rPr>
              <a:t>, 1987.  </a:t>
            </a:r>
            <a:r>
              <a:rPr lang="en-US" sz="2000" dirty="0">
                <a:solidFill>
                  <a:schemeClr val="bg1"/>
                </a:solidFill>
                <a:latin typeface="Cochin" panose="02000603020000020003" pitchFamily="2" charset="0"/>
                <a:sym typeface="Wingdings" pitchFamily="2" charset="2"/>
              </a:rPr>
              <a:t> </a:t>
            </a:r>
            <a:r>
              <a:rPr lang="en-US" sz="2000" dirty="0">
                <a:solidFill>
                  <a:schemeClr val="bg1"/>
                </a:solidFill>
                <a:latin typeface="Cochin" panose="02000603020000020003" pitchFamily="2" charset="0"/>
              </a:rPr>
              <a:t>McLean, Virginia</a:t>
            </a:r>
          </a:p>
          <a:p>
            <a:pPr marL="285750" indent="-285750">
              <a:lnSpc>
                <a:spcPct val="150000"/>
              </a:lnSpc>
              <a:buFont typeface="Courier New" panose="02070309020205020404" pitchFamily="49" charset="0"/>
              <a:buChar char="o"/>
            </a:pPr>
            <a:endParaRPr lang="en-US" sz="2000" dirty="0">
              <a:solidFill>
                <a:schemeClr val="bg1"/>
              </a:solidFill>
              <a:latin typeface="Cochin" panose="02000603020000020003" pitchFamily="2" charset="0"/>
            </a:endParaRPr>
          </a:p>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Her mother (Mary Hastings Bradley) was also an author </a:t>
            </a:r>
          </a:p>
          <a:p>
            <a:pPr marL="742950" lvl="1"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Alice illustrated for two of her mom’s children’s books: </a:t>
            </a:r>
            <a:r>
              <a:rPr lang="en-US" sz="2000" i="1" dirty="0">
                <a:solidFill>
                  <a:schemeClr val="bg1"/>
                </a:solidFill>
                <a:latin typeface="Cochin" panose="02000603020000020003" pitchFamily="2" charset="0"/>
              </a:rPr>
              <a:t>Alice in </a:t>
            </a:r>
            <a:r>
              <a:rPr lang="en-US" sz="2000" i="1" dirty="0" err="1">
                <a:solidFill>
                  <a:schemeClr val="bg1"/>
                </a:solidFill>
                <a:latin typeface="Cochin" panose="02000603020000020003" pitchFamily="2" charset="0"/>
              </a:rPr>
              <a:t>Jungleland</a:t>
            </a:r>
            <a:r>
              <a:rPr lang="en-US" sz="2000" i="1" dirty="0">
                <a:solidFill>
                  <a:schemeClr val="bg1"/>
                </a:solidFill>
                <a:latin typeface="Cochin" panose="02000603020000020003" pitchFamily="2" charset="0"/>
              </a:rPr>
              <a:t> </a:t>
            </a:r>
            <a:r>
              <a:rPr lang="en-US" sz="2000" dirty="0">
                <a:solidFill>
                  <a:schemeClr val="bg1"/>
                </a:solidFill>
                <a:latin typeface="Cochin" panose="02000603020000020003" pitchFamily="2" charset="0"/>
              </a:rPr>
              <a:t>(1927) and </a:t>
            </a:r>
            <a:r>
              <a:rPr lang="en-US" sz="2000" i="1" dirty="0">
                <a:solidFill>
                  <a:schemeClr val="bg1"/>
                </a:solidFill>
                <a:latin typeface="Cochin" panose="02000603020000020003" pitchFamily="2" charset="0"/>
              </a:rPr>
              <a:t>Alice in </a:t>
            </a:r>
            <a:r>
              <a:rPr lang="en-US" sz="2000" i="1" dirty="0" err="1">
                <a:solidFill>
                  <a:schemeClr val="bg1"/>
                </a:solidFill>
                <a:latin typeface="Cochin" panose="02000603020000020003" pitchFamily="2" charset="0"/>
              </a:rPr>
              <a:t>Elephantland</a:t>
            </a:r>
            <a:r>
              <a:rPr lang="en-US" sz="2000" i="1" dirty="0">
                <a:solidFill>
                  <a:schemeClr val="bg1"/>
                </a:solidFill>
                <a:latin typeface="Cochin" panose="02000603020000020003" pitchFamily="2" charset="0"/>
              </a:rPr>
              <a:t> </a:t>
            </a:r>
            <a:r>
              <a:rPr lang="en-US" sz="2000" dirty="0">
                <a:solidFill>
                  <a:schemeClr val="bg1"/>
                </a:solidFill>
                <a:latin typeface="Cochin" panose="02000603020000020003" pitchFamily="2" charset="0"/>
              </a:rPr>
              <a:t>(1929).</a:t>
            </a:r>
          </a:p>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1967 she began writing several science fiction stories and submitted them to magazines as “James Tiptree Jr.”</a:t>
            </a:r>
          </a:p>
          <a:p>
            <a:pPr marL="742950" lvl="1"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Her first story published was “Birth of a Salesman” (1968).</a:t>
            </a:r>
          </a:p>
          <a:p>
            <a:pPr marL="285750" indent="-285750">
              <a:buFont typeface="Courier New" panose="02070309020205020404" pitchFamily="49" charset="0"/>
              <a:buChar char="o"/>
            </a:pPr>
            <a:endParaRPr lang="en-US" dirty="0">
              <a:solidFill>
                <a:schemeClr val="bg1"/>
              </a:solidFill>
              <a:latin typeface="Cochin" panose="02000603020000020003" pitchFamily="2" charset="0"/>
            </a:endParaRPr>
          </a:p>
          <a:p>
            <a:pPr marL="742950" lvl="1" indent="-285750">
              <a:buFont typeface="Courier New" panose="02070309020205020404" pitchFamily="49" charset="0"/>
              <a:buChar char="o"/>
            </a:pPr>
            <a:endParaRPr lang="en-US" dirty="0">
              <a:solidFill>
                <a:schemeClr val="bg1"/>
              </a:solidFill>
              <a:latin typeface="Cochin" panose="02000603020000020003" pitchFamily="2" charset="0"/>
            </a:endParaRPr>
          </a:p>
          <a:p>
            <a:pPr marL="285750" indent="-285750">
              <a:buFont typeface="Courier New" panose="02070309020205020404" pitchFamily="49" charset="0"/>
              <a:buChar char="o"/>
            </a:pPr>
            <a:endParaRPr lang="en-US" dirty="0">
              <a:solidFill>
                <a:schemeClr val="bg1"/>
              </a:solidFill>
              <a:latin typeface="Cochin" panose="02000603020000020003" pitchFamily="2" charset="0"/>
            </a:endParaRPr>
          </a:p>
        </p:txBody>
      </p:sp>
    </p:spTree>
    <p:extLst>
      <p:ext uri="{BB962C8B-B14F-4D97-AF65-F5344CB8AC3E}">
        <p14:creationId xmlns:p14="http://schemas.microsoft.com/office/powerpoint/2010/main" val="1727143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FCE6AF5-251D-336B-9EAF-97A288DD859A}"/>
              </a:ext>
            </a:extLst>
          </p:cNvPr>
          <p:cNvSpPr>
            <a:spLocks noGrp="1"/>
          </p:cNvSpPr>
          <p:nvPr>
            <p:ph type="title"/>
          </p:nvPr>
        </p:nvSpPr>
        <p:spPr>
          <a:xfrm>
            <a:off x="348770" y="53153"/>
            <a:ext cx="5747230" cy="1400822"/>
          </a:xfrm>
        </p:spPr>
        <p:txBody>
          <a:bodyPr vert="horz" lIns="91440" tIns="45720" rIns="91440" bIns="45720" rtlCol="0" anchor="b">
            <a:noAutofit/>
          </a:bodyPr>
          <a:lstStyle/>
          <a:p>
            <a:r>
              <a:rPr lang="en-US" sz="7000" b="1" kern="1200" dirty="0">
                <a:solidFill>
                  <a:srgbClr val="FFFFFF"/>
                </a:solidFill>
                <a:latin typeface="Cochin" panose="02000603020000020003" pitchFamily="2" charset="0"/>
              </a:rPr>
              <a:t>Major Works</a:t>
            </a: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8728143-F90B-74A9-DFE6-AB6489CFB331}"/>
              </a:ext>
            </a:extLst>
          </p:cNvPr>
          <p:cNvSpPr txBox="1"/>
          <p:nvPr/>
        </p:nvSpPr>
        <p:spPr>
          <a:xfrm>
            <a:off x="2002933" y="1833291"/>
            <a:ext cx="3693793" cy="4770537"/>
          </a:xfrm>
          <a:prstGeom prst="rect">
            <a:avLst/>
          </a:prstGeom>
          <a:noFill/>
        </p:spPr>
        <p:txBody>
          <a:bodyPr wrap="square" rtlCol="0">
            <a:spAutoFit/>
          </a:bodyPr>
          <a:lstStyle/>
          <a:p>
            <a:pPr algn="ctr"/>
            <a:r>
              <a:rPr lang="en-US" sz="1700" dirty="0">
                <a:solidFill>
                  <a:schemeClr val="bg1"/>
                </a:solidFill>
                <a:latin typeface="Cochin" panose="02000603020000020003" pitchFamily="2" charset="0"/>
              </a:rPr>
              <a:t>“Houston, Houston Do You Read?”</a:t>
            </a:r>
          </a:p>
          <a:p>
            <a:pPr algn="ctr"/>
            <a:r>
              <a:rPr lang="en-US" sz="1700" dirty="0">
                <a:solidFill>
                  <a:schemeClr val="bg1"/>
                </a:solidFill>
                <a:latin typeface="Cochin" panose="02000603020000020003" pitchFamily="2" charset="0"/>
              </a:rPr>
              <a:t>(1976)</a:t>
            </a:r>
          </a:p>
          <a:p>
            <a:endParaRPr lang="en-US" sz="1500" dirty="0">
              <a:solidFill>
                <a:schemeClr val="bg1"/>
              </a:solidFill>
              <a:latin typeface="Cochin" panose="02000603020000020003" pitchFamily="2" charset="0"/>
            </a:endParaRPr>
          </a:p>
          <a:p>
            <a:pPr marL="342900" indent="-342900">
              <a:buFont typeface="Courier New" panose="02070309020205020404" pitchFamily="49" charset="0"/>
              <a:buChar char="o"/>
            </a:pPr>
            <a:r>
              <a:rPr lang="en-US" sz="1500" dirty="0">
                <a:solidFill>
                  <a:schemeClr val="bg1"/>
                </a:solidFill>
                <a:latin typeface="Cochin" panose="02000603020000020003" pitchFamily="2" charset="0"/>
              </a:rPr>
              <a:t>Spaceship called </a:t>
            </a:r>
            <a:r>
              <a:rPr lang="en-US" sz="1500" i="1" dirty="0">
                <a:solidFill>
                  <a:schemeClr val="bg1"/>
                </a:solidFill>
                <a:latin typeface="Cochin" panose="02000603020000020003" pitchFamily="2" charset="0"/>
              </a:rPr>
              <a:t>Sunbird,</a:t>
            </a:r>
            <a:r>
              <a:rPr lang="en-US" sz="1500" dirty="0">
                <a:solidFill>
                  <a:schemeClr val="bg1"/>
                </a:solidFill>
                <a:latin typeface="Cochin" panose="02000603020000020003" pitchFamily="2" charset="0"/>
              </a:rPr>
              <a:t> which was originally meant for a voyage around the sun, is thrown off course when after hitting a solar flare.</a:t>
            </a:r>
          </a:p>
          <a:p>
            <a:pPr marL="342900" indent="-342900">
              <a:buFont typeface="Courier New" panose="02070309020205020404" pitchFamily="49" charset="0"/>
              <a:buChar char="o"/>
            </a:pPr>
            <a:r>
              <a:rPr lang="en-US" sz="1500" dirty="0">
                <a:solidFill>
                  <a:schemeClr val="bg1"/>
                </a:solidFill>
                <a:latin typeface="Cochin" panose="02000603020000020003" pitchFamily="2" charset="0"/>
              </a:rPr>
              <a:t>Space crew receives radio transmissions from women in Australia who inform them that the </a:t>
            </a:r>
            <a:r>
              <a:rPr lang="en-US" sz="1500" i="1" dirty="0">
                <a:solidFill>
                  <a:schemeClr val="bg1"/>
                </a:solidFill>
                <a:latin typeface="Cochin" panose="02000603020000020003" pitchFamily="2" charset="0"/>
              </a:rPr>
              <a:t>Sunbird</a:t>
            </a:r>
            <a:r>
              <a:rPr lang="en-US" sz="1500" dirty="0">
                <a:solidFill>
                  <a:schemeClr val="bg1"/>
                </a:solidFill>
                <a:latin typeface="Cochin" panose="02000603020000020003" pitchFamily="2" charset="0"/>
              </a:rPr>
              <a:t> mission was considered “lost in space” centuries ago.</a:t>
            </a:r>
          </a:p>
          <a:p>
            <a:pPr marL="342900" indent="-342900">
              <a:buFont typeface="Courier New" panose="02070309020205020404" pitchFamily="49" charset="0"/>
              <a:buChar char="o"/>
            </a:pPr>
            <a:r>
              <a:rPr lang="en-US" sz="1500" dirty="0">
                <a:solidFill>
                  <a:schemeClr val="bg1"/>
                </a:solidFill>
                <a:latin typeface="Cochin" panose="02000603020000020003" pitchFamily="2" charset="0"/>
              </a:rPr>
              <a:t>Remaining population of Earth is almost entirely female, and it is maintained by cloning the survivors of the pandemic.</a:t>
            </a:r>
          </a:p>
          <a:p>
            <a:pPr marL="342900" indent="-342900">
              <a:buFont typeface="Courier New" panose="02070309020205020404" pitchFamily="49" charset="0"/>
              <a:buChar char="o"/>
            </a:pPr>
            <a:r>
              <a:rPr lang="en-US" sz="1500" dirty="0">
                <a:solidFill>
                  <a:schemeClr val="bg1"/>
                </a:solidFill>
                <a:latin typeface="Cochin" panose="02000603020000020003" pitchFamily="2" charset="0"/>
              </a:rPr>
              <a:t>The men from </a:t>
            </a:r>
            <a:r>
              <a:rPr lang="en-US" sz="1500" i="1" dirty="0">
                <a:solidFill>
                  <a:schemeClr val="bg1"/>
                </a:solidFill>
                <a:latin typeface="Cochin" panose="02000603020000020003" pitchFamily="2" charset="0"/>
              </a:rPr>
              <a:t>Sunbird </a:t>
            </a:r>
            <a:r>
              <a:rPr lang="en-US" sz="1500" dirty="0">
                <a:solidFill>
                  <a:schemeClr val="bg1"/>
                </a:solidFill>
                <a:latin typeface="Cochin" panose="02000603020000020003" pitchFamily="2" charset="0"/>
              </a:rPr>
              <a:t>crew start to become violent and behaving inappropriately, proving to the </a:t>
            </a:r>
            <a:r>
              <a:rPr lang="en-US" sz="1500" i="1" dirty="0">
                <a:solidFill>
                  <a:schemeClr val="bg1"/>
                </a:solidFill>
                <a:latin typeface="Cochin" panose="02000603020000020003" pitchFamily="2" charset="0"/>
              </a:rPr>
              <a:t>Gloria</a:t>
            </a:r>
            <a:r>
              <a:rPr lang="en-US" sz="1500" dirty="0">
                <a:solidFill>
                  <a:schemeClr val="bg1"/>
                </a:solidFill>
                <a:latin typeface="Cochin" panose="02000603020000020003" pitchFamily="2" charset="0"/>
              </a:rPr>
              <a:t> crew that they cannot introduce these men to the new society.</a:t>
            </a:r>
          </a:p>
        </p:txBody>
      </p:sp>
      <p:pic>
        <p:nvPicPr>
          <p:cNvPr id="5" name="Picture 4">
            <a:extLst>
              <a:ext uri="{FF2B5EF4-FFF2-40B4-BE49-F238E27FC236}">
                <a16:creationId xmlns:a16="http://schemas.microsoft.com/office/drawing/2014/main" id="{DBF928A8-ECD9-6C59-42F1-9CDD3F90F944}"/>
              </a:ext>
            </a:extLst>
          </p:cNvPr>
          <p:cNvPicPr>
            <a:picLocks noChangeAspect="1"/>
          </p:cNvPicPr>
          <p:nvPr/>
        </p:nvPicPr>
        <p:blipFill>
          <a:blip r:embed="rId3"/>
          <a:stretch>
            <a:fillRect/>
          </a:stretch>
        </p:blipFill>
        <p:spPr>
          <a:xfrm>
            <a:off x="275127" y="1833291"/>
            <a:ext cx="1770541" cy="2950902"/>
          </a:xfrm>
          <a:prstGeom prst="rect">
            <a:avLst/>
          </a:prstGeom>
        </p:spPr>
      </p:pic>
      <p:pic>
        <p:nvPicPr>
          <p:cNvPr id="6" name="Picture 5">
            <a:extLst>
              <a:ext uri="{FF2B5EF4-FFF2-40B4-BE49-F238E27FC236}">
                <a16:creationId xmlns:a16="http://schemas.microsoft.com/office/drawing/2014/main" id="{AB6F29EA-E61F-6093-ED79-AEADDFFF637A}"/>
              </a:ext>
            </a:extLst>
          </p:cNvPr>
          <p:cNvPicPr>
            <a:picLocks noChangeAspect="1"/>
          </p:cNvPicPr>
          <p:nvPr/>
        </p:nvPicPr>
        <p:blipFill rotWithShape="1">
          <a:blip r:embed="rId4"/>
          <a:srcRect l="6949" t="4493" r="9481" b="4739"/>
          <a:stretch/>
        </p:blipFill>
        <p:spPr>
          <a:xfrm>
            <a:off x="6027537" y="302883"/>
            <a:ext cx="1621959" cy="2615240"/>
          </a:xfrm>
          <a:prstGeom prst="rect">
            <a:avLst/>
          </a:prstGeom>
        </p:spPr>
      </p:pic>
      <p:pic>
        <p:nvPicPr>
          <p:cNvPr id="7" name="Picture 6">
            <a:extLst>
              <a:ext uri="{FF2B5EF4-FFF2-40B4-BE49-F238E27FC236}">
                <a16:creationId xmlns:a16="http://schemas.microsoft.com/office/drawing/2014/main" id="{35AFD74F-C41F-9C1F-FDD7-6295A1366E17}"/>
              </a:ext>
            </a:extLst>
          </p:cNvPr>
          <p:cNvPicPr>
            <a:picLocks noChangeAspect="1"/>
          </p:cNvPicPr>
          <p:nvPr/>
        </p:nvPicPr>
        <p:blipFill>
          <a:blip r:embed="rId5"/>
          <a:stretch>
            <a:fillRect/>
          </a:stretch>
        </p:blipFill>
        <p:spPr>
          <a:xfrm>
            <a:off x="5766241" y="3943590"/>
            <a:ext cx="1718618" cy="2406066"/>
          </a:xfrm>
          <a:prstGeom prst="rect">
            <a:avLst/>
          </a:prstGeom>
        </p:spPr>
      </p:pic>
      <p:sp>
        <p:nvSpPr>
          <p:cNvPr id="9" name="TextBox 8">
            <a:extLst>
              <a:ext uri="{FF2B5EF4-FFF2-40B4-BE49-F238E27FC236}">
                <a16:creationId xmlns:a16="http://schemas.microsoft.com/office/drawing/2014/main" id="{9BA60C5B-1FE8-DF94-DD7B-23599BA76325}"/>
              </a:ext>
            </a:extLst>
          </p:cNvPr>
          <p:cNvSpPr txBox="1"/>
          <p:nvPr/>
        </p:nvSpPr>
        <p:spPr>
          <a:xfrm>
            <a:off x="7569971" y="3496322"/>
            <a:ext cx="4602469" cy="3385542"/>
          </a:xfrm>
          <a:prstGeom prst="rect">
            <a:avLst/>
          </a:prstGeom>
          <a:noFill/>
        </p:spPr>
        <p:txBody>
          <a:bodyPr wrap="square" rtlCol="0">
            <a:spAutoFit/>
          </a:bodyPr>
          <a:lstStyle/>
          <a:p>
            <a:pPr algn="ctr"/>
            <a:r>
              <a:rPr lang="en-US" sz="1700" dirty="0">
                <a:solidFill>
                  <a:schemeClr val="bg1"/>
                </a:solidFill>
                <a:latin typeface="Cochin" panose="02000603020000020003" pitchFamily="2" charset="0"/>
              </a:rPr>
              <a:t>“The Women Men Don’t See” (1973)</a:t>
            </a:r>
          </a:p>
          <a:p>
            <a:endParaRPr lang="en-US" sz="1700" dirty="0">
              <a:solidFill>
                <a:schemeClr val="bg1"/>
              </a:solidFill>
              <a:latin typeface="Cochin" panose="02000603020000020003" pitchFamily="2" charset="0"/>
            </a:endParaRPr>
          </a:p>
          <a:p>
            <a:pPr marL="342900" indent="-342900">
              <a:buFont typeface="Courier New" panose="02070309020205020404" pitchFamily="49" charset="0"/>
              <a:buChar char="o"/>
            </a:pPr>
            <a:r>
              <a:rPr lang="en-US" sz="1500" dirty="0">
                <a:solidFill>
                  <a:schemeClr val="bg1"/>
                </a:solidFill>
                <a:latin typeface="Cochin" panose="02000603020000020003" pitchFamily="2" charset="0"/>
              </a:rPr>
              <a:t>There is a plane crash and the pilot is able to “land” the plane on a sandbar close to a jungle</a:t>
            </a:r>
          </a:p>
          <a:p>
            <a:pPr marL="342900" indent="-342900">
              <a:buFont typeface="Courier New" panose="02070309020205020404" pitchFamily="49" charset="0"/>
              <a:buChar char="o"/>
            </a:pPr>
            <a:r>
              <a:rPr lang="en-US" sz="1500" dirty="0">
                <a:solidFill>
                  <a:schemeClr val="bg1"/>
                </a:solidFill>
                <a:latin typeface="Cochin" panose="02000603020000020003" pitchFamily="2" charset="0"/>
              </a:rPr>
              <a:t>A man (the narrator with a big ego) goes to find fresh water and a mother (who leaves her daughter on the plane with the pilot) goes with him. </a:t>
            </a:r>
          </a:p>
          <a:p>
            <a:pPr marL="342900" indent="-342900">
              <a:buFont typeface="Courier New" panose="02070309020205020404" pitchFamily="49" charset="0"/>
              <a:buChar char="o"/>
            </a:pPr>
            <a:r>
              <a:rPr lang="en-US" sz="1500" dirty="0">
                <a:solidFill>
                  <a:schemeClr val="bg1"/>
                </a:solidFill>
                <a:latin typeface="Cochin" panose="02000603020000020003" pitchFamily="2" charset="0"/>
              </a:rPr>
              <a:t>When they get stuck at the coast overnight, the man is sexualizing the woman</a:t>
            </a:r>
          </a:p>
          <a:p>
            <a:pPr marL="342900" indent="-342900">
              <a:buFont typeface="Courier New" panose="02070309020205020404" pitchFamily="49" charset="0"/>
              <a:buChar char="o"/>
            </a:pPr>
            <a:r>
              <a:rPr lang="en-US" sz="1500" dirty="0">
                <a:solidFill>
                  <a:schemeClr val="bg1"/>
                </a:solidFill>
                <a:latin typeface="Cochin" panose="02000603020000020003" pitchFamily="2" charset="0"/>
              </a:rPr>
              <a:t>Woman takes something from the aliens so that they can come back and help her and her daughter out of there</a:t>
            </a:r>
          </a:p>
          <a:p>
            <a:pPr marL="342900" indent="-342900">
              <a:buFont typeface="Courier New" panose="02070309020205020404" pitchFamily="49" charset="0"/>
              <a:buChar char="o"/>
            </a:pPr>
            <a:r>
              <a:rPr lang="en-US" sz="1500" dirty="0">
                <a:solidFill>
                  <a:schemeClr val="bg1"/>
                </a:solidFill>
                <a:latin typeface="Cochin" panose="02000603020000020003" pitchFamily="2" charset="0"/>
              </a:rPr>
              <a:t>Aliens help the narrator and woman get back to the plane and her and her daughter go with the aliens.</a:t>
            </a:r>
            <a:endParaRPr lang="en-US" sz="2000" dirty="0">
              <a:solidFill>
                <a:schemeClr val="bg1"/>
              </a:solidFill>
              <a:latin typeface="Cochin" panose="02000603020000020003" pitchFamily="2" charset="0"/>
            </a:endParaRPr>
          </a:p>
        </p:txBody>
      </p:sp>
      <p:sp>
        <p:nvSpPr>
          <p:cNvPr id="11" name="TextBox 10">
            <a:extLst>
              <a:ext uri="{FF2B5EF4-FFF2-40B4-BE49-F238E27FC236}">
                <a16:creationId xmlns:a16="http://schemas.microsoft.com/office/drawing/2014/main" id="{121530B6-B262-3322-00E9-F3A80857E6BA}"/>
              </a:ext>
            </a:extLst>
          </p:cNvPr>
          <p:cNvSpPr txBox="1"/>
          <p:nvPr/>
        </p:nvSpPr>
        <p:spPr>
          <a:xfrm>
            <a:off x="7629936" y="70779"/>
            <a:ext cx="4542504" cy="3354765"/>
          </a:xfrm>
          <a:prstGeom prst="rect">
            <a:avLst/>
          </a:prstGeom>
          <a:noFill/>
        </p:spPr>
        <p:txBody>
          <a:bodyPr wrap="square" rtlCol="0">
            <a:spAutoFit/>
          </a:bodyPr>
          <a:lstStyle/>
          <a:p>
            <a:pPr algn="ctr"/>
            <a:r>
              <a:rPr lang="en-US" sz="1700" dirty="0">
                <a:solidFill>
                  <a:schemeClr val="bg1"/>
                </a:solidFill>
                <a:latin typeface="Cochin" panose="02000603020000020003" pitchFamily="2" charset="0"/>
              </a:rPr>
              <a:t>“The Girl Who Was Plugged In” (1974)</a:t>
            </a:r>
          </a:p>
          <a:p>
            <a:endParaRPr lang="en-US" sz="1500" dirty="0">
              <a:solidFill>
                <a:schemeClr val="bg1"/>
              </a:solidFill>
              <a:latin typeface="Cochin" panose="02000603020000020003" pitchFamily="2" charset="0"/>
            </a:endParaRPr>
          </a:p>
          <a:p>
            <a:pPr marL="285750" indent="-285750">
              <a:buFont typeface="Courier New" panose="02070309020205020404" pitchFamily="49" charset="0"/>
              <a:buChar char="o"/>
            </a:pPr>
            <a:r>
              <a:rPr lang="en-US" sz="1500" dirty="0">
                <a:solidFill>
                  <a:schemeClr val="bg1"/>
                </a:solidFill>
                <a:latin typeface="Cochin" panose="02000603020000020003" pitchFamily="2" charset="0"/>
              </a:rPr>
              <a:t>A suicidal 17-year-old girl (Philadelphia Burke) gives up her life to become a remote controller for a celebrity named Delphi.</a:t>
            </a:r>
          </a:p>
          <a:p>
            <a:pPr marL="285750" indent="-285750">
              <a:buFont typeface="Courier New" panose="02070309020205020404" pitchFamily="49" charset="0"/>
              <a:buChar char="o"/>
            </a:pPr>
            <a:r>
              <a:rPr lang="en-US" sz="1500" dirty="0">
                <a:solidFill>
                  <a:schemeClr val="bg1"/>
                </a:solidFill>
                <a:latin typeface="Cochin" panose="02000603020000020003" pitchFamily="2" charset="0"/>
              </a:rPr>
              <a:t>She connects through a satellite that projects her mind into Delphi’s body</a:t>
            </a:r>
          </a:p>
          <a:p>
            <a:pPr marL="285750" indent="-285750">
              <a:buFont typeface="Courier New" panose="02070309020205020404" pitchFamily="49" charset="0"/>
              <a:buChar char="o"/>
            </a:pPr>
            <a:r>
              <a:rPr lang="en-US" sz="1500" dirty="0">
                <a:solidFill>
                  <a:schemeClr val="bg1"/>
                </a:solidFill>
                <a:latin typeface="Cochin" panose="02000603020000020003" pitchFamily="2" charset="0"/>
              </a:rPr>
              <a:t>The girl loves her new life and falls for a film director (Paul </a:t>
            </a:r>
            <a:r>
              <a:rPr lang="en-US" sz="1500" dirty="0" err="1">
                <a:solidFill>
                  <a:schemeClr val="bg1"/>
                </a:solidFill>
                <a:latin typeface="Cochin" panose="02000603020000020003" pitchFamily="2" charset="0"/>
              </a:rPr>
              <a:t>Isham</a:t>
            </a:r>
            <a:r>
              <a:rPr lang="en-US" sz="1500" dirty="0">
                <a:solidFill>
                  <a:schemeClr val="bg1"/>
                </a:solidFill>
                <a:latin typeface="Cochin" panose="02000603020000020003" pitchFamily="2" charset="0"/>
              </a:rPr>
              <a:t>), causing her to want to leave her old body behind</a:t>
            </a:r>
          </a:p>
          <a:p>
            <a:pPr marL="285750" indent="-285750">
              <a:buFont typeface="Courier New" panose="02070309020205020404" pitchFamily="49" charset="0"/>
              <a:buChar char="o"/>
            </a:pPr>
            <a:r>
              <a:rPr lang="en-US" sz="1500" dirty="0">
                <a:solidFill>
                  <a:schemeClr val="bg1"/>
                </a:solidFill>
                <a:latin typeface="Cochin" panose="02000603020000020003" pitchFamily="2" charset="0"/>
              </a:rPr>
              <a:t>Paul finds out about the controller situation, and he thinks that Delphi is real, just enslaved by Burke.</a:t>
            </a:r>
          </a:p>
          <a:p>
            <a:pPr marL="285750" indent="-285750">
              <a:buFont typeface="Courier New" panose="02070309020205020404" pitchFamily="49" charset="0"/>
              <a:buChar char="o"/>
            </a:pPr>
            <a:r>
              <a:rPr lang="en-US" sz="1500" dirty="0">
                <a:solidFill>
                  <a:schemeClr val="bg1"/>
                </a:solidFill>
                <a:latin typeface="Cochin" panose="02000603020000020003" pitchFamily="2" charset="0"/>
              </a:rPr>
              <a:t>He breaks into the lab and rips the wires, killing Burke and disconnecting Delphi</a:t>
            </a:r>
          </a:p>
        </p:txBody>
      </p:sp>
    </p:spTree>
    <p:extLst>
      <p:ext uri="{BB962C8B-B14F-4D97-AF65-F5344CB8AC3E}">
        <p14:creationId xmlns:p14="http://schemas.microsoft.com/office/powerpoint/2010/main" val="72427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A455F48-3BE1-D505-6114-BDBF05684BA5}"/>
              </a:ext>
            </a:extLst>
          </p:cNvPr>
          <p:cNvSpPr>
            <a:spLocks noGrp="1"/>
          </p:cNvSpPr>
          <p:nvPr>
            <p:ph type="title"/>
          </p:nvPr>
        </p:nvSpPr>
        <p:spPr>
          <a:xfrm>
            <a:off x="538373" y="261434"/>
            <a:ext cx="11115253" cy="1327934"/>
          </a:xfrm>
        </p:spPr>
        <p:txBody>
          <a:bodyPr vert="horz" lIns="91440" tIns="45720" rIns="91440" bIns="45720" rtlCol="0" anchor="t">
            <a:normAutofit/>
          </a:bodyPr>
          <a:lstStyle/>
          <a:p>
            <a:pPr algn="ctr"/>
            <a:r>
              <a:rPr lang="en-US" sz="7000" b="1" kern="1200" dirty="0">
                <a:solidFill>
                  <a:srgbClr val="FFFFFF"/>
                </a:solidFill>
                <a:latin typeface="Cochin" panose="02000603020000020003" pitchFamily="2" charset="0"/>
              </a:rPr>
              <a:t>Writing Style and Themes</a:t>
            </a:r>
            <a:endParaRPr lang="en-US" sz="7000" kern="1200" dirty="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BB922-C9FF-0740-7D54-2E29EB65ECDA}"/>
              </a:ext>
            </a:extLst>
          </p:cNvPr>
          <p:cNvSpPr txBox="1"/>
          <p:nvPr/>
        </p:nvSpPr>
        <p:spPr>
          <a:xfrm>
            <a:off x="5447323" y="1251126"/>
            <a:ext cx="6744676" cy="5583965"/>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Wrote about love, death, gender, and human/alien nature</a:t>
            </a:r>
          </a:p>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Very precise and detailed in her writing using complex language throughout her stories</a:t>
            </a:r>
          </a:p>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Associated her personal adventures into her writing</a:t>
            </a:r>
          </a:p>
          <a:p>
            <a:pPr marL="742950" lvl="1"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Ex: </a:t>
            </a:r>
            <a:r>
              <a:rPr lang="en-US" sz="2000" i="1" dirty="0">
                <a:solidFill>
                  <a:schemeClr val="bg1"/>
                </a:solidFill>
                <a:latin typeface="Cochin" panose="02000603020000020003" pitchFamily="2" charset="0"/>
              </a:rPr>
              <a:t>The Women Men Don’t See</a:t>
            </a:r>
            <a:r>
              <a:rPr lang="en-US" sz="2000" dirty="0">
                <a:solidFill>
                  <a:schemeClr val="bg1"/>
                </a:solidFill>
                <a:latin typeface="Cochin" panose="02000603020000020003" pitchFamily="2" charset="0"/>
              </a:rPr>
              <a:t> takes place in Mexico and she was able to use her creativity to use Spanish language in her story</a:t>
            </a:r>
          </a:p>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Her stories mainly touched on gender issues and the male and female roles in society. </a:t>
            </a:r>
          </a:p>
          <a:p>
            <a:pPr marL="742950" lvl="1"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It is common for the female characters to want to run away, have a different life, or for the </a:t>
            </a:r>
            <a:r>
              <a:rPr lang="en-US" sz="2000">
                <a:solidFill>
                  <a:schemeClr val="bg1"/>
                </a:solidFill>
                <a:latin typeface="Cochin" panose="02000603020000020003" pitchFamily="2" charset="0"/>
              </a:rPr>
              <a:t>men to question and </a:t>
            </a:r>
            <a:r>
              <a:rPr lang="en-US" sz="2000" dirty="0">
                <a:solidFill>
                  <a:schemeClr val="bg1"/>
                </a:solidFill>
                <a:latin typeface="Cochin" panose="02000603020000020003" pitchFamily="2" charset="0"/>
              </a:rPr>
              <a:t>sexualize them</a:t>
            </a:r>
          </a:p>
        </p:txBody>
      </p:sp>
      <p:pic>
        <p:nvPicPr>
          <p:cNvPr id="5" name="Picture 4">
            <a:extLst>
              <a:ext uri="{FF2B5EF4-FFF2-40B4-BE49-F238E27FC236}">
                <a16:creationId xmlns:a16="http://schemas.microsoft.com/office/drawing/2014/main" id="{A7FD49A8-53AE-23FF-229B-912580A18115}"/>
              </a:ext>
            </a:extLst>
          </p:cNvPr>
          <p:cNvPicPr>
            <a:picLocks noChangeAspect="1"/>
          </p:cNvPicPr>
          <p:nvPr/>
        </p:nvPicPr>
        <p:blipFill>
          <a:blip r:embed="rId2"/>
          <a:stretch>
            <a:fillRect/>
          </a:stretch>
        </p:blipFill>
        <p:spPr>
          <a:xfrm>
            <a:off x="385604" y="1565443"/>
            <a:ext cx="2607244" cy="2653802"/>
          </a:xfrm>
          <a:prstGeom prst="rect">
            <a:avLst/>
          </a:prstGeom>
        </p:spPr>
      </p:pic>
      <p:pic>
        <p:nvPicPr>
          <p:cNvPr id="6" name="Picture 5">
            <a:extLst>
              <a:ext uri="{FF2B5EF4-FFF2-40B4-BE49-F238E27FC236}">
                <a16:creationId xmlns:a16="http://schemas.microsoft.com/office/drawing/2014/main" id="{46E31529-35DE-5167-2F28-567F4A0E08D5}"/>
              </a:ext>
            </a:extLst>
          </p:cNvPr>
          <p:cNvPicPr>
            <a:picLocks noChangeAspect="1"/>
          </p:cNvPicPr>
          <p:nvPr/>
        </p:nvPicPr>
        <p:blipFill>
          <a:blip r:embed="rId3"/>
          <a:stretch>
            <a:fillRect/>
          </a:stretch>
        </p:blipFill>
        <p:spPr>
          <a:xfrm>
            <a:off x="1997765" y="4069542"/>
            <a:ext cx="2945296" cy="2208972"/>
          </a:xfrm>
          <a:prstGeom prst="rect">
            <a:avLst/>
          </a:prstGeom>
        </p:spPr>
      </p:pic>
    </p:spTree>
    <p:extLst>
      <p:ext uri="{BB962C8B-B14F-4D97-AF65-F5344CB8AC3E}">
        <p14:creationId xmlns:p14="http://schemas.microsoft.com/office/powerpoint/2010/main" val="114917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4702A74-BE76-EA49-3B24-59E24D47764E}"/>
              </a:ext>
            </a:extLst>
          </p:cNvPr>
          <p:cNvSpPr>
            <a:spLocks noGrp="1"/>
          </p:cNvSpPr>
          <p:nvPr>
            <p:ph type="title"/>
          </p:nvPr>
        </p:nvSpPr>
        <p:spPr>
          <a:xfrm>
            <a:off x="327677" y="852994"/>
            <a:ext cx="11536646" cy="1189809"/>
          </a:xfrm>
        </p:spPr>
        <p:txBody>
          <a:bodyPr vert="horz" lIns="91440" tIns="45720" rIns="91440" bIns="45720" rtlCol="0" anchor="b">
            <a:normAutofit/>
          </a:bodyPr>
          <a:lstStyle/>
          <a:p>
            <a:pPr algn="ctr"/>
            <a:r>
              <a:rPr lang="en-US" sz="7000" b="1" dirty="0">
                <a:solidFill>
                  <a:srgbClr val="FFFFFF"/>
                </a:solidFill>
                <a:latin typeface="Cochin" panose="02000603020000020003" pitchFamily="2" charset="0"/>
              </a:rPr>
              <a:t>Impact</a:t>
            </a:r>
            <a:endParaRPr lang="en-US" sz="7000" b="1" kern="1200" dirty="0">
              <a:solidFill>
                <a:srgbClr val="FFFFFF"/>
              </a:solidFill>
              <a:latin typeface="Cochin" panose="02000603020000020003" pitchFamily="2" charset="0"/>
            </a:endParaRP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3" name="TextBox 2">
            <a:extLst>
              <a:ext uri="{FF2B5EF4-FFF2-40B4-BE49-F238E27FC236}">
                <a16:creationId xmlns:a16="http://schemas.microsoft.com/office/drawing/2014/main" id="{EDCC42E7-EABE-74BD-357B-5C40D364641F}"/>
              </a:ext>
            </a:extLst>
          </p:cNvPr>
          <p:cNvSpPr txBox="1"/>
          <p:nvPr/>
        </p:nvSpPr>
        <p:spPr>
          <a:xfrm>
            <a:off x="1104139" y="1893434"/>
            <a:ext cx="7170901" cy="4660058"/>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Before it was known that “James Tiptree Jr.” was actually a woman, the writer was considered “a man who understood women.”</a:t>
            </a:r>
          </a:p>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She made a point that female authors have a difficult time being published, which is why she decided to use a male name</a:t>
            </a:r>
          </a:p>
          <a:p>
            <a:pPr marL="742950" lvl="1"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This was proven when she tried to publish under the name “</a:t>
            </a:r>
            <a:r>
              <a:rPr lang="en-US" sz="2000" dirty="0" err="1">
                <a:solidFill>
                  <a:schemeClr val="bg1"/>
                </a:solidFill>
                <a:latin typeface="Cochin" panose="02000603020000020003" pitchFamily="2" charset="0"/>
              </a:rPr>
              <a:t>Raccoona</a:t>
            </a:r>
            <a:r>
              <a:rPr lang="en-US" sz="2000" dirty="0">
                <a:solidFill>
                  <a:schemeClr val="bg1"/>
                </a:solidFill>
                <a:latin typeface="Cochin" panose="02000603020000020003" pitchFamily="2" charset="0"/>
              </a:rPr>
              <a:t> Shelden” and had a hard time getting her work out until “James Tiptree Jr.” recommended her.</a:t>
            </a:r>
          </a:p>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She inspired Julie Phillips to write a biography of her life: </a:t>
            </a:r>
            <a:r>
              <a:rPr lang="en-US" sz="2000" i="1" dirty="0">
                <a:solidFill>
                  <a:schemeClr val="bg1"/>
                </a:solidFill>
                <a:latin typeface="Cochin" panose="02000603020000020003" pitchFamily="2" charset="0"/>
              </a:rPr>
              <a:t>James Tiptree Jr.</a:t>
            </a:r>
            <a:r>
              <a:rPr lang="en-US" sz="2000" dirty="0">
                <a:solidFill>
                  <a:schemeClr val="bg1"/>
                </a:solidFill>
                <a:latin typeface="Cochin" panose="02000603020000020003" pitchFamily="2" charset="0"/>
              </a:rPr>
              <a:t> “The Double Life of Alice B. Sheldon.”</a:t>
            </a:r>
          </a:p>
        </p:txBody>
      </p:sp>
      <p:pic>
        <p:nvPicPr>
          <p:cNvPr id="7" name="Picture 6">
            <a:extLst>
              <a:ext uri="{FF2B5EF4-FFF2-40B4-BE49-F238E27FC236}">
                <a16:creationId xmlns:a16="http://schemas.microsoft.com/office/drawing/2014/main" id="{F9673D13-12C1-3E8F-9441-DCB9C854927C}"/>
              </a:ext>
            </a:extLst>
          </p:cNvPr>
          <p:cNvPicPr>
            <a:picLocks noChangeAspect="1"/>
          </p:cNvPicPr>
          <p:nvPr/>
        </p:nvPicPr>
        <p:blipFill>
          <a:blip r:embed="rId2"/>
          <a:stretch>
            <a:fillRect/>
          </a:stretch>
        </p:blipFill>
        <p:spPr>
          <a:xfrm>
            <a:off x="8275040" y="2368772"/>
            <a:ext cx="3681669" cy="2926927"/>
          </a:xfrm>
          <a:prstGeom prst="rect">
            <a:avLst/>
          </a:prstGeom>
        </p:spPr>
      </p:pic>
    </p:spTree>
    <p:extLst>
      <p:ext uri="{BB962C8B-B14F-4D97-AF65-F5344CB8AC3E}">
        <p14:creationId xmlns:p14="http://schemas.microsoft.com/office/powerpoint/2010/main" val="242842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FCE6AF5-251D-336B-9EAF-97A288DD859A}"/>
              </a:ext>
            </a:extLst>
          </p:cNvPr>
          <p:cNvSpPr>
            <a:spLocks noGrp="1"/>
          </p:cNvSpPr>
          <p:nvPr>
            <p:ph type="title"/>
          </p:nvPr>
        </p:nvSpPr>
        <p:spPr>
          <a:xfrm>
            <a:off x="134913" y="8878"/>
            <a:ext cx="11947151" cy="1400822"/>
          </a:xfrm>
        </p:spPr>
        <p:txBody>
          <a:bodyPr vert="horz" lIns="91440" tIns="45720" rIns="91440" bIns="45720" rtlCol="0" anchor="b">
            <a:noAutofit/>
          </a:bodyPr>
          <a:lstStyle/>
          <a:p>
            <a:r>
              <a:rPr lang="en-US" sz="5800" b="1" kern="1200" dirty="0">
                <a:solidFill>
                  <a:srgbClr val="FFFFFF"/>
                </a:solidFill>
                <a:latin typeface="Cochin" panose="02000603020000020003" pitchFamily="2" charset="0"/>
              </a:rPr>
              <a:t>Awards, Accolades, and Recognition</a:t>
            </a: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1A8BD3-2880-0EEA-9171-5E8A64CD667C}"/>
              </a:ext>
            </a:extLst>
          </p:cNvPr>
          <p:cNvSpPr txBox="1"/>
          <p:nvPr/>
        </p:nvSpPr>
        <p:spPr>
          <a:xfrm>
            <a:off x="1510751" y="1669773"/>
            <a:ext cx="9925874" cy="3631763"/>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1974: Nebula Award for Best Short Story (Love Is the Plan the Plan Is Death)</a:t>
            </a:r>
          </a:p>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1977, 1974: Hugo Award for Best Novella (Houston, Houston, Do You Read?)</a:t>
            </a:r>
          </a:p>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1977: Nebula Award for Best Novella (Houston, Houston, Do You Read?)</a:t>
            </a:r>
          </a:p>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1977: Jupiter Award for Best Novella (Houston, Houston, Do You Read?)</a:t>
            </a:r>
          </a:p>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1978: Nebula Award for Best Novelette (The </a:t>
            </a:r>
            <a:r>
              <a:rPr lang="en-US" sz="2000" dirty="0" err="1">
                <a:solidFill>
                  <a:schemeClr val="bg1"/>
                </a:solidFill>
                <a:latin typeface="Cochin" panose="02000603020000020003" pitchFamily="2" charset="0"/>
              </a:rPr>
              <a:t>Screwfly</a:t>
            </a:r>
            <a:r>
              <a:rPr lang="en-US" sz="2000" dirty="0">
                <a:solidFill>
                  <a:schemeClr val="bg1"/>
                </a:solidFill>
                <a:latin typeface="Cochin" panose="02000603020000020003" pitchFamily="2" charset="0"/>
              </a:rPr>
              <a:t> Solution)</a:t>
            </a:r>
          </a:p>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1984: Locus Award for Best Short Story (Beyond the Dead Reef)</a:t>
            </a:r>
          </a:p>
          <a:p>
            <a:pPr marL="285750" indent="-285750">
              <a:lnSpc>
                <a:spcPct val="150000"/>
              </a:lnSpc>
              <a:buFont typeface="Courier New" panose="02070309020205020404" pitchFamily="49" charset="0"/>
              <a:buChar char="o"/>
            </a:pPr>
            <a:r>
              <a:rPr lang="en-US" sz="2000" dirty="0">
                <a:solidFill>
                  <a:schemeClr val="bg1"/>
                </a:solidFill>
                <a:latin typeface="Cochin" panose="02000603020000020003" pitchFamily="2" charset="0"/>
              </a:rPr>
              <a:t>1987: World Fantasy Award For Best Collection/Anthology (Tales of the Quintana Roo)</a:t>
            </a:r>
          </a:p>
          <a:p>
            <a:endParaRPr lang="en-US" sz="2000" dirty="0">
              <a:solidFill>
                <a:schemeClr val="bg1"/>
              </a:solidFill>
              <a:latin typeface="Cochin" panose="02000603020000020003" pitchFamily="2" charset="0"/>
            </a:endParaRPr>
          </a:p>
        </p:txBody>
      </p:sp>
      <p:sp>
        <p:nvSpPr>
          <p:cNvPr id="4" name="TextBox 3">
            <a:extLst>
              <a:ext uri="{FF2B5EF4-FFF2-40B4-BE49-F238E27FC236}">
                <a16:creationId xmlns:a16="http://schemas.microsoft.com/office/drawing/2014/main" id="{CA63E567-9DD3-1D1F-41B0-B3A8E86F625B}"/>
              </a:ext>
            </a:extLst>
          </p:cNvPr>
          <p:cNvSpPr txBox="1"/>
          <p:nvPr/>
        </p:nvSpPr>
        <p:spPr>
          <a:xfrm>
            <a:off x="1406008" y="5464542"/>
            <a:ext cx="10681247" cy="1015663"/>
          </a:xfrm>
          <a:prstGeom prst="rect">
            <a:avLst/>
          </a:prstGeom>
          <a:noFill/>
        </p:spPr>
        <p:txBody>
          <a:bodyPr wrap="square" rtlCol="0">
            <a:spAutoFit/>
          </a:bodyPr>
          <a:lstStyle/>
          <a:p>
            <a:r>
              <a:rPr lang="en-US" sz="2000" dirty="0">
                <a:solidFill>
                  <a:schemeClr val="bg1"/>
                </a:solidFill>
                <a:latin typeface="Cochin" panose="02000603020000020003" pitchFamily="2" charset="0"/>
              </a:rPr>
              <a:t>In March 1992, there was an award that came about in memory of her called the Otherwise Award (Tiptree Award).</a:t>
            </a:r>
          </a:p>
          <a:p>
            <a:r>
              <a:rPr lang="en-US" sz="2000" dirty="0">
                <a:solidFill>
                  <a:schemeClr val="bg1"/>
                </a:solidFill>
                <a:latin typeface="Cochin" panose="02000603020000020003" pitchFamily="2" charset="0"/>
              </a:rPr>
              <a:t>This award is for Science Fiction or Fantasy Fiction that best “explores or expands gender roles.”</a:t>
            </a:r>
          </a:p>
        </p:txBody>
      </p:sp>
    </p:spTree>
    <p:extLst>
      <p:ext uri="{BB962C8B-B14F-4D97-AF65-F5344CB8AC3E}">
        <p14:creationId xmlns:p14="http://schemas.microsoft.com/office/powerpoint/2010/main" val="387609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4702A74-BE76-EA49-3B24-59E24D47764E}"/>
              </a:ext>
            </a:extLst>
          </p:cNvPr>
          <p:cNvSpPr>
            <a:spLocks noGrp="1"/>
          </p:cNvSpPr>
          <p:nvPr>
            <p:ph type="title"/>
          </p:nvPr>
        </p:nvSpPr>
        <p:spPr>
          <a:xfrm>
            <a:off x="327677" y="708501"/>
            <a:ext cx="11536646" cy="1417226"/>
          </a:xfrm>
        </p:spPr>
        <p:txBody>
          <a:bodyPr vert="horz" lIns="91440" tIns="45720" rIns="91440" bIns="45720" rtlCol="0" anchor="b">
            <a:normAutofit/>
          </a:bodyPr>
          <a:lstStyle/>
          <a:p>
            <a:pPr algn="ctr"/>
            <a:r>
              <a:rPr lang="en-US" sz="7000" b="1" dirty="0">
                <a:solidFill>
                  <a:srgbClr val="FFFFFF"/>
                </a:solidFill>
                <a:latin typeface="Cochin" panose="02000603020000020003" pitchFamily="2" charset="0"/>
              </a:rPr>
              <a:t>Conclusion</a:t>
            </a:r>
            <a:endParaRPr lang="en-US" sz="7000" b="1" kern="1200" dirty="0">
              <a:solidFill>
                <a:srgbClr val="FFFFFF"/>
              </a:solidFill>
              <a:latin typeface="Cochin" panose="02000603020000020003" pitchFamily="2" charset="0"/>
            </a:endParaRP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3" name="TextBox 2">
            <a:extLst>
              <a:ext uri="{FF2B5EF4-FFF2-40B4-BE49-F238E27FC236}">
                <a16:creationId xmlns:a16="http://schemas.microsoft.com/office/drawing/2014/main" id="{EDCC42E7-EABE-74BD-357B-5C40D364641F}"/>
              </a:ext>
            </a:extLst>
          </p:cNvPr>
          <p:cNvSpPr txBox="1"/>
          <p:nvPr/>
        </p:nvSpPr>
        <p:spPr>
          <a:xfrm>
            <a:off x="1332533" y="2583649"/>
            <a:ext cx="5141309" cy="3816429"/>
          </a:xfrm>
          <a:prstGeom prst="rect">
            <a:avLst/>
          </a:prstGeom>
          <a:noFill/>
        </p:spPr>
        <p:txBody>
          <a:bodyPr wrap="square" rtlCol="0">
            <a:spAutoFit/>
          </a:bodyPr>
          <a:lstStyle/>
          <a:p>
            <a:pPr marL="285750" indent="-285750">
              <a:buFont typeface="Courier New" panose="02070309020205020404" pitchFamily="49" charset="0"/>
              <a:buChar char="o"/>
            </a:pPr>
            <a:r>
              <a:rPr lang="en-US" sz="2200" dirty="0">
                <a:solidFill>
                  <a:schemeClr val="bg1"/>
                </a:solidFill>
                <a:latin typeface="Cochin" panose="02000603020000020003" pitchFamily="2" charset="0"/>
              </a:rPr>
              <a:t>Alice Sheldon has had a lasting impact on society. Through her work, she was able to touch on gender issues and the weight men held in society at the time. In her career, she won a great deal of awards through James Tiptree Jr. that recognized her talent in combining science fiction and real-world problems. She was able to use her creativity to get her message across while also keeping the audience entertained. </a:t>
            </a:r>
          </a:p>
        </p:txBody>
      </p:sp>
      <p:pic>
        <p:nvPicPr>
          <p:cNvPr id="5" name="Picture 4">
            <a:extLst>
              <a:ext uri="{FF2B5EF4-FFF2-40B4-BE49-F238E27FC236}">
                <a16:creationId xmlns:a16="http://schemas.microsoft.com/office/drawing/2014/main" id="{1BA68E85-4BA5-1177-8B5B-125680696248}"/>
              </a:ext>
            </a:extLst>
          </p:cNvPr>
          <p:cNvPicPr>
            <a:picLocks noChangeAspect="1"/>
          </p:cNvPicPr>
          <p:nvPr/>
        </p:nvPicPr>
        <p:blipFill rotWithShape="1">
          <a:blip r:embed="rId2"/>
          <a:srcRect l="21082" b="19167"/>
          <a:stretch/>
        </p:blipFill>
        <p:spPr>
          <a:xfrm>
            <a:off x="9332037" y="1062568"/>
            <a:ext cx="2315009" cy="2687346"/>
          </a:xfrm>
          <a:prstGeom prst="rect">
            <a:avLst/>
          </a:prstGeom>
        </p:spPr>
      </p:pic>
      <p:pic>
        <p:nvPicPr>
          <p:cNvPr id="7" name="Picture 6">
            <a:extLst>
              <a:ext uri="{FF2B5EF4-FFF2-40B4-BE49-F238E27FC236}">
                <a16:creationId xmlns:a16="http://schemas.microsoft.com/office/drawing/2014/main" id="{D67FE572-38FD-8DD9-259E-13592E5FE8A7}"/>
              </a:ext>
            </a:extLst>
          </p:cNvPr>
          <p:cNvPicPr>
            <a:picLocks noChangeAspect="1"/>
          </p:cNvPicPr>
          <p:nvPr/>
        </p:nvPicPr>
        <p:blipFill>
          <a:blip r:embed="rId3"/>
          <a:stretch>
            <a:fillRect/>
          </a:stretch>
        </p:blipFill>
        <p:spPr>
          <a:xfrm>
            <a:off x="8054323" y="3747246"/>
            <a:ext cx="3810000" cy="2019300"/>
          </a:xfrm>
          <a:prstGeom prst="rect">
            <a:avLst/>
          </a:prstGeom>
        </p:spPr>
      </p:pic>
      <p:pic>
        <p:nvPicPr>
          <p:cNvPr id="4" name="Picture 3">
            <a:extLst>
              <a:ext uri="{FF2B5EF4-FFF2-40B4-BE49-F238E27FC236}">
                <a16:creationId xmlns:a16="http://schemas.microsoft.com/office/drawing/2014/main" id="{5F999973-0061-7382-1A1E-B03BCB71AA7B}"/>
              </a:ext>
            </a:extLst>
          </p:cNvPr>
          <p:cNvPicPr>
            <a:picLocks noChangeAspect="1"/>
          </p:cNvPicPr>
          <p:nvPr/>
        </p:nvPicPr>
        <p:blipFill>
          <a:blip r:embed="rId4"/>
          <a:stretch>
            <a:fillRect/>
          </a:stretch>
        </p:blipFill>
        <p:spPr>
          <a:xfrm>
            <a:off x="6691119" y="2245035"/>
            <a:ext cx="2716695" cy="2653023"/>
          </a:xfrm>
          <a:prstGeom prst="rect">
            <a:avLst/>
          </a:prstGeom>
        </p:spPr>
      </p:pic>
    </p:spTree>
    <p:extLst>
      <p:ext uri="{BB962C8B-B14F-4D97-AF65-F5344CB8AC3E}">
        <p14:creationId xmlns:p14="http://schemas.microsoft.com/office/powerpoint/2010/main" val="216051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4702A74-BE76-EA49-3B24-59E24D47764E}"/>
              </a:ext>
            </a:extLst>
          </p:cNvPr>
          <p:cNvSpPr>
            <a:spLocks noGrp="1"/>
          </p:cNvSpPr>
          <p:nvPr>
            <p:ph type="title"/>
          </p:nvPr>
        </p:nvSpPr>
        <p:spPr>
          <a:xfrm>
            <a:off x="266333" y="373818"/>
            <a:ext cx="10945006" cy="1895875"/>
          </a:xfrm>
        </p:spPr>
        <p:txBody>
          <a:bodyPr vert="horz" lIns="91440" tIns="45720" rIns="91440" bIns="45720" rtlCol="0" anchor="b">
            <a:normAutofit/>
          </a:bodyPr>
          <a:lstStyle/>
          <a:p>
            <a:pPr algn="ctr"/>
            <a:r>
              <a:rPr lang="en-US" sz="7000" b="1" kern="1200" dirty="0">
                <a:solidFill>
                  <a:srgbClr val="FFFFFF"/>
                </a:solidFill>
                <a:latin typeface="Cochin" panose="02000603020000020003" pitchFamily="2" charset="0"/>
              </a:rPr>
              <a:t>Class Discussion Questions</a:t>
            </a: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 name="TextBox 4">
            <a:extLst>
              <a:ext uri="{FF2B5EF4-FFF2-40B4-BE49-F238E27FC236}">
                <a16:creationId xmlns:a16="http://schemas.microsoft.com/office/drawing/2014/main" id="{E0D42D5F-B9B6-4C12-78AB-B21B6D6F1238}"/>
              </a:ext>
            </a:extLst>
          </p:cNvPr>
          <p:cNvSpPr txBox="1"/>
          <p:nvPr/>
        </p:nvSpPr>
        <p:spPr>
          <a:xfrm>
            <a:off x="1499592" y="2875093"/>
            <a:ext cx="9192815" cy="3170099"/>
          </a:xfrm>
          <a:prstGeom prst="rect">
            <a:avLst/>
          </a:prstGeom>
          <a:noFill/>
        </p:spPr>
        <p:txBody>
          <a:bodyPr wrap="square" rtlCol="0">
            <a:spAutoFit/>
          </a:bodyPr>
          <a:lstStyle/>
          <a:p>
            <a:r>
              <a:rPr lang="en-US" sz="2500" dirty="0">
                <a:solidFill>
                  <a:schemeClr val="bg1"/>
                </a:solidFill>
                <a:latin typeface="Cochin" panose="02000603020000020003" pitchFamily="2" charset="0"/>
              </a:rPr>
              <a:t>1. Do you think that the endings of Alice Sheldon’s stories are what she wanted for herself and that she wrote them to live vicariously through her characters? (Women being free from men or free to do what they’d like)</a:t>
            </a:r>
          </a:p>
          <a:p>
            <a:endParaRPr lang="en-US" sz="2500" dirty="0">
              <a:solidFill>
                <a:schemeClr val="bg1"/>
              </a:solidFill>
              <a:latin typeface="Cochin" panose="02000603020000020003" pitchFamily="2" charset="0"/>
            </a:endParaRPr>
          </a:p>
          <a:p>
            <a:r>
              <a:rPr lang="en-US" sz="2500" dirty="0">
                <a:solidFill>
                  <a:schemeClr val="bg1"/>
                </a:solidFill>
                <a:latin typeface="Cochin" panose="02000603020000020003" pitchFamily="2" charset="0"/>
              </a:rPr>
              <a:t>2. If other female Science Fiction writers also used a male name at the time, do you think it could have helped their careers the way it helped Alice Sheldon’s? </a:t>
            </a:r>
            <a:endParaRPr lang="en-US" sz="2500" dirty="0">
              <a:solidFill>
                <a:schemeClr val="bg1"/>
              </a:solidFill>
            </a:endParaRPr>
          </a:p>
        </p:txBody>
      </p:sp>
    </p:spTree>
    <p:extLst>
      <p:ext uri="{BB962C8B-B14F-4D97-AF65-F5344CB8AC3E}">
        <p14:creationId xmlns:p14="http://schemas.microsoft.com/office/powerpoint/2010/main" val="1646754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4702A74-BE76-EA49-3B24-59E24D47764E}"/>
              </a:ext>
            </a:extLst>
          </p:cNvPr>
          <p:cNvSpPr>
            <a:spLocks noGrp="1"/>
          </p:cNvSpPr>
          <p:nvPr>
            <p:ph type="title"/>
          </p:nvPr>
        </p:nvSpPr>
        <p:spPr>
          <a:xfrm>
            <a:off x="266333" y="864690"/>
            <a:ext cx="7938525" cy="1085470"/>
          </a:xfrm>
        </p:spPr>
        <p:txBody>
          <a:bodyPr vert="horz" lIns="91440" tIns="45720" rIns="91440" bIns="45720" rtlCol="0" anchor="b">
            <a:normAutofit/>
          </a:bodyPr>
          <a:lstStyle/>
          <a:p>
            <a:r>
              <a:rPr lang="en-US" sz="7000" b="1" kern="1200" dirty="0">
                <a:solidFill>
                  <a:srgbClr val="FFFFFF"/>
                </a:solidFill>
                <a:latin typeface="Cochin" panose="02000603020000020003" pitchFamily="2" charset="0"/>
              </a:rPr>
              <a:t>Sources</a:t>
            </a: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4" name="TextBox 3">
            <a:extLst>
              <a:ext uri="{FF2B5EF4-FFF2-40B4-BE49-F238E27FC236}">
                <a16:creationId xmlns:a16="http://schemas.microsoft.com/office/drawing/2014/main" id="{BF810B58-A302-EFB3-092A-D1ABD348AAD9}"/>
              </a:ext>
            </a:extLst>
          </p:cNvPr>
          <p:cNvSpPr txBox="1"/>
          <p:nvPr/>
        </p:nvSpPr>
        <p:spPr>
          <a:xfrm>
            <a:off x="1368972" y="2081728"/>
            <a:ext cx="10586116" cy="4816703"/>
          </a:xfrm>
          <a:prstGeom prst="rect">
            <a:avLst/>
          </a:prstGeom>
          <a:noFill/>
        </p:spPr>
        <p:txBody>
          <a:bodyPr wrap="square" rtlCol="0">
            <a:spAutoFit/>
          </a:bodyPr>
          <a:lstStyle/>
          <a:p>
            <a:r>
              <a:rPr lang="en-US" sz="1700" b="0" i="1" dirty="0">
                <a:solidFill>
                  <a:schemeClr val="bg1"/>
                </a:solidFill>
                <a:effectLst/>
                <a:latin typeface="Söhne"/>
              </a:rPr>
              <a:t>Encyclopedia Britannica</a:t>
            </a:r>
            <a:r>
              <a:rPr lang="en-US" sz="1700" b="0" i="0" dirty="0">
                <a:solidFill>
                  <a:schemeClr val="bg1"/>
                </a:solidFill>
                <a:effectLst/>
                <a:latin typeface="Söhne"/>
              </a:rPr>
              <a:t>. (n.d.). James Tiptree Jr. </a:t>
            </a:r>
            <a:endParaRPr lang="en-US" sz="1700" dirty="0">
              <a:solidFill>
                <a:schemeClr val="bg1"/>
              </a:solidFill>
              <a:latin typeface="Söhne"/>
            </a:endParaRPr>
          </a:p>
          <a:p>
            <a:r>
              <a:rPr lang="en-US" sz="1700" b="0" i="0" dirty="0">
                <a:solidFill>
                  <a:schemeClr val="bg1"/>
                </a:solidFill>
                <a:effectLst/>
                <a:latin typeface="Söhne"/>
              </a:rPr>
              <a:t> </a:t>
            </a:r>
            <a:r>
              <a:rPr lang="en-US" sz="1700" b="0" i="0" u="none" strike="noStrike" dirty="0">
                <a:solidFill>
                  <a:schemeClr val="bg1"/>
                </a:solidFill>
                <a:effectLst/>
                <a:latin typeface="Söhne"/>
                <a:hlinkClick r:id="rId2">
                  <a:extLst>
                    <a:ext uri="{A12FA001-AC4F-418D-AE19-62706E023703}">
                      <ahyp:hlinkClr xmlns:ahyp="http://schemas.microsoft.com/office/drawing/2018/hyperlinkcolor" val="tx"/>
                    </a:ext>
                  </a:extLst>
                </a:hlinkClick>
              </a:rPr>
              <a:t>https://www.britannica.com/biography/James-Tiptree-Jr</a:t>
            </a:r>
            <a:endParaRPr lang="en-US" sz="1700" b="0" i="0" u="none" strike="noStrike" dirty="0">
              <a:solidFill>
                <a:schemeClr val="bg1"/>
              </a:solidFill>
              <a:effectLst/>
              <a:latin typeface="Söhne"/>
            </a:endParaRPr>
          </a:p>
          <a:p>
            <a:r>
              <a:rPr lang="en-US" sz="1700" b="0" i="0" dirty="0">
                <a:solidFill>
                  <a:schemeClr val="bg1"/>
                </a:solidFill>
                <a:effectLst/>
                <a:latin typeface="Söhne"/>
              </a:rPr>
              <a:t>Chen, C. (2019, April 18). James Tiptree Jr. upended gender roles in science fiction. </a:t>
            </a:r>
            <a:r>
              <a:rPr lang="en-US" sz="1700" b="0" i="1" dirty="0">
                <a:solidFill>
                  <a:schemeClr val="bg1"/>
                </a:solidFill>
                <a:effectLst/>
                <a:latin typeface="Söhne"/>
              </a:rPr>
              <a:t>Vox</a:t>
            </a:r>
            <a:r>
              <a:rPr lang="en-US" sz="1700" b="0" i="0" dirty="0">
                <a:solidFill>
                  <a:schemeClr val="bg1"/>
                </a:solidFill>
                <a:effectLst/>
                <a:latin typeface="Söhne"/>
              </a:rPr>
              <a:t>. </a:t>
            </a:r>
            <a:endParaRPr lang="en-US" sz="1700" dirty="0">
              <a:solidFill>
                <a:schemeClr val="bg1"/>
              </a:solidFill>
              <a:latin typeface="Söhne"/>
            </a:endParaRPr>
          </a:p>
          <a:p>
            <a:r>
              <a:rPr lang="en-US" sz="1700" b="0" i="0" dirty="0">
                <a:solidFill>
                  <a:schemeClr val="bg1"/>
                </a:solidFill>
                <a:effectLst/>
                <a:latin typeface="Söhne"/>
              </a:rPr>
              <a:t> </a:t>
            </a:r>
            <a:r>
              <a:rPr lang="en-US" sz="1700" b="0" i="0" u="none" strike="noStrike" dirty="0">
                <a:solidFill>
                  <a:schemeClr val="bg1"/>
                </a:solidFill>
                <a:effectLst/>
                <a:latin typeface="Söhne"/>
                <a:hlinkClick r:id="rId3">
                  <a:extLst>
                    <a:ext uri="{A12FA001-AC4F-418D-AE19-62706E023703}">
                      <ahyp:hlinkClr xmlns:ahyp="http://schemas.microsoft.com/office/drawing/2018/hyperlinkcolor" val="tx"/>
                    </a:ext>
                  </a:extLst>
                </a:hlinkClick>
              </a:rPr>
              <a:t>https://www.vox.com/the-highlight/2019/4/18/18282660/james-tiptree-jr-feminist-dystopian-science-fiction</a:t>
            </a:r>
            <a:endParaRPr lang="en-US" sz="1700" dirty="0">
              <a:solidFill>
                <a:schemeClr val="bg1"/>
              </a:solidFill>
              <a:latin typeface="Söhne"/>
            </a:endParaRPr>
          </a:p>
          <a:p>
            <a:r>
              <a:rPr lang="en-US" sz="1700" b="0" i="0" dirty="0">
                <a:solidFill>
                  <a:schemeClr val="bg1"/>
                </a:solidFill>
                <a:effectLst/>
                <a:latin typeface="Söhne"/>
              </a:rPr>
              <a:t>Tiptree, J. (n.d.). Houston, Houston, Do You Read? </a:t>
            </a:r>
          </a:p>
          <a:p>
            <a:r>
              <a:rPr lang="en-US" sz="1700" b="0" i="0" u="none" strike="noStrike" dirty="0">
                <a:solidFill>
                  <a:schemeClr val="bg1"/>
                </a:solidFill>
                <a:effectLst/>
                <a:latin typeface="Söhne"/>
                <a:hlinkClick r:id="rId4">
                  <a:extLst>
                    <a:ext uri="{A12FA001-AC4F-418D-AE19-62706E023703}">
                      <ahyp:hlinkClr xmlns:ahyp="http://schemas.microsoft.com/office/drawing/2018/hyperlinkcolor" val="tx"/>
                    </a:ext>
                  </a:extLst>
                </a:hlinkClick>
              </a:rPr>
              <a:t>https://writingatlas.com/story/james-tiptree-jr-houston-houston-do-you-read-/#:~:text=By%20James%20Tiptree%20Jr.%2C%20first,the%20last%20humans%20on%20Earth</a:t>
            </a:r>
            <a:r>
              <a:rPr lang="en-US" sz="1700" b="0" i="0" dirty="0">
                <a:solidFill>
                  <a:schemeClr val="bg1"/>
                </a:solidFill>
                <a:effectLst/>
                <a:latin typeface="Söhne"/>
              </a:rPr>
              <a:t>.</a:t>
            </a:r>
          </a:p>
          <a:p>
            <a:r>
              <a:rPr lang="en-US" sz="1700" b="0" i="0" dirty="0" err="1">
                <a:solidFill>
                  <a:schemeClr val="bg1"/>
                </a:solidFill>
                <a:effectLst/>
                <a:latin typeface="Söhne"/>
              </a:rPr>
              <a:t>SuperSummary</a:t>
            </a:r>
            <a:r>
              <a:rPr lang="en-US" sz="1700" b="0" i="0" dirty="0">
                <a:solidFill>
                  <a:schemeClr val="bg1"/>
                </a:solidFill>
                <a:effectLst/>
                <a:latin typeface="Söhne"/>
              </a:rPr>
              <a:t>. (n.d.). The Girl Who Was Plugged In Summary. </a:t>
            </a:r>
            <a:endParaRPr lang="en-US" sz="1700" dirty="0">
              <a:solidFill>
                <a:schemeClr val="bg1"/>
              </a:solidFill>
              <a:latin typeface="Söhne"/>
            </a:endParaRPr>
          </a:p>
          <a:p>
            <a:r>
              <a:rPr lang="en-US" sz="1700" b="0" i="0" dirty="0">
                <a:solidFill>
                  <a:schemeClr val="bg1"/>
                </a:solidFill>
                <a:effectLst/>
                <a:latin typeface="Söhne"/>
              </a:rPr>
              <a:t> </a:t>
            </a:r>
            <a:r>
              <a:rPr lang="en-US" sz="1700" b="0" i="0" u="none" strike="noStrike" dirty="0">
                <a:solidFill>
                  <a:schemeClr val="bg1"/>
                </a:solidFill>
                <a:effectLst/>
                <a:latin typeface="Söhne"/>
                <a:hlinkClick r:id="rId5">
                  <a:extLst>
                    <a:ext uri="{A12FA001-AC4F-418D-AE19-62706E023703}">
                      <ahyp:hlinkClr xmlns:ahyp="http://schemas.microsoft.com/office/drawing/2018/hyperlinkcolor" val="tx"/>
                    </a:ext>
                  </a:extLst>
                </a:hlinkClick>
              </a:rPr>
              <a:t>https://www.supersummary.com/the-girl-who-was-plugged-in/summary/</a:t>
            </a:r>
            <a:endParaRPr lang="en-US" sz="1700" u="none" strike="noStrike" dirty="0">
              <a:solidFill>
                <a:schemeClr val="bg1"/>
              </a:solidFill>
              <a:latin typeface="Söhne"/>
            </a:endParaRPr>
          </a:p>
          <a:p>
            <a:r>
              <a:rPr lang="en-US" sz="1700" b="0" i="1" dirty="0">
                <a:solidFill>
                  <a:schemeClr val="bg1"/>
                </a:solidFill>
                <a:effectLst/>
                <a:latin typeface="Söhne"/>
              </a:rPr>
              <a:t>Science Fiction Awards Database</a:t>
            </a:r>
            <a:r>
              <a:rPr lang="en-US" sz="1700" b="0" i="0" dirty="0">
                <a:solidFill>
                  <a:schemeClr val="bg1"/>
                </a:solidFill>
                <a:effectLst/>
                <a:latin typeface="Söhne"/>
              </a:rPr>
              <a:t>. (n.d.). James Tiptree Jr. </a:t>
            </a:r>
          </a:p>
          <a:p>
            <a:r>
              <a:rPr lang="en-US" sz="1700" b="0" i="0" u="none" strike="noStrike" dirty="0">
                <a:solidFill>
                  <a:schemeClr val="bg1"/>
                </a:solidFill>
                <a:effectLst/>
                <a:latin typeface="Söhne"/>
                <a:hlinkClick r:id="rId6">
                  <a:extLst>
                    <a:ext uri="{A12FA001-AC4F-418D-AE19-62706E023703}">
                      <ahyp:hlinkClr xmlns:ahyp="http://schemas.microsoft.com/office/drawing/2018/hyperlinkcolor" val="tx"/>
                    </a:ext>
                  </a:extLst>
                </a:hlinkClick>
              </a:rPr>
              <a:t>https://www.sfadb.com/James_Tiptree_Jr</a:t>
            </a:r>
            <a:endParaRPr lang="en-US" sz="1700" b="0" i="0" dirty="0">
              <a:solidFill>
                <a:schemeClr val="bg1"/>
              </a:solidFill>
              <a:effectLst/>
              <a:latin typeface="Söhne"/>
            </a:endParaRPr>
          </a:p>
          <a:p>
            <a:r>
              <a:rPr lang="en-US" sz="1700" b="0" i="1" dirty="0">
                <a:solidFill>
                  <a:schemeClr val="bg1"/>
                </a:solidFill>
                <a:effectLst/>
                <a:latin typeface="Söhne"/>
              </a:rPr>
              <a:t>Encyclopedia of Science Fiction</a:t>
            </a:r>
            <a:r>
              <a:rPr lang="en-US" sz="1700" b="0" i="0" dirty="0">
                <a:solidFill>
                  <a:schemeClr val="bg1"/>
                </a:solidFill>
                <a:effectLst/>
                <a:latin typeface="Söhne"/>
              </a:rPr>
              <a:t>. (n.d.). James Tiptree Jr. Award. </a:t>
            </a:r>
          </a:p>
          <a:p>
            <a:r>
              <a:rPr lang="en-US" sz="1700" b="0" i="0" u="none" strike="noStrike" dirty="0">
                <a:solidFill>
                  <a:schemeClr val="bg1"/>
                </a:solidFill>
                <a:effectLst/>
                <a:latin typeface="Söhne"/>
                <a:hlinkClick r:id="rId7">
                  <a:extLst>
                    <a:ext uri="{A12FA001-AC4F-418D-AE19-62706E023703}">
                      <ahyp:hlinkClr xmlns:ahyp="http://schemas.microsoft.com/office/drawing/2018/hyperlinkcolor" val="tx"/>
                    </a:ext>
                  </a:extLst>
                </a:hlinkClick>
              </a:rPr>
              <a:t>https://sf-encyclopedia.com/entry/james_tiptree_jr_award</a:t>
            </a:r>
            <a:endParaRPr lang="en-US" sz="1700" u="none" strike="noStrike" dirty="0">
              <a:solidFill>
                <a:schemeClr val="bg1"/>
              </a:solidFill>
              <a:latin typeface="Söhne"/>
            </a:endParaRPr>
          </a:p>
          <a:p>
            <a:r>
              <a:rPr lang="en-US" sz="1700" b="0" i="0" dirty="0" err="1">
                <a:solidFill>
                  <a:schemeClr val="bg1"/>
                </a:solidFill>
                <a:effectLst/>
                <a:latin typeface="Söhne"/>
              </a:rPr>
              <a:t>Ceraldi</a:t>
            </a:r>
            <a:r>
              <a:rPr lang="en-US" sz="1700" b="0" i="0" dirty="0">
                <a:solidFill>
                  <a:schemeClr val="bg1"/>
                </a:solidFill>
                <a:effectLst/>
                <a:latin typeface="Söhne"/>
              </a:rPr>
              <a:t>, R. (2017, October 17). The Woman Behind James Tiptree Jr. </a:t>
            </a:r>
            <a:r>
              <a:rPr lang="en-US" sz="1700" b="0" i="1" dirty="0">
                <a:solidFill>
                  <a:schemeClr val="bg1"/>
                </a:solidFill>
                <a:effectLst/>
                <a:latin typeface="Söhne"/>
              </a:rPr>
              <a:t>JSTOR Daily</a:t>
            </a:r>
            <a:r>
              <a:rPr lang="en-US" sz="1700" b="0" i="0" dirty="0">
                <a:solidFill>
                  <a:schemeClr val="bg1"/>
                </a:solidFill>
                <a:effectLst/>
                <a:latin typeface="Söhne"/>
              </a:rPr>
              <a:t>. </a:t>
            </a:r>
          </a:p>
          <a:p>
            <a:r>
              <a:rPr lang="en-US" sz="1700" b="0" i="0" u="none" strike="noStrike" dirty="0">
                <a:solidFill>
                  <a:schemeClr val="bg1"/>
                </a:solidFill>
                <a:effectLst/>
                <a:latin typeface="Söhne"/>
                <a:hlinkClick r:id="rId8">
                  <a:extLst>
                    <a:ext uri="{A12FA001-AC4F-418D-AE19-62706E023703}">
                      <ahyp:hlinkClr xmlns:ahyp="http://schemas.microsoft.com/office/drawing/2018/hyperlinkcolor" val="tx"/>
                    </a:ext>
                  </a:extLst>
                </a:hlinkClick>
              </a:rPr>
              <a:t>https://daily.jstor.org/the-woman-behind-james-tiptree-jr/</a:t>
            </a:r>
            <a:endParaRPr lang="en-US" sz="1700" b="0" i="0" dirty="0">
              <a:solidFill>
                <a:schemeClr val="bg1"/>
              </a:solidFill>
              <a:effectLst/>
              <a:latin typeface="Söhne"/>
            </a:endParaRPr>
          </a:p>
          <a:p>
            <a:r>
              <a:rPr lang="en-US" sz="1700" b="0" i="0" dirty="0">
                <a:solidFill>
                  <a:schemeClr val="bg1"/>
                </a:solidFill>
                <a:effectLst/>
                <a:latin typeface="Söhne"/>
              </a:rPr>
              <a:t>Green, M. (2006, November 12). The Secret Sci-Fi Life of Alice B. Sheldon. </a:t>
            </a:r>
            <a:r>
              <a:rPr lang="en-US" sz="1700" b="0" i="1" dirty="0">
                <a:solidFill>
                  <a:schemeClr val="bg1"/>
                </a:solidFill>
                <a:effectLst/>
                <a:latin typeface="Söhne"/>
              </a:rPr>
              <a:t>NPR</a:t>
            </a:r>
            <a:r>
              <a:rPr lang="en-US" sz="1700" b="0" i="0" dirty="0">
                <a:solidFill>
                  <a:schemeClr val="bg1"/>
                </a:solidFill>
                <a:effectLst/>
                <a:latin typeface="Söhne"/>
              </a:rPr>
              <a:t>. </a:t>
            </a:r>
          </a:p>
          <a:p>
            <a:r>
              <a:rPr lang="en-US" sz="1700" b="0" i="0" u="none" strike="noStrike" dirty="0">
                <a:solidFill>
                  <a:schemeClr val="bg1"/>
                </a:solidFill>
                <a:effectLst/>
                <a:latin typeface="Söhne"/>
                <a:hlinkClick r:id="rId9">
                  <a:extLst>
                    <a:ext uri="{A12FA001-AC4F-418D-AE19-62706E023703}">
                      <ahyp:hlinkClr xmlns:ahyp="http://schemas.microsoft.com/office/drawing/2018/hyperlinkcolor" val="tx"/>
                    </a:ext>
                  </a:extLst>
                </a:hlinkClick>
              </a:rPr>
              <a:t>https://www.npr.org/2006/11/12/6468136/the-secret-sci-fi-life-of-alice-b-sheldon</a:t>
            </a:r>
            <a:endParaRPr lang="en-US" sz="17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719962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TotalTime>
  <Words>1252</Words>
  <Application>Microsoft Macintosh PowerPoint</Application>
  <PresentationFormat>Widescreen</PresentationFormat>
  <Paragraphs>79</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Cochin</vt:lpstr>
      <vt:lpstr>Courier New</vt:lpstr>
      <vt:lpstr>Söhne</vt:lpstr>
      <vt:lpstr>Office Theme</vt:lpstr>
      <vt:lpstr>James Tiptree Jr. (Alice Bradley Sheldon)</vt:lpstr>
      <vt:lpstr>Intro and Background</vt:lpstr>
      <vt:lpstr>Major Works</vt:lpstr>
      <vt:lpstr>Writing Style and Themes</vt:lpstr>
      <vt:lpstr>Impact</vt:lpstr>
      <vt:lpstr>Awards, Accolades, and Recognition</vt:lpstr>
      <vt:lpstr>Conclusion</vt:lpstr>
      <vt:lpstr>Class Discussion Questions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Tiptree Jr. (Alice Bradley Sheldon)</dc:title>
  <dc:creator>Carlos beltran</dc:creator>
  <cp:lastModifiedBy>Carlos beltran</cp:lastModifiedBy>
  <cp:revision>4</cp:revision>
  <dcterms:created xsi:type="dcterms:W3CDTF">2024-03-12T01:43:46Z</dcterms:created>
  <dcterms:modified xsi:type="dcterms:W3CDTF">2024-03-12T23:27:34Z</dcterms:modified>
</cp:coreProperties>
</file>