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9" autoAdjust="0"/>
    <p:restoredTop sz="94660"/>
  </p:normalViewPr>
  <p:slideViewPr>
    <p:cSldViewPr>
      <p:cViewPr varScale="1">
        <p:scale>
          <a:sx n="86" d="100"/>
          <a:sy n="86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E6C04-70BD-4DDF-A362-84CA46BE110A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04A6-A40D-4EF5-BDAE-2BC3921558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E6C04-70BD-4DDF-A362-84CA46BE110A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04A6-A40D-4EF5-BDAE-2BC3921558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E6C04-70BD-4DDF-A362-84CA46BE110A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04A6-A40D-4EF5-BDAE-2BC3921558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E6C04-70BD-4DDF-A362-84CA46BE110A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04A6-A40D-4EF5-BDAE-2BC3921558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E6C04-70BD-4DDF-A362-84CA46BE110A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04A6-A40D-4EF5-BDAE-2BC3921558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E6C04-70BD-4DDF-A362-84CA46BE110A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04A6-A40D-4EF5-BDAE-2BC3921558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E6C04-70BD-4DDF-A362-84CA46BE110A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04A6-A40D-4EF5-BDAE-2BC3921558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E6C04-70BD-4DDF-A362-84CA46BE110A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04A6-A40D-4EF5-BDAE-2BC3921558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E6C04-70BD-4DDF-A362-84CA46BE110A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04A6-A40D-4EF5-BDAE-2BC3921558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E6C04-70BD-4DDF-A362-84CA46BE110A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04A6-A40D-4EF5-BDAE-2BC3921558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E6C04-70BD-4DDF-A362-84CA46BE110A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04A6-A40D-4EF5-BDAE-2BC3921558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E6C04-70BD-4DDF-A362-84CA46BE110A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E04A6-A40D-4EF5-BDAE-2BC3921558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2285999"/>
          </a:xfrm>
        </p:spPr>
        <p:txBody>
          <a:bodyPr>
            <a:normAutofit fontScale="90000"/>
          </a:bodyPr>
          <a:lstStyle/>
          <a:p>
            <a:r>
              <a:rPr lang="en-US" smtClean="0"/>
              <a:t>Waste </a:t>
            </a:r>
            <a:r>
              <a:rPr lang="en-US" dirty="0" smtClean="0"/>
              <a:t>Heat Utilization in Waste-to Energy (WTE) Plants Using a Solid State Heat Engine Driven by Shape Memory Alloy (SMA)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953000"/>
            <a:ext cx="7620000" cy="1752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Eduardo </a:t>
            </a:r>
            <a:r>
              <a:rPr lang="en-US" dirty="0" err="1" smtClean="0"/>
              <a:t>Cristi</a:t>
            </a:r>
            <a:r>
              <a:rPr lang="en-US" dirty="0" smtClean="0"/>
              <a:t> and Masato R. Nakamura</a:t>
            </a:r>
          </a:p>
          <a:p>
            <a:r>
              <a:rPr lang="en-US" dirty="0" smtClean="0"/>
              <a:t>Department of Mechanical Engineering Technology and Industrial Design</a:t>
            </a:r>
          </a:p>
          <a:p>
            <a:r>
              <a:rPr lang="en-US" dirty="0" smtClean="0"/>
              <a:t>New York City College of Technology (City Tech)</a:t>
            </a:r>
          </a:p>
          <a:p>
            <a:r>
              <a:rPr lang="en-US" dirty="0" smtClean="0"/>
              <a:t>City University of New York (</a:t>
            </a:r>
            <a:r>
              <a:rPr lang="en-US" dirty="0" err="1" smtClean="0"/>
              <a:t>Cuny</a:t>
            </a:r>
            <a:r>
              <a:rPr lang="en-US" dirty="0" smtClean="0"/>
              <a:t>)</a:t>
            </a:r>
          </a:p>
          <a:p>
            <a:r>
              <a:rPr lang="en-US" dirty="0" smtClean="0"/>
              <a:t>300 Jay Street, </a:t>
            </a:r>
            <a:r>
              <a:rPr lang="en-US" dirty="0" err="1" smtClean="0"/>
              <a:t>Brookyn</a:t>
            </a:r>
            <a:r>
              <a:rPr lang="en-US" dirty="0" smtClean="0"/>
              <a:t>, NY 11201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  </a:t>
            </a:r>
            <a:r>
              <a:rPr lang="en-US" dirty="0" smtClean="0"/>
              <a:t>and </a:t>
            </a:r>
            <a:r>
              <a:rPr lang="en-US" smtClean="0"/>
              <a:t>future work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Current </a:t>
            </a:r>
            <a:r>
              <a:rPr lang="en-US" dirty="0" smtClean="0"/>
              <a:t>situation</a:t>
            </a:r>
            <a:r>
              <a:rPr lang="en-US" dirty="0" smtClean="0"/>
              <a:t>? At least 70% of heat generated in a power plant is wasted. Utilizing waste heat contribute energy </a:t>
            </a:r>
            <a:r>
              <a:rPr lang="en-US" dirty="0" err="1" smtClean="0"/>
              <a:t>efficency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Coal fire plant</a:t>
            </a:r>
          </a:p>
          <a:p>
            <a:pPr lvl="1"/>
            <a:r>
              <a:rPr lang="en-US" dirty="0" smtClean="0"/>
              <a:t>Natural Gas fire plants</a:t>
            </a:r>
          </a:p>
          <a:p>
            <a:pPr lvl="1"/>
            <a:r>
              <a:rPr lang="en-US" dirty="0" smtClean="0"/>
              <a:t>Biomass power plants</a:t>
            </a:r>
          </a:p>
          <a:p>
            <a:pPr lvl="1"/>
            <a:r>
              <a:rPr lang="en-US" dirty="0" smtClean="0"/>
              <a:t>Nuclear Power plant</a:t>
            </a:r>
          </a:p>
          <a:p>
            <a:pPr lvl="1"/>
            <a:r>
              <a:rPr lang="en-US" dirty="0" smtClean="0"/>
              <a:t>Geothermal Plant</a:t>
            </a:r>
          </a:p>
          <a:p>
            <a:pPr lvl="1"/>
            <a:r>
              <a:rPr lang="en-US" dirty="0" smtClean="0"/>
              <a:t>Solar thermal Plant</a:t>
            </a:r>
          </a:p>
          <a:p>
            <a:pPr lvl="1">
              <a:buNone/>
            </a:pPr>
            <a:r>
              <a:rPr lang="en-US" dirty="0" smtClean="0"/>
              <a:t>89.5% of energy came from heat </a:t>
            </a:r>
            <a:r>
              <a:rPr lang="en-US" dirty="0" err="1" smtClean="0"/>
              <a:t>powerlplants</a:t>
            </a:r>
            <a:r>
              <a:rPr lang="en-US" dirty="0" smtClean="0"/>
              <a:t> in 2009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</a:t>
            </a:r>
            <a:r>
              <a:rPr lang="en-US" dirty="0" smtClean="0"/>
              <a:t>Wasted heat utilization?	At least 70% of heat generation in a power plant is wasted. Utilizing waste heat contribute energy efficiency.</a:t>
            </a:r>
          </a:p>
          <a:p>
            <a:r>
              <a:rPr lang="en-US" dirty="0" smtClean="0"/>
              <a:t>Why SMA Engine? Self sustaining, SMA </a:t>
            </a:r>
            <a:r>
              <a:rPr lang="en-US" dirty="0" err="1" smtClean="0"/>
              <a:t>deos</a:t>
            </a:r>
            <a:r>
              <a:rPr lang="en-US" dirty="0" smtClean="0"/>
              <a:t> not require any specific hest source, help heat exchange </a:t>
            </a:r>
            <a:r>
              <a:rPr lang="en-US" dirty="0" err="1" smtClean="0"/>
              <a:t>processe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 our research will be conducted</a:t>
            </a:r>
          </a:p>
          <a:p>
            <a:r>
              <a:rPr lang="en-US" dirty="0" smtClean="0"/>
              <a:t>CAD modeling simulation	</a:t>
            </a:r>
          </a:p>
          <a:p>
            <a:r>
              <a:rPr lang="en-US" dirty="0" err="1" smtClean="0"/>
              <a:t>Pysical</a:t>
            </a:r>
            <a:r>
              <a:rPr lang="en-US" dirty="0" smtClean="0"/>
              <a:t> model (prototype)</a:t>
            </a:r>
          </a:p>
          <a:p>
            <a:r>
              <a:rPr lang="en-US" dirty="0" smtClean="0"/>
              <a:t>IR camera Thermal Analysis</a:t>
            </a:r>
          </a:p>
          <a:p>
            <a:r>
              <a:rPr lang="en-US" dirty="0" smtClean="0"/>
              <a:t>Then compare Simulation With Real life data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3-1 cad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3200400" cy="376396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81400" cy="4525963"/>
          </a:xfrm>
        </p:spPr>
        <p:txBody>
          <a:bodyPr/>
          <a:lstStyle/>
          <a:p>
            <a:r>
              <a:rPr lang="en-US" dirty="0" smtClean="0"/>
              <a:t>Picture of physical model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1676400"/>
            <a:ext cx="2971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Picture of experimental work</a:t>
            </a:r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Thermal Images</a:t>
            </a:r>
            <a:endParaRPr lang="en-US" dirty="0"/>
          </a:p>
        </p:txBody>
      </p:sp>
      <p:pic>
        <p:nvPicPr>
          <p:cNvPr id="1026" name="Picture 2" descr="C:\Users\student\Desktop\SMA engine project\Pictures\IR_01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447800"/>
            <a:ext cx="4064000" cy="3048000"/>
          </a:xfrm>
          <a:prstGeom prst="rect">
            <a:avLst/>
          </a:prstGeom>
          <a:noFill/>
        </p:spPr>
      </p:pic>
      <p:pic>
        <p:nvPicPr>
          <p:cNvPr id="1027" name="Picture 3" descr="C:\Users\student\Desktop\SMA engine project\Pictures\IR_015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447800"/>
            <a:ext cx="4064000" cy="304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81000" y="4800600"/>
            <a:ext cx="830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These pictures are of water </a:t>
            </a:r>
            <a:r>
              <a:rPr lang="en-US" dirty="0" err="1" smtClean="0"/>
              <a:t>tempeture</a:t>
            </a:r>
            <a:r>
              <a:rPr lang="en-US" dirty="0" smtClean="0"/>
              <a:t> of a small scale model of a Dr. </a:t>
            </a:r>
            <a:r>
              <a:rPr lang="en-US" dirty="0" smtClean="0"/>
              <a:t>J</a:t>
            </a:r>
            <a:r>
              <a:rPr lang="en-US" dirty="0" smtClean="0"/>
              <a:t>ohnson engine</a:t>
            </a:r>
          </a:p>
          <a:p>
            <a:r>
              <a:rPr lang="en-US" dirty="0" smtClean="0"/>
              <a:t>They  explain the small amount of energy </a:t>
            </a:r>
            <a:r>
              <a:rPr lang="en-US" dirty="0" err="1" smtClean="0"/>
              <a:t>diffrence</a:t>
            </a:r>
            <a:r>
              <a:rPr lang="en-US" dirty="0" smtClean="0"/>
              <a:t> required to activate the SMA engine.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and </a:t>
            </a:r>
            <a:r>
              <a:rPr lang="en-US" dirty="0" err="1" smtClean="0"/>
              <a:t>discusuions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and discussion 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193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Waste Heat Utilization in Waste-to Energy (WTE) Plants Using a Solid State Heat Engine Driven by Shape Memory Alloy (SMA)</vt:lpstr>
      <vt:lpstr>Background </vt:lpstr>
      <vt:lpstr>Objective</vt:lpstr>
      <vt:lpstr>Methodology </vt:lpstr>
      <vt:lpstr>3-1 cad modeling</vt:lpstr>
      <vt:lpstr>Physical Model</vt:lpstr>
      <vt:lpstr>Thermal Images</vt:lpstr>
      <vt:lpstr>Results and discusuions </vt:lpstr>
      <vt:lpstr>Result and discussion part 2</vt:lpstr>
      <vt:lpstr>Summary  and future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Wast Heat Utilization in Waste-to Energy (WTE) Plants Using a Solid State Heat Engine Driven by Shape Memory Alloy (SMA)</dc:title>
  <dc:creator>student</dc:creator>
  <cp:lastModifiedBy>student</cp:lastModifiedBy>
  <cp:revision>16</cp:revision>
  <dcterms:created xsi:type="dcterms:W3CDTF">2012-06-04T20:09:05Z</dcterms:created>
  <dcterms:modified xsi:type="dcterms:W3CDTF">2012-07-09T20:49:28Z</dcterms:modified>
</cp:coreProperties>
</file>