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17" Type="http://schemas.openxmlformats.org/officeDocument/2006/relationships/font" Target="fonts/OpenSans-regular.fntdata"/><Relationship Id="rId16" Type="http://schemas.openxmlformats.org/officeDocument/2006/relationships/font" Target="fonts/PTSansNarrow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italic.fntdata"/><Relationship Id="rId6" Type="http://schemas.openxmlformats.org/officeDocument/2006/relationships/slide" Target="slides/slide1.xml"/><Relationship Id="rId18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a4d730ffb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a4d730ffb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a4d730ffb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a4d730ffb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a4d730ff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a4d730ff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46389cd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46389cd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846389cd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846389cd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846389cd5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846389cd5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846389cd5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846389cd5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84ed9aee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84ed9aee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pa.gov/green-infrastructure/benefits-green-infrastructure" TargetMode="External"/><Relationship Id="rId4" Type="http://schemas.openxmlformats.org/officeDocument/2006/relationships/hyperlink" Target="https://academic.oup.com/bioscience/article/57/10/823/232363" TargetMode="External"/><Relationship Id="rId10" Type="http://schemas.openxmlformats.org/officeDocument/2006/relationships/image" Target="../media/image7.jpg"/><Relationship Id="rId9" Type="http://schemas.openxmlformats.org/officeDocument/2006/relationships/hyperlink" Target="https://www.epa.gov/green-infrastructure/what-green-infrastructure" TargetMode="External"/><Relationship Id="rId5" Type="http://schemas.openxmlformats.org/officeDocument/2006/relationships/hyperlink" Target="http://citeseerx.ist.psu.edu/viewdoc/download?doi=10.1.1.629.5417&amp;rep=rep1&amp;type=pdf" TargetMode="External"/><Relationship Id="rId6" Type="http://schemas.openxmlformats.org/officeDocument/2006/relationships/hyperlink" Target="https://www.vibrantcitieslab.com/case-studies/a-water-department-reduces-crime/" TargetMode="External"/><Relationship Id="rId7" Type="http://schemas.openxmlformats.org/officeDocument/2006/relationships/hyperlink" Target="https://www.cnt.org/sites/default/files/publications/CNT_Value-of-Green-Infrastructure.pdf" TargetMode="External"/><Relationship Id="rId8" Type="http://schemas.openxmlformats.org/officeDocument/2006/relationships/hyperlink" Target="https://www.epa.gov/green-infrastructure/manage-flood-ri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Green Infrastructure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Fadwa Mini, Martine Alexis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&amp; Sandira Ramdat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2822000" y="4287675"/>
            <a:ext cx="35010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ECON 2505 - HD23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55675" y="84540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Thesis Statement</a:t>
            </a:r>
            <a:endParaRPr sz="4800"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2459675"/>
            <a:ext cx="8520600" cy="137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“The utilization of green infrastructure maintains environmental conservation and ultimately promotes economic sustainability throughout different communities.” </a:t>
            </a:r>
            <a:endParaRPr sz="24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425" y="222675"/>
            <a:ext cx="1848975" cy="21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778275" y="268600"/>
            <a:ext cx="5079000" cy="152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Green Infrastructure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7875"/>
            <a:ext cx="2289075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074" y="2047875"/>
            <a:ext cx="20574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8650" y="1683825"/>
            <a:ext cx="2735350" cy="16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650" y="0"/>
            <a:ext cx="2735350" cy="168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6475" y="2047863"/>
            <a:ext cx="20574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3876" y="3081625"/>
            <a:ext cx="2740124" cy="20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900" y="60025"/>
            <a:ext cx="1206150" cy="12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425" y="1318125"/>
            <a:ext cx="823912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for Climate Resiliency</a:t>
            </a:r>
            <a:endParaRPr b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2176100" y="2047300"/>
            <a:ext cx="6293100" cy="19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 is affecting us today. As different regions of the country become drier, wetter or hotter.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5" y="2571750"/>
            <a:ext cx="1847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for Climate Resiliency</a:t>
            </a:r>
            <a:endParaRPr b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>
            <p:ph idx="2" type="body"/>
          </p:nvPr>
        </p:nvSpPr>
        <p:spPr>
          <a:xfrm>
            <a:off x="2159550" y="1311100"/>
            <a:ext cx="6672600" cy="36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Study:</a:t>
            </a:r>
            <a:endParaRPr sz="24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Heavy rain and runoff have increased </a:t>
            </a: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frequency</a:t>
            </a: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intensity worldwide in the past decades.</a:t>
            </a: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hey are expected to become more frequent and intense as global temperature has raised</a:t>
            </a: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average 100-year floodplain is projected to increase 45 percent by the year 2100, while the annual damages from flooding are predicted to increase by $750 million. </a:t>
            </a:r>
            <a:r>
              <a:rPr lang="en" sz="12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Environmental protection Agency,2017</a:t>
            </a:r>
            <a:endParaRPr sz="12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25" y="2571750"/>
            <a:ext cx="1847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for Climate Resiliency</a:t>
            </a:r>
            <a:endParaRPr b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9"/>
          <p:cNvSpPr txBox="1"/>
          <p:nvPr>
            <p:ph idx="2" type="body"/>
          </p:nvPr>
        </p:nvSpPr>
        <p:spPr>
          <a:xfrm>
            <a:off x="2159550" y="1421425"/>
            <a:ext cx="68970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can help improve community resiliency today and in the future.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❖"/>
            </a:pPr>
            <a:r>
              <a:rPr lang="en" sz="18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can help manage both localized and riverine floods. In areas impacted by localized flooding. By reducing stormwater runoff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21212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75" y="2450125"/>
            <a:ext cx="1847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 Infrastructure for Climate Resiliency</a:t>
            </a:r>
            <a:endParaRPr b="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0"/>
          <p:cNvSpPr txBox="1"/>
          <p:nvPr>
            <p:ph idx="2" type="body"/>
          </p:nvPr>
        </p:nvSpPr>
        <p:spPr>
          <a:xfrm>
            <a:off x="2159550" y="1421425"/>
            <a:ext cx="6897000" cy="294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Seattle’s Street Edge Alternatives (SEA) project  was done utilizing green infrastructure specifically bioswales technique to capture and treat stormwater runoff. Seattle Public Utilities found that bioretention combined with narrowing the roadways.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 savings for the city about 15–25 percent, or $100,000– $235,000 per block.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675" y="2450125"/>
            <a:ext cx="184785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53225"/>
            <a:ext cx="30567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References: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231500" y="569225"/>
            <a:ext cx="8799900" cy="42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Green Infrastructure. (2018). Retrieved May 15, 2019,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https://www.epa.gov/green-infrastructure/benefits-green-infrastructure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Erica Oberndorfer, et al. (2007). Green Roofs as Urban Ecosystems: ecological structures, functions and services. BioScience. Vol. 57, No. 10. Retrieved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https://academic.oup.com/bioscience/article/57/10/823/232363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Johnston, D. M., Braden, J. B., Price, T. H. (2006). Downstream economic benefits of conservation development. Retrieved on May 14, 2019,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http://citeseerx.ist.psu.edu/viewdoc/download?doi=10.1.1.629.5417&amp;rep=rep1&amp;type=pdf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Philadelphia: A water department reduces crime. (n.d.). Retrieved May 15, 2019,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https://www.vibrantcitieslab.com/case-studies/a-water-department-reduces-crime/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Value of Green Infrastructure. (2010). Retrieved on May 12, 2019, from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https://www.cnt.org/sites/default/files/publications/CNT_Value-of-Green-Infrastructure.pdf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Environmental protection Agency. (2017). Manage flood risk. Retrieved on May 12, 2019,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https://www.epa.gov/green-infrastructure/manage-flood-risk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United States Environmental Protection Agency. (2018). What is green infrastructure? Retrieved on May 14, 2019, from </a:t>
            </a:r>
            <a:r>
              <a:rPr lang="en" sz="1200" u="sng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https://www.epa.gov/green-infrastructure/what-green-infrastructure</a:t>
            </a:r>
            <a:r>
              <a:rPr lang="en" sz="12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33300" y="0"/>
            <a:ext cx="1206150" cy="12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