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EB Garamond" panose="02010600030101010101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ef623d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ef623d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9ef623d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9ef623d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a05eb626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a05eb626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ef623d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ef623d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4a2c5f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4a2c5f7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描述">
  <p:cSld name="标题和描述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带描述的引言">
  <p:cSld name="带描述的引言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言名片">
  <p:cSld name="引言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真或假">
  <p:cSld name="真或假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6085240901604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855125" y="1078700"/>
            <a:ext cx="8950500" cy="23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rgbClr val="93C4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93C47D"/>
                </a:solidFill>
                <a:latin typeface="EB Garamond"/>
                <a:ea typeface="EB Garamond"/>
                <a:cs typeface="EB Garamond"/>
                <a:sym typeface="EB Garamond"/>
              </a:rPr>
              <a:t>How Cattle Farming is Damaging Rainforest?</a:t>
            </a:r>
            <a:endParaRPr sz="4800" b="1">
              <a:solidFill>
                <a:srgbClr val="93C47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74941" y="3724069"/>
            <a:ext cx="79182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>
                <a:latin typeface="EB Garamond"/>
                <a:ea typeface="EB Garamond"/>
                <a:cs typeface="EB Garamond"/>
                <a:sym typeface="EB Garamond"/>
              </a:rPr>
              <a:t>Group Members:</a:t>
            </a: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	    			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Shuyi Wu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Md Bhuiyan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Qilun Chen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Developing Land for Animal Husbandry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677329" y="2246475"/>
            <a:ext cx="46299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❖"/>
            </a:pPr>
            <a:r>
              <a:rPr lang="en-US" sz="2000" b="1">
                <a:latin typeface="EB Garamond"/>
                <a:ea typeface="EB Garamond"/>
                <a:cs typeface="EB Garamond"/>
                <a:sym typeface="EB Garamond"/>
              </a:rPr>
              <a:t>Slash-and-Burn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Cut down the border trees into fault lines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Burn the woods with a big fire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00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l="12571" r="12862"/>
          <a:stretch/>
        </p:blipFill>
        <p:spPr>
          <a:xfrm>
            <a:off x="5307200" y="1515750"/>
            <a:ext cx="6884800" cy="534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6610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Impacts of Cattle Farming on Ecosystem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(Atmosphere)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677325" y="1930500"/>
            <a:ext cx="8596800" cy="471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❖"/>
            </a:pP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Carbon dioxide Emissions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Clearing and burning of forests releases billions of tons of carbon dioxide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Other greenhouse gases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cows absorb significantly less carbon than most other agricultural systems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❖"/>
            </a:pP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Soil Erosion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Greatly reduces rainfall and groundwater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■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Land without vegetation protection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■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Reduce rainwater seepage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■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Reduce groundwater and rainwater into rivers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DB959E4-B1C9-4413-BCBD-579F4EEC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117" y="2181179"/>
            <a:ext cx="154305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639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Impacts of Cattle Farming on Ecosystem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(Biosphere)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677325" y="1854300"/>
            <a:ext cx="8596800" cy="452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❖"/>
            </a:pP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Energy Flow in Rainforest Biosphere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Destroy Ecological Balance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■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Tree Layering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■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Top Vegetation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B Garamond"/>
              <a:buChar char="❖"/>
            </a:pP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Reduce Biodiversity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There may be no species or drugs found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13C530-DDE7-4403-AAB2-FAFCB429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37" y="1930500"/>
            <a:ext cx="45720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677325" y="1407775"/>
            <a:ext cx="8962800" cy="518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Some steps for saving rainforests and, on a broader scale, ecosystems around the world can be saved: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Teach others about the importance of the environment and how they can help save rainforests.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Restore damaged ecosystems by planting trees on land where forests have been cut down.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Encourage people to live in a way that doesn't hurt the environment.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Establish parks to protect rainforests and wildlife.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➢"/>
            </a:pPr>
            <a:r>
              <a:rPr lang="en-US" sz="2000">
                <a:latin typeface="EB Garamond"/>
                <a:ea typeface="EB Garamond"/>
                <a:cs typeface="EB Garamond"/>
                <a:sym typeface="EB Garamond"/>
              </a:rPr>
              <a:t>Support companies that operate in ways that minimize damage to the environment.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77334" y="1953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EB Garamond"/>
                <a:ea typeface="EB Garamond"/>
                <a:cs typeface="EB Garamond"/>
                <a:sym typeface="EB Garamond"/>
              </a:rPr>
              <a:t>Reference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677313" y="971095"/>
            <a:ext cx="8596800" cy="570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Effect of carbon sources on sulfidogenic bacterial communities during the starting-up of acidogenic sulfate-reducing bioreactors. (2010, January 06). Retrieved from</a:t>
            </a:r>
            <a:r>
              <a:rPr lang="en-US" sz="1600">
                <a:solidFill>
                  <a:schemeClr val="dk1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 </a:t>
            </a:r>
            <a:r>
              <a:rPr lang="en-US" sz="1600" u="sng">
                <a:solidFill>
                  <a:srgbClr val="0563C1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https://www.sciencedirect.com/science/article/pii/S0960852409016046</a:t>
            </a:r>
            <a:endParaRPr sz="1600" u="sng">
              <a:solidFill>
                <a:srgbClr val="0563C1"/>
              </a:solidFill>
              <a:latin typeface="EB Garamond"/>
              <a:ea typeface="EB Garamond"/>
              <a:cs typeface="EB Garamond"/>
              <a:sym typeface="EB Garamond"/>
              <a:hlinkClick r:id="rId3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Fargione, J., Hill, J., Tilman, D., Polasky, S., &amp; Hawthorne, P. (2018). Land clearing and the biofuel carbon debt.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Science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319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(5867), 1235-1238.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Gradwohl, J., &amp; Greenberg, R. (2013).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Saving the tropical forests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 Routledge.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Jepma, C. J. (2014).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Tropical deforestation: a socio-economic approach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 Routledge.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Phillips, O. L., Aragão, L. E., Lewis, S. L., Fisher, J. B., Lloyd, J., López-González, G., ... &amp; Van Der Heijden, G. (2019). Drought sensitivity of the Amazon rainforest.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Science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323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(5919), 1344-1347.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EB Garamond"/>
              <a:buChar char="●"/>
            </a:pPr>
            <a:r>
              <a:rPr lang="en-U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Ramsey, A., ONeill, W., Prior, G., &amp; Mucci, M. (2011). The way they were: The view from the hill of the 25 years that remade Australia. Sydney: University of New South Wales Press.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2482109" y="2429524"/>
            <a:ext cx="5834400" cy="14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>
                <a:latin typeface="EB Garamond"/>
                <a:ea typeface="EB Garamond"/>
                <a:cs typeface="EB Garamond"/>
                <a:sym typeface="EB Garamond"/>
              </a:rPr>
              <a:t>Thank You!</a:t>
            </a:r>
            <a:endParaRPr sz="8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宽屏</PresentationFormat>
  <Paragraphs>50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EB Garamond</vt:lpstr>
      <vt:lpstr>Noto Sans Symbols</vt:lpstr>
      <vt:lpstr>Arial</vt:lpstr>
      <vt:lpstr>Times New Roman</vt:lpstr>
      <vt:lpstr>Trebuchet MS</vt:lpstr>
      <vt:lpstr>平面</vt:lpstr>
      <vt:lpstr>  How Cattle Farming is Damaging Rainforest?</vt:lpstr>
      <vt:lpstr>Developing Land for Animal Husbandry</vt:lpstr>
      <vt:lpstr>Impacts of Cattle Farming on Ecosystem (Atmosphere)</vt:lpstr>
      <vt:lpstr>Impacts of Cattle Farming on Ecosystem (Biosphere) </vt:lpstr>
      <vt:lpstr>Conclusion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How Cattle Farming is Damaging Rainforest?</dc:title>
  <cp:lastModifiedBy>Shuyi Wu</cp:lastModifiedBy>
  <cp:revision>1</cp:revision>
  <dcterms:modified xsi:type="dcterms:W3CDTF">2019-05-22T18:47:16Z</dcterms:modified>
</cp:coreProperties>
</file>