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7" r:id="rId2"/>
    <p:sldId id="260" r:id="rId3"/>
    <p:sldId id="258" r:id="rId4"/>
    <p:sldId id="259" r:id="rId5"/>
    <p:sldId id="261" r:id="rId6"/>
    <p:sldId id="263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5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3520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824fea5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824fea5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37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824fea5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824fea5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89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1824fea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1824fea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62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212267217305981#!" TargetMode="External"/><Relationship Id="rId2" Type="http://schemas.openxmlformats.org/officeDocument/2006/relationships/hyperlink" Target="https://www.theatlantic.com/business/archive/2016/07/american-food-waste/491513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journals.plos.org/plosone/article?id=10.1371/journal.pone.0195405" TargetMode="External"/><Relationship Id="rId5" Type="http://schemas.openxmlformats.org/officeDocument/2006/relationships/hyperlink" Target="https://www.nytimes.com/2017/06/02/nyregion/compost-organic-recycling-new-york-city.html" TargetMode="External"/><Relationship Id="rId4" Type="http://schemas.openxmlformats.org/officeDocument/2006/relationships/hyperlink" Target="https://www.sciencedirect.com/science/article/pii/S22122672173059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788555" y="3216169"/>
            <a:ext cx="5259752" cy="680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End School Food Waste</a:t>
            </a:r>
            <a:endParaRPr sz="36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4192376" y="3896356"/>
            <a:ext cx="4639932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ECON 2505, Sec. HD21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Yanhong</a:t>
            </a:r>
            <a:r>
              <a:rPr lang="en-US" sz="2000" dirty="0"/>
              <a:t> Liu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May 21, 2019</a:t>
            </a:r>
            <a:endParaRPr sz="20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376" y="415125"/>
            <a:ext cx="4281773" cy="275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B0BB5E-1E67-41D1-8BC8-F02B493A2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19" y="252287"/>
            <a:ext cx="3604036" cy="412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61AD4-5EA2-4F75-AA91-E9865699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172" y="764002"/>
            <a:ext cx="2973760" cy="5727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America is the No.1 Food Waste Country in the World.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Food Waste is the No.1 contributor to landfills in America.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9A0F04-CCA1-4AF5-A4A3-EC3CA497E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26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E95A35-86C2-4945-A500-935C3482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8"/>
            <a:ext cx="9144000" cy="5132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5A4B9B-F650-4E9E-AE43-214B7A018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59"/>
            <a:ext cx="9144000" cy="4917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BCF900-208E-46EF-883D-55C83788F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641CF0-B381-4FCC-A1D7-A274A89FFC10}"/>
              </a:ext>
            </a:extLst>
          </p:cNvPr>
          <p:cNvSpPr/>
          <p:nvPr/>
        </p:nvSpPr>
        <p:spPr>
          <a:xfrm>
            <a:off x="402675" y="31990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One of the biggest categories of waste for many schools is milk.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9;p15">
            <a:extLst>
              <a:ext uri="{FF2B5EF4-FFF2-40B4-BE49-F238E27FC236}">
                <a16:creationId xmlns:a16="http://schemas.microsoft.com/office/drawing/2014/main" xmlns="" id="{96145E99-E535-464F-8BA9-06640B8B832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1025419"/>
            <a:ext cx="3260840" cy="19304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5F0F18-5BCE-45B5-99E1-8CBEFFDFAD70}"/>
              </a:ext>
            </a:extLst>
          </p:cNvPr>
          <p:cNvSpPr/>
          <p:nvPr/>
        </p:nvSpPr>
        <p:spPr>
          <a:xfrm>
            <a:off x="3572541" y="940618"/>
            <a:ext cx="5259759" cy="390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Allowing students to keep a lunch or breakfast food item for consumption later after the day</a:t>
            </a:r>
            <a:endParaRPr lang="en-US" sz="1800" dirty="0"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Setting up a table for kids to place items they are not going to consume (packaged or pre-portioned items)</a:t>
            </a:r>
            <a:endParaRPr lang="en-US" sz="1800" dirty="0"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Letting kids self-serve to choose some food what they want to eat</a:t>
            </a:r>
            <a:endParaRPr lang="en-US" sz="1800" dirty="0"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Composting food waste for school gardens</a:t>
            </a:r>
            <a:endParaRPr lang="en-US" sz="1800" dirty="0"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Collecting excess wholesome food after mealtimes to donate to charitable organizations</a:t>
            </a:r>
            <a:endParaRPr lang="en-US" sz="18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4401E0-D687-4C6A-AC2D-D1702A3EA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0" y="3239565"/>
            <a:ext cx="3026930" cy="16279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014FBDA-2522-45A8-8520-5CFF66C2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10862"/>
            <a:ext cx="8520600" cy="5727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School Can Do to End Food Waste? </a:t>
            </a:r>
          </a:p>
        </p:txBody>
      </p:sp>
    </p:spTree>
    <p:extLst>
      <p:ext uri="{BB962C8B-B14F-4D97-AF65-F5344CB8AC3E}">
        <p14:creationId xmlns:p14="http://schemas.microsoft.com/office/powerpoint/2010/main" val="33660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0A086-CE06-4B63-B64E-2B09A1F095B1}"/>
              </a:ext>
            </a:extLst>
          </p:cNvPr>
          <p:cNvSpPr txBox="1">
            <a:spLocks/>
          </p:cNvSpPr>
          <p:nvPr/>
        </p:nvSpPr>
        <p:spPr>
          <a:xfrm>
            <a:off x="278625" y="258908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Conclusions</a:t>
            </a: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xmlns="" id="{E81B9A2F-BD78-49CA-84C5-995678E4062C}"/>
              </a:ext>
            </a:extLst>
          </p:cNvPr>
          <p:cNvSpPr txBox="1">
            <a:spLocks/>
          </p:cNvSpPr>
          <p:nvPr/>
        </p:nvSpPr>
        <p:spPr>
          <a:xfrm>
            <a:off x="3710765" y="1905342"/>
            <a:ext cx="3516028" cy="2332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Saving Food, actually,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Saving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Saving Resource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Saving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Saving Environment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F5F2E-C7F4-4FA2-9A18-8A432928B5D9}"/>
              </a:ext>
            </a:extLst>
          </p:cNvPr>
          <p:cNvSpPr/>
          <p:nvPr/>
        </p:nvSpPr>
        <p:spPr>
          <a:xfrm>
            <a:off x="245550" y="871489"/>
            <a:ext cx="858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When kids waste food, they not only waste resources, waste money, generate landfill feeding stuffs, but also set patterns of behavior for life.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FAE8FD-E668-4007-B36A-0D9A78E3C788}"/>
              </a:ext>
            </a:extLst>
          </p:cNvPr>
          <p:cNvSpPr/>
          <p:nvPr/>
        </p:nvSpPr>
        <p:spPr>
          <a:xfrm>
            <a:off x="245550" y="3804334"/>
            <a:ext cx="8756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Georgia" panose="02040502050405020303" pitchFamily="18" charset="0"/>
              </a:rPr>
              <a:t>Teaching kids how to save food at school is a skill they take with them to their homes and beyond, widening the impact with the environment and set patterns of  sustainable lifestyle.</a:t>
            </a:r>
          </a:p>
        </p:txBody>
      </p:sp>
    </p:spTree>
    <p:extLst>
      <p:ext uri="{BB962C8B-B14F-4D97-AF65-F5344CB8AC3E}">
        <p14:creationId xmlns:p14="http://schemas.microsoft.com/office/powerpoint/2010/main" val="25979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FBF35-209F-4DEC-A704-ED82928A9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10341E-DA23-4F0C-88A8-CCD821BFA4DF}"/>
              </a:ext>
            </a:extLst>
          </p:cNvPr>
          <p:cNvSpPr/>
          <p:nvPr/>
        </p:nvSpPr>
        <p:spPr>
          <a:xfrm>
            <a:off x="386128" y="1379232"/>
            <a:ext cx="8520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Adam Chandler, July 15,2016. Why Americans Lead The World In Food Waste. Retrieve from </a:t>
            </a:r>
            <a:r>
              <a:rPr lang="en-US" sz="1200" dirty="0">
                <a:hlinkClick r:id="rId2"/>
              </a:rPr>
              <a:t>https://www.theatlantic.com/business/archive/2016/07/american-food-waste/491513/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1200" dirty="0" err="1">
                <a:hlinkClick r:id="rId3"/>
              </a:rPr>
              <a:t>CarmenByker</a:t>
            </a:r>
            <a:r>
              <a:rPr lang="en-US" sz="1200" dirty="0">
                <a:hlinkClick r:id="rId3"/>
              </a:rPr>
              <a:t> </a:t>
            </a:r>
            <a:r>
              <a:rPr lang="en-US" sz="1200" dirty="0" err="1">
                <a:hlinkClick r:id="rId3"/>
              </a:rPr>
              <a:t>ShanksPhD</a:t>
            </a:r>
            <a:r>
              <a:rPr lang="en-US" sz="1200" dirty="0">
                <a:hlinkClick r:id="rId3"/>
              </a:rPr>
              <a:t>, </a:t>
            </a:r>
            <a:r>
              <a:rPr lang="en-US" sz="1200" dirty="0" err="1">
                <a:hlinkClick r:id="rId3"/>
              </a:rPr>
              <a:t>RDNJinanBannaPhD</a:t>
            </a:r>
            <a:r>
              <a:rPr lang="en-US" sz="1200" dirty="0">
                <a:hlinkClick r:id="rId3"/>
              </a:rPr>
              <a:t>, </a:t>
            </a:r>
            <a:r>
              <a:rPr lang="en-US" sz="1200" dirty="0" err="1">
                <a:hlinkClick r:id="rId3"/>
              </a:rPr>
              <a:t>RDElena</a:t>
            </a:r>
            <a:r>
              <a:rPr lang="en-US" sz="1200" dirty="0">
                <a:hlinkClick r:id="rId3"/>
              </a:rPr>
              <a:t> </a:t>
            </a:r>
            <a:r>
              <a:rPr lang="en-US" sz="1200" dirty="0" err="1">
                <a:hlinkClick r:id="rId3"/>
              </a:rPr>
              <a:t>L.SerranoPhD</a:t>
            </a:r>
            <a:r>
              <a:rPr lang="en-US" sz="1200" dirty="0"/>
              <a:t>, January 6, 2017. Food Waste in the National School Lunch Program 1978-2015: A Systematic Review, Retrieve from </a:t>
            </a:r>
            <a:r>
              <a:rPr lang="en-US" sz="1200" dirty="0">
                <a:hlinkClick r:id="rId4"/>
              </a:rPr>
              <a:t>https://www.sciencedirect.com/science/article/pii/S2212267217305981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Emily S. </a:t>
            </a:r>
            <a:r>
              <a:rPr lang="en-US" sz="1200" dirty="0" err="1"/>
              <a:t>Rueb</a:t>
            </a:r>
            <a:r>
              <a:rPr lang="en-US" sz="1200" dirty="0"/>
              <a:t>, June 2, 2017, </a:t>
            </a:r>
            <a:r>
              <a:rPr lang="en-US" sz="1200" dirty="0">
                <a:hlinkClick r:id="rId5"/>
              </a:rPr>
              <a:t>https://www.nytimes.com/2017/06/02/nyregion/compost-organic-recycling-new-york-city.html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Stacy A. </a:t>
            </a:r>
            <a:r>
              <a:rPr lang="en-US" sz="1200" dirty="0" err="1"/>
              <a:t>Blondin</a:t>
            </a:r>
            <a:r>
              <a:rPr lang="en-US" sz="1200" dirty="0"/>
              <a:t>, PhD, Sean B. Cash, PhD, Jeanne P. Goldberg, PhD, Timothy S. Griffin, PhD, and Christina D. </a:t>
            </a:r>
            <a:r>
              <a:rPr lang="en-US" sz="1200" dirty="0" err="1"/>
              <a:t>Economos</a:t>
            </a:r>
            <a:r>
              <a:rPr lang="en-US" sz="1200" dirty="0"/>
              <a:t>, </a:t>
            </a:r>
            <a:r>
              <a:rPr lang="en-US" sz="1200" dirty="0" err="1"/>
              <a:t>PhDAll</a:t>
            </a:r>
            <a:r>
              <a:rPr lang="en-US" sz="1200" dirty="0"/>
              <a:t> of the authors are with Tufts University Friedman School of Nutrition Science and Policy, Boston, MA. “Nutritional, Economic, and Environmental Costs of Milk Waste in a Classroom School Breakfast Program”, </a:t>
            </a:r>
            <a:r>
              <a:rPr lang="en-US" sz="1200" i="1" dirty="0"/>
              <a:t>American Journal of Public Health</a:t>
            </a:r>
            <a:r>
              <a:rPr lang="en-US" sz="1200" dirty="0"/>
              <a:t> 107, no. 4 (April 1, 2017): pp. 590-592.  DOI: 10.2105/AJPH.2016.303647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Zach Conrad, Meredith T. Niles, Deborah A. </a:t>
            </a:r>
            <a:r>
              <a:rPr lang="en-US" sz="1200" dirty="0" err="1"/>
              <a:t>Neher</a:t>
            </a:r>
            <a:r>
              <a:rPr lang="en-US" sz="1200" dirty="0"/>
              <a:t>, Eric D. Roy, Nicole E. Tichenor, Lisa Jahns. April 18, 2018 Relationship between food waste, diet quality, and environmental sustainability.</a:t>
            </a:r>
            <a:r>
              <a:rPr lang="en-US" sz="1200" b="1" dirty="0"/>
              <a:t> </a:t>
            </a:r>
            <a:r>
              <a:rPr lang="en-US" sz="1200" dirty="0">
                <a:hlinkClick r:id="rId6"/>
              </a:rPr>
              <a:t>https://journals.plos.org/plosone/article?id=10.1371/journal.pone.0195405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83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214</Words>
  <Application>Microsoft Office PowerPoint</Application>
  <PresentationFormat>On-screen Show (16:9)</PresentationFormat>
  <Paragraphs>30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等线</vt:lpstr>
      <vt:lpstr>Georgia</vt:lpstr>
      <vt:lpstr>Times New Roman</vt:lpstr>
      <vt:lpstr>Simple Light</vt:lpstr>
      <vt:lpstr>End School Food Waste</vt:lpstr>
      <vt:lpstr>America is the No.1 Food Waste Country in the World.    Food Waste is the No.1 contributor to landfills in America.</vt:lpstr>
      <vt:lpstr>PowerPoint Presentation</vt:lpstr>
      <vt:lpstr>PowerPoint Presentation</vt:lpstr>
      <vt:lpstr>What School Can Do to End Food Waste? </vt:lpstr>
      <vt:lpstr>PowerPoint Presentation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Pc</dc:creator>
  <cp:lastModifiedBy>Lilliam.Marquez@mail.citytech.cuny.edu</cp:lastModifiedBy>
  <cp:revision>17</cp:revision>
  <dcterms:modified xsi:type="dcterms:W3CDTF">2019-05-21T17:14:37Z</dcterms:modified>
</cp:coreProperties>
</file>