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07T01:32:46.0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34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85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0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57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78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6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5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1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8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0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4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8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C36C52-59A0-473A-8EAD-5DE0B5D0D8F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9BE341-BE38-43FB-AE21-8E70C31A3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16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78C8-3068-4759-9022-19AFC03B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773263"/>
          </a:xfrm>
        </p:spPr>
        <p:txBody>
          <a:bodyPr/>
          <a:lstStyle/>
          <a:p>
            <a:pPr algn="ctr"/>
            <a:r>
              <a:rPr lang="en-US" b="1" dirty="0"/>
              <a:t>Electric Is The Future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2D92A-EDE7-4DEA-A37C-9AE833B09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Hemraj Mohabir</a:t>
            </a:r>
          </a:p>
          <a:p>
            <a:r>
              <a:rPr lang="en-US" sz="3200" dirty="0"/>
              <a:t>Course: Econ2505ID</a:t>
            </a:r>
          </a:p>
          <a:p>
            <a:r>
              <a:rPr lang="en-US" sz="3200" dirty="0"/>
              <a:t>Instructor: Sean P. MacDonald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CF9189-F9AD-4FD9-B44C-A3ED02EB1ABB}"/>
                  </a:ext>
                </a:extLst>
              </p14:cNvPr>
              <p14:cNvContentPartPr/>
              <p14:nvPr/>
            </p14:nvContentPartPr>
            <p14:xfrm>
              <a:off x="3811510" y="324101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CF9189-F9AD-4FD9-B44C-A3ED02EB1A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2510" y="323237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A317D9C-BF3A-4155-A4F4-1AA7B13786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18" y="2432375"/>
            <a:ext cx="5436382" cy="3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6D34D5C2-4371-49D1-BFD1-7727B19B8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521907"/>
            <a:ext cx="10779109" cy="489691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Buses play a key role in in our country transportation system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Buses reduce the number of individual cars on our roads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American buses remains dirty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Electrical bus can be our solution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Benefits of electrical buses</a:t>
            </a:r>
          </a:p>
          <a:p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AC0A95E-8668-4B3E-84B6-87D884F41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2776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Introduction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644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C5B094-7204-48B8-826A-F28740A92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2776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America’s Buses Still Using Fuels</a:t>
            </a:r>
            <a:endParaRPr lang="en-US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D34D5C2-4371-49D1-BFD1-7727B19B8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521907"/>
            <a:ext cx="10779109" cy="533609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Today, most of the nation’s public bus fleet continues to run on diesel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Distance Traveled per Gallon of Diesel	                                Fuel Type </a:t>
            </a:r>
          </a:p>
          <a:p>
            <a:r>
              <a:rPr lang="en-US" sz="2700" dirty="0"/>
              <a:t>American Public Transportation Association, 2016 Public Transportation Fact Book, February 2017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99704-E858-4412-B5C9-D0E1B32DF0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2741323"/>
            <a:ext cx="5049470" cy="2524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4D94F-67A9-4706-8563-25C17D2BF9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49463" y="2741322"/>
            <a:ext cx="5049470" cy="25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C5B094-7204-48B8-826A-F28740A92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27761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Danger cause by diesel</a:t>
            </a:r>
            <a:endParaRPr lang="en-US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D34D5C2-4371-49D1-BFD1-7727B19B8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521907"/>
            <a:ext cx="10779109" cy="489691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Respiratory diseases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Cancer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7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7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World Health Organization, International Agency for Research on Cancer, “IARC: Diesel Engine Exhaust Carcinogenic” (press release), 12 June 2012</a:t>
            </a:r>
          </a:p>
          <a:p>
            <a:endParaRPr lang="en-US" sz="27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7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C5B094-7204-48B8-826A-F28740A92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27761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Replacing diesel buses</a:t>
            </a:r>
            <a:endParaRPr lang="en-US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D34D5C2-4371-49D1-BFD1-7727B19B8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521907"/>
            <a:ext cx="10779109" cy="489691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Replacing all of America’s school buses with </a:t>
            </a:r>
            <a:r>
              <a:rPr lang="en-US" sz="2700"/>
              <a:t>electric buses</a:t>
            </a:r>
            <a:endParaRPr lang="en-US" sz="27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Replacing all of the diesel-powered transit buses with electric buses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Electric school bus can save districts money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The amount money it saves in the state of Chicago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7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700" dirty="0"/>
          </a:p>
          <a:p>
            <a:r>
              <a:rPr lang="en-US" sz="2700" dirty="0"/>
              <a:t>American Public Transportation Association, 2016 Public Transportation Fact Book, February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4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C5B094-7204-48B8-826A-F28740A92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27761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Charging Station</a:t>
            </a:r>
            <a:endParaRPr lang="en-US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D34D5C2-4371-49D1-BFD1-7727B19B8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521907"/>
            <a:ext cx="12192001" cy="5336092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F168A-2D02-44B5-A5BA-DACE1A0D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8174"/>
            <a:ext cx="5048573" cy="3170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9B967E-C2FF-4BFF-B570-9833DE3A4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2" y="4044590"/>
            <a:ext cx="6843965" cy="28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C5B094-7204-48B8-826A-F28740A92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27761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Bibliography</a:t>
            </a:r>
            <a:endParaRPr lang="en-US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D34D5C2-4371-49D1-BFD1-7727B19B8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521907"/>
            <a:ext cx="10779109" cy="5336092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American Public Transportation Association (APTA), Transit Ridership Report: Third Quarter 2017, November 2017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American Public Transportation Association, “Public Transportation Industry Is a Green Industry,” (press release), 22 April 2016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Robert </a:t>
            </a:r>
            <a:r>
              <a:rPr lang="en-US" sz="2400" dirty="0" err="1"/>
              <a:t>Pudlewski</a:t>
            </a:r>
            <a:r>
              <a:rPr lang="en-US" sz="2400" dirty="0"/>
              <a:t>, “When Will Alt-Fuels Replace Diesel, Gas Powered </a:t>
            </a:r>
            <a:r>
              <a:rPr lang="en-US" sz="2400"/>
              <a:t>School Buses” </a:t>
            </a:r>
            <a:r>
              <a:rPr lang="en-US" sz="2400" dirty="0"/>
              <a:t>School Transportation News, 13 April 2017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Federal Transit Administration, U.S. Department of Transportation, National Transit Database – 2016, October 2017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American School Bus Council, Environ-mental Benefits, 12 January 2018.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American Public Transportation Association, 2016 Public Transportation Fact Book, February 2017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World Health Organization, International Agency for Research on Cancer, “IARC: Diesel Engine Exhaust Carcinogenic” (press release), 12 June 2012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Chicago Transit Authority, Electric Bus, accessed 6 February 2018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8661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</TotalTime>
  <Words>297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Wingdings</vt:lpstr>
      <vt:lpstr>Wingdings 3</vt:lpstr>
      <vt:lpstr>Slice</vt:lpstr>
      <vt:lpstr>Electric Is The Future</vt:lpstr>
      <vt:lpstr>Introduction </vt:lpstr>
      <vt:lpstr>America’s Buses Still Using Fuels</vt:lpstr>
      <vt:lpstr>   Danger cause by diesel</vt:lpstr>
      <vt:lpstr>   Replacing diesel buses</vt:lpstr>
      <vt:lpstr>   Charging Station</vt:lpstr>
      <vt:lpstr>  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Hemraj Mohabir</dc:creator>
  <cp:lastModifiedBy>Hemraj Mohabir</cp:lastModifiedBy>
  <cp:revision>13</cp:revision>
  <dcterms:created xsi:type="dcterms:W3CDTF">2019-05-07T01:32:45Z</dcterms:created>
  <dcterms:modified xsi:type="dcterms:W3CDTF">2019-05-21T15:26:34Z</dcterms:modified>
</cp:coreProperties>
</file>