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C226"/>
    <a:srgbClr val="D4AB1F"/>
    <a:srgbClr val="D3AA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08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9B4454-5E21-4C57-8530-D79B4453807D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E86FF63-21D3-45DA-99D7-C8E09ED09D21}">
      <dgm:prSet/>
      <dgm:spPr/>
      <dgm:t>
        <a:bodyPr/>
        <a:lstStyle/>
        <a:p>
          <a:r>
            <a:rPr lang="en-US"/>
            <a:t>Years of environmental abuse</a:t>
          </a:r>
        </a:p>
      </dgm:t>
    </dgm:pt>
    <dgm:pt modelId="{E0C1446F-E1CC-4816-9CFC-212D37F1A329}" type="parTrans" cxnId="{8157607B-9309-437F-AF3B-E40820B8144A}">
      <dgm:prSet/>
      <dgm:spPr/>
      <dgm:t>
        <a:bodyPr/>
        <a:lstStyle/>
        <a:p>
          <a:endParaRPr lang="en-US"/>
        </a:p>
      </dgm:t>
    </dgm:pt>
    <dgm:pt modelId="{D995D0B8-E367-4CE9-B57E-43C8980E85F0}" type="sibTrans" cxnId="{8157607B-9309-437F-AF3B-E40820B8144A}">
      <dgm:prSet/>
      <dgm:spPr/>
      <dgm:t>
        <a:bodyPr/>
        <a:lstStyle/>
        <a:p>
          <a:endParaRPr lang="en-US"/>
        </a:p>
      </dgm:t>
    </dgm:pt>
    <dgm:pt modelId="{20525B9F-CC04-4616-897B-0081ADC7AF0D}">
      <dgm:prSet/>
      <dgm:spPr/>
      <dgm:t>
        <a:bodyPr/>
        <a:lstStyle/>
        <a:p>
          <a:r>
            <a:rPr lang="en-US"/>
            <a:t>Urban disruption to ecosystem</a:t>
          </a:r>
        </a:p>
      </dgm:t>
    </dgm:pt>
    <dgm:pt modelId="{7DAAF33C-BF1B-4F8C-A1D4-CD7357BFC797}" type="parTrans" cxnId="{B7F0C1A7-D752-4D2B-A454-72C12ED40AAB}">
      <dgm:prSet/>
      <dgm:spPr/>
      <dgm:t>
        <a:bodyPr/>
        <a:lstStyle/>
        <a:p>
          <a:endParaRPr lang="en-US"/>
        </a:p>
      </dgm:t>
    </dgm:pt>
    <dgm:pt modelId="{2EEE92D5-DBD7-4C7C-86C9-3C95AC8A8C24}" type="sibTrans" cxnId="{B7F0C1A7-D752-4D2B-A454-72C12ED40AAB}">
      <dgm:prSet/>
      <dgm:spPr/>
      <dgm:t>
        <a:bodyPr/>
        <a:lstStyle/>
        <a:p>
          <a:endParaRPr lang="en-US"/>
        </a:p>
      </dgm:t>
    </dgm:pt>
    <dgm:pt modelId="{1D659161-93AE-4AF3-9F0F-D64285ACEE06}">
      <dgm:prSet/>
      <dgm:spPr/>
      <dgm:t>
        <a:bodyPr/>
        <a:lstStyle/>
        <a:p>
          <a:r>
            <a:rPr lang="en-US"/>
            <a:t>Benefits to health &amp; environment</a:t>
          </a:r>
        </a:p>
      </dgm:t>
    </dgm:pt>
    <dgm:pt modelId="{FE375708-8646-4106-9A64-6F67C5A665A3}" type="parTrans" cxnId="{2248F488-DFE5-42C0-BC66-04D1FFD56AA2}">
      <dgm:prSet/>
      <dgm:spPr/>
      <dgm:t>
        <a:bodyPr/>
        <a:lstStyle/>
        <a:p>
          <a:endParaRPr lang="en-US"/>
        </a:p>
      </dgm:t>
    </dgm:pt>
    <dgm:pt modelId="{E2D97224-EEEF-4265-85EE-BA9193CDB35B}" type="sibTrans" cxnId="{2248F488-DFE5-42C0-BC66-04D1FFD56AA2}">
      <dgm:prSet/>
      <dgm:spPr/>
      <dgm:t>
        <a:bodyPr/>
        <a:lstStyle/>
        <a:p>
          <a:endParaRPr lang="en-US"/>
        </a:p>
      </dgm:t>
    </dgm:pt>
    <dgm:pt modelId="{F45EC1BE-34D6-420E-BE77-823162F69CB1}" type="pres">
      <dgm:prSet presAssocID="{C79B4454-5E21-4C57-8530-D79B4453807D}" presName="linear" presStyleCnt="0">
        <dgm:presLayoutVars>
          <dgm:animLvl val="lvl"/>
          <dgm:resizeHandles val="exact"/>
        </dgm:presLayoutVars>
      </dgm:prSet>
      <dgm:spPr/>
    </dgm:pt>
    <dgm:pt modelId="{C9AEF3F1-591D-4536-A09F-101686AAC961}" type="pres">
      <dgm:prSet presAssocID="{1E86FF63-21D3-45DA-99D7-C8E09ED09D2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EA9283D-D8D0-49FD-8919-5A245BFEB49F}" type="pres">
      <dgm:prSet presAssocID="{D995D0B8-E367-4CE9-B57E-43C8980E85F0}" presName="spacer" presStyleCnt="0"/>
      <dgm:spPr/>
    </dgm:pt>
    <dgm:pt modelId="{EBBD8EB8-FEC3-4441-A1A2-A49A5BAF7897}" type="pres">
      <dgm:prSet presAssocID="{20525B9F-CC04-4616-897B-0081ADC7AF0D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51FB2C9-0268-4B09-AD68-2BD562931EBE}" type="pres">
      <dgm:prSet presAssocID="{2EEE92D5-DBD7-4C7C-86C9-3C95AC8A8C24}" presName="spacer" presStyleCnt="0"/>
      <dgm:spPr/>
    </dgm:pt>
    <dgm:pt modelId="{D8216B17-FAC6-4746-AF2F-AC80EFFD935D}" type="pres">
      <dgm:prSet presAssocID="{1D659161-93AE-4AF3-9F0F-D64285ACEE06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FDE0B601-79FF-4DEA-862F-0E5E93B061CB}" type="presOf" srcId="{1D659161-93AE-4AF3-9F0F-D64285ACEE06}" destId="{D8216B17-FAC6-4746-AF2F-AC80EFFD935D}" srcOrd="0" destOrd="0" presId="urn:microsoft.com/office/officeart/2005/8/layout/vList2"/>
    <dgm:cxn modelId="{8157607B-9309-437F-AF3B-E40820B8144A}" srcId="{C79B4454-5E21-4C57-8530-D79B4453807D}" destId="{1E86FF63-21D3-45DA-99D7-C8E09ED09D21}" srcOrd="0" destOrd="0" parTransId="{E0C1446F-E1CC-4816-9CFC-212D37F1A329}" sibTransId="{D995D0B8-E367-4CE9-B57E-43C8980E85F0}"/>
    <dgm:cxn modelId="{2248F488-DFE5-42C0-BC66-04D1FFD56AA2}" srcId="{C79B4454-5E21-4C57-8530-D79B4453807D}" destId="{1D659161-93AE-4AF3-9F0F-D64285ACEE06}" srcOrd="2" destOrd="0" parTransId="{FE375708-8646-4106-9A64-6F67C5A665A3}" sibTransId="{E2D97224-EEEF-4265-85EE-BA9193CDB35B}"/>
    <dgm:cxn modelId="{34AD07A6-98F0-423F-B697-16063BE3951D}" type="presOf" srcId="{C79B4454-5E21-4C57-8530-D79B4453807D}" destId="{F45EC1BE-34D6-420E-BE77-823162F69CB1}" srcOrd="0" destOrd="0" presId="urn:microsoft.com/office/officeart/2005/8/layout/vList2"/>
    <dgm:cxn modelId="{B7F0C1A7-D752-4D2B-A454-72C12ED40AAB}" srcId="{C79B4454-5E21-4C57-8530-D79B4453807D}" destId="{20525B9F-CC04-4616-897B-0081ADC7AF0D}" srcOrd="1" destOrd="0" parTransId="{7DAAF33C-BF1B-4F8C-A1D4-CD7357BFC797}" sibTransId="{2EEE92D5-DBD7-4C7C-86C9-3C95AC8A8C24}"/>
    <dgm:cxn modelId="{39B8E8C3-9B5C-40FD-8AB4-196C37BC55C0}" type="presOf" srcId="{1E86FF63-21D3-45DA-99D7-C8E09ED09D21}" destId="{C9AEF3F1-591D-4536-A09F-101686AAC961}" srcOrd="0" destOrd="0" presId="urn:microsoft.com/office/officeart/2005/8/layout/vList2"/>
    <dgm:cxn modelId="{7388FBDB-40DD-4AB0-BBF8-E94D5D5ED4DF}" type="presOf" srcId="{20525B9F-CC04-4616-897B-0081ADC7AF0D}" destId="{EBBD8EB8-FEC3-4441-A1A2-A49A5BAF7897}" srcOrd="0" destOrd="0" presId="urn:microsoft.com/office/officeart/2005/8/layout/vList2"/>
    <dgm:cxn modelId="{03F6E961-A5A5-4B9C-8D5B-6AB714DFEF61}" type="presParOf" srcId="{F45EC1BE-34D6-420E-BE77-823162F69CB1}" destId="{C9AEF3F1-591D-4536-A09F-101686AAC961}" srcOrd="0" destOrd="0" presId="urn:microsoft.com/office/officeart/2005/8/layout/vList2"/>
    <dgm:cxn modelId="{F661DB84-39D3-43A2-936C-F6E921AD41A9}" type="presParOf" srcId="{F45EC1BE-34D6-420E-BE77-823162F69CB1}" destId="{0EA9283D-D8D0-49FD-8919-5A245BFEB49F}" srcOrd="1" destOrd="0" presId="urn:microsoft.com/office/officeart/2005/8/layout/vList2"/>
    <dgm:cxn modelId="{603AF844-A4B2-4388-B874-45145C27A228}" type="presParOf" srcId="{F45EC1BE-34D6-420E-BE77-823162F69CB1}" destId="{EBBD8EB8-FEC3-4441-A1A2-A49A5BAF7897}" srcOrd="2" destOrd="0" presId="urn:microsoft.com/office/officeart/2005/8/layout/vList2"/>
    <dgm:cxn modelId="{4B7D9DE5-514C-4E34-8C5C-1800593FF2A8}" type="presParOf" srcId="{F45EC1BE-34D6-420E-BE77-823162F69CB1}" destId="{551FB2C9-0268-4B09-AD68-2BD562931EBE}" srcOrd="3" destOrd="0" presId="urn:microsoft.com/office/officeart/2005/8/layout/vList2"/>
    <dgm:cxn modelId="{77D15CB0-37B6-4698-B99D-37550EAF8437}" type="presParOf" srcId="{F45EC1BE-34D6-420E-BE77-823162F69CB1}" destId="{D8216B17-FAC6-4746-AF2F-AC80EFFD935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AE4491E-2CF0-4941-BA88-F36D545AC111}" type="doc">
      <dgm:prSet loTypeId="urn:microsoft.com/office/officeart/2005/8/layout/hList1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418F794-11E7-4282-9574-ACD87DD54AE1}">
      <dgm:prSet/>
      <dgm:spPr>
        <a:solidFill>
          <a:srgbClr val="D3AA1D"/>
        </a:solidFill>
        <a:ln>
          <a:solidFill>
            <a:srgbClr val="D4AB1F"/>
          </a:solidFill>
        </a:ln>
      </dgm:spPr>
      <dgm:t>
        <a:bodyPr/>
        <a:lstStyle/>
        <a:p>
          <a:r>
            <a:rPr lang="en-US"/>
            <a:t>Little viable areas</a:t>
          </a:r>
        </a:p>
      </dgm:t>
    </dgm:pt>
    <dgm:pt modelId="{FA514302-B0E6-486D-B5EA-BF3907918986}" type="parTrans" cxnId="{61FE4C42-5BAE-4D34-B69A-A98DF2DE8EC0}">
      <dgm:prSet/>
      <dgm:spPr/>
      <dgm:t>
        <a:bodyPr/>
        <a:lstStyle/>
        <a:p>
          <a:endParaRPr lang="en-US"/>
        </a:p>
      </dgm:t>
    </dgm:pt>
    <dgm:pt modelId="{552A48EE-3106-43FA-A7FC-08FEE1562CD2}" type="sibTrans" cxnId="{61FE4C42-5BAE-4D34-B69A-A98DF2DE8EC0}">
      <dgm:prSet/>
      <dgm:spPr/>
      <dgm:t>
        <a:bodyPr/>
        <a:lstStyle/>
        <a:p>
          <a:endParaRPr lang="en-US"/>
        </a:p>
      </dgm:t>
    </dgm:pt>
    <dgm:pt modelId="{3577972F-22E1-4C8D-A4B5-8C9FEA01DB36}">
      <dgm:prSet/>
      <dgm:spPr/>
      <dgm:t>
        <a:bodyPr/>
        <a:lstStyle/>
        <a:p>
          <a:r>
            <a:rPr lang="en-US"/>
            <a:t>Open space</a:t>
          </a:r>
        </a:p>
      </dgm:t>
    </dgm:pt>
    <dgm:pt modelId="{3FEB0401-0FF1-4066-B861-2C81E51D1D6F}" type="parTrans" cxnId="{FB47C183-4A3F-4550-900E-6B5809262F84}">
      <dgm:prSet/>
      <dgm:spPr/>
      <dgm:t>
        <a:bodyPr/>
        <a:lstStyle/>
        <a:p>
          <a:endParaRPr lang="en-US"/>
        </a:p>
      </dgm:t>
    </dgm:pt>
    <dgm:pt modelId="{E11767F1-2CE7-463B-AA18-C9284E4E2021}" type="sibTrans" cxnId="{FB47C183-4A3F-4550-900E-6B5809262F84}">
      <dgm:prSet/>
      <dgm:spPr/>
      <dgm:t>
        <a:bodyPr/>
        <a:lstStyle/>
        <a:p>
          <a:endParaRPr lang="en-US"/>
        </a:p>
      </dgm:t>
    </dgm:pt>
    <dgm:pt modelId="{C36360B0-7ECF-476F-B1D4-045757E38454}">
      <dgm:prSet/>
      <dgm:spPr/>
      <dgm:t>
        <a:bodyPr/>
        <a:lstStyle/>
        <a:p>
          <a:r>
            <a:rPr lang="en-US"/>
            <a:t>Direct sunlight</a:t>
          </a:r>
        </a:p>
      </dgm:t>
    </dgm:pt>
    <dgm:pt modelId="{52C45459-D617-4164-A45E-39E6D7D1B8B6}" type="parTrans" cxnId="{460F9ACE-468D-4DD1-ACC9-4D44744E5DCF}">
      <dgm:prSet/>
      <dgm:spPr/>
      <dgm:t>
        <a:bodyPr/>
        <a:lstStyle/>
        <a:p>
          <a:endParaRPr lang="en-US"/>
        </a:p>
      </dgm:t>
    </dgm:pt>
    <dgm:pt modelId="{FDEE262A-B473-4AE0-8B49-D873330CE942}" type="sibTrans" cxnId="{460F9ACE-468D-4DD1-ACC9-4D44744E5DCF}">
      <dgm:prSet/>
      <dgm:spPr/>
      <dgm:t>
        <a:bodyPr/>
        <a:lstStyle/>
        <a:p>
          <a:endParaRPr lang="en-US"/>
        </a:p>
      </dgm:t>
    </dgm:pt>
    <dgm:pt modelId="{567F4D03-D033-4720-8844-7C1D49FE3F4A}">
      <dgm:prSet/>
      <dgm:spPr/>
      <dgm:t>
        <a:bodyPr/>
        <a:lstStyle/>
        <a:p>
          <a:r>
            <a:rPr lang="en-US"/>
            <a:t>Owner buy in</a:t>
          </a:r>
        </a:p>
      </dgm:t>
    </dgm:pt>
    <dgm:pt modelId="{03DBC09D-5A9E-4338-9F3C-3EB2A65046FA}" type="parTrans" cxnId="{C7C685E0-83DD-43BD-838D-E59A17D575C8}">
      <dgm:prSet/>
      <dgm:spPr/>
      <dgm:t>
        <a:bodyPr/>
        <a:lstStyle/>
        <a:p>
          <a:endParaRPr lang="en-US"/>
        </a:p>
      </dgm:t>
    </dgm:pt>
    <dgm:pt modelId="{AE03A090-F8FC-437B-A021-5E1FB4989FE1}" type="sibTrans" cxnId="{C7C685E0-83DD-43BD-838D-E59A17D575C8}">
      <dgm:prSet/>
      <dgm:spPr/>
      <dgm:t>
        <a:bodyPr/>
        <a:lstStyle/>
        <a:p>
          <a:endParaRPr lang="en-US"/>
        </a:p>
      </dgm:t>
    </dgm:pt>
    <dgm:pt modelId="{255E8AC0-C48E-4D3E-B0D4-6F7FC1FB07D2}">
      <dgm:prSet/>
      <dgm:spPr>
        <a:solidFill>
          <a:schemeClr val="accent2">
            <a:lumMod val="75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en-US"/>
            <a:t>Solution: green roofs</a:t>
          </a:r>
        </a:p>
      </dgm:t>
    </dgm:pt>
    <dgm:pt modelId="{2CEAECFF-E383-4FC9-814D-966645F80919}" type="parTrans" cxnId="{45BC2C5D-C139-4B28-BACD-EFD1F8EE0FCB}">
      <dgm:prSet/>
      <dgm:spPr/>
      <dgm:t>
        <a:bodyPr/>
        <a:lstStyle/>
        <a:p>
          <a:endParaRPr lang="en-US"/>
        </a:p>
      </dgm:t>
    </dgm:pt>
    <dgm:pt modelId="{FDAE697A-4CE8-471F-AFE8-553928852453}" type="sibTrans" cxnId="{45BC2C5D-C139-4B28-BACD-EFD1F8EE0FCB}">
      <dgm:prSet/>
      <dgm:spPr/>
      <dgm:t>
        <a:bodyPr/>
        <a:lstStyle/>
        <a:p>
          <a:endParaRPr lang="en-US"/>
        </a:p>
      </dgm:t>
    </dgm:pt>
    <dgm:pt modelId="{58212673-CFA1-4622-99FC-C846179D8890}">
      <dgm:prSet/>
      <dgm:spPr/>
      <dgm:t>
        <a:bodyPr/>
        <a:lstStyle/>
        <a:p>
          <a:r>
            <a:rPr lang="en-US"/>
            <a:t>&gt; 30% of horizontal space</a:t>
          </a:r>
        </a:p>
      </dgm:t>
    </dgm:pt>
    <dgm:pt modelId="{7940B654-6808-473A-B2D4-59BA4DC80B2D}" type="parTrans" cxnId="{B3B8DD5D-C72C-4119-9B88-35A7059A527A}">
      <dgm:prSet/>
      <dgm:spPr/>
      <dgm:t>
        <a:bodyPr/>
        <a:lstStyle/>
        <a:p>
          <a:endParaRPr lang="en-US"/>
        </a:p>
      </dgm:t>
    </dgm:pt>
    <dgm:pt modelId="{236254A6-4F86-4843-BE57-D35746DE4DE2}" type="sibTrans" cxnId="{B3B8DD5D-C72C-4119-9B88-35A7059A527A}">
      <dgm:prSet/>
      <dgm:spPr/>
      <dgm:t>
        <a:bodyPr/>
        <a:lstStyle/>
        <a:p>
          <a:endParaRPr lang="en-US"/>
        </a:p>
      </dgm:t>
    </dgm:pt>
    <dgm:pt modelId="{19400902-946C-467E-BF8A-0E297E2BF8CC}">
      <dgm:prSet/>
      <dgm:spPr/>
      <dgm:t>
        <a:bodyPr/>
        <a:lstStyle/>
        <a:p>
          <a:r>
            <a:rPr lang="en-US"/>
            <a:t>Environmental &amp; economic benefits</a:t>
          </a:r>
        </a:p>
      </dgm:t>
    </dgm:pt>
    <dgm:pt modelId="{DEE16F34-090F-4567-9603-C118FCD59829}" type="parTrans" cxnId="{371F0B17-BB40-4270-8775-DCC187C77BC1}">
      <dgm:prSet/>
      <dgm:spPr/>
      <dgm:t>
        <a:bodyPr/>
        <a:lstStyle/>
        <a:p>
          <a:endParaRPr lang="en-US"/>
        </a:p>
      </dgm:t>
    </dgm:pt>
    <dgm:pt modelId="{91F734B4-14CB-48D4-AF14-C884F2C939B6}" type="sibTrans" cxnId="{371F0B17-BB40-4270-8775-DCC187C77BC1}">
      <dgm:prSet/>
      <dgm:spPr/>
      <dgm:t>
        <a:bodyPr/>
        <a:lstStyle/>
        <a:p>
          <a:endParaRPr lang="en-US"/>
        </a:p>
      </dgm:t>
    </dgm:pt>
    <dgm:pt modelId="{9AAEEDCB-D6E2-4ED6-B6D3-7449B7D17F2D}" type="pres">
      <dgm:prSet presAssocID="{BAE4491E-2CF0-4941-BA88-F36D545AC111}" presName="Name0" presStyleCnt="0">
        <dgm:presLayoutVars>
          <dgm:dir/>
          <dgm:animLvl val="lvl"/>
          <dgm:resizeHandles val="exact"/>
        </dgm:presLayoutVars>
      </dgm:prSet>
      <dgm:spPr/>
    </dgm:pt>
    <dgm:pt modelId="{EFDEBF16-37EC-4449-9C6C-130F7C09CA3A}" type="pres">
      <dgm:prSet presAssocID="{F418F794-11E7-4282-9574-ACD87DD54AE1}" presName="composite" presStyleCnt="0"/>
      <dgm:spPr/>
    </dgm:pt>
    <dgm:pt modelId="{DC5DF934-B031-4AB3-8825-B8943660D99E}" type="pres">
      <dgm:prSet presAssocID="{F418F794-11E7-4282-9574-ACD87DD54AE1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3347678E-FC07-4029-9048-1EF9C6918898}" type="pres">
      <dgm:prSet presAssocID="{F418F794-11E7-4282-9574-ACD87DD54AE1}" presName="desTx" presStyleLbl="alignAccFollowNode1" presStyleIdx="0" presStyleCnt="2">
        <dgm:presLayoutVars>
          <dgm:bulletEnabled val="1"/>
        </dgm:presLayoutVars>
      </dgm:prSet>
      <dgm:spPr/>
    </dgm:pt>
    <dgm:pt modelId="{57038496-50BC-4FDB-A9D3-62A2E6701CB2}" type="pres">
      <dgm:prSet presAssocID="{552A48EE-3106-43FA-A7FC-08FEE1562CD2}" presName="space" presStyleCnt="0"/>
      <dgm:spPr/>
    </dgm:pt>
    <dgm:pt modelId="{35AF2A58-265B-40F7-8318-C52E6DED8016}" type="pres">
      <dgm:prSet presAssocID="{255E8AC0-C48E-4D3E-B0D4-6F7FC1FB07D2}" presName="composite" presStyleCnt="0"/>
      <dgm:spPr/>
    </dgm:pt>
    <dgm:pt modelId="{F796028E-54C7-47D6-9949-CFB772486C73}" type="pres">
      <dgm:prSet presAssocID="{255E8AC0-C48E-4D3E-B0D4-6F7FC1FB07D2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E939609E-7398-4A30-BF46-0B6DAD6F9B7D}" type="pres">
      <dgm:prSet presAssocID="{255E8AC0-C48E-4D3E-B0D4-6F7FC1FB07D2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371F0B17-BB40-4270-8775-DCC187C77BC1}" srcId="{255E8AC0-C48E-4D3E-B0D4-6F7FC1FB07D2}" destId="{19400902-946C-467E-BF8A-0E297E2BF8CC}" srcOrd="1" destOrd="0" parTransId="{DEE16F34-090F-4567-9603-C118FCD59829}" sibTransId="{91F734B4-14CB-48D4-AF14-C884F2C939B6}"/>
    <dgm:cxn modelId="{D97C7A1D-7B9A-48B2-889B-2555F924B102}" type="presOf" srcId="{19400902-946C-467E-BF8A-0E297E2BF8CC}" destId="{E939609E-7398-4A30-BF46-0B6DAD6F9B7D}" srcOrd="0" destOrd="1" presId="urn:microsoft.com/office/officeart/2005/8/layout/hList1"/>
    <dgm:cxn modelId="{55DC3340-E0E5-43ED-9B1F-62ADCBC5B15E}" type="presOf" srcId="{255E8AC0-C48E-4D3E-B0D4-6F7FC1FB07D2}" destId="{F796028E-54C7-47D6-9949-CFB772486C73}" srcOrd="0" destOrd="0" presId="urn:microsoft.com/office/officeart/2005/8/layout/hList1"/>
    <dgm:cxn modelId="{45BC2C5D-C139-4B28-BACD-EFD1F8EE0FCB}" srcId="{BAE4491E-2CF0-4941-BA88-F36D545AC111}" destId="{255E8AC0-C48E-4D3E-B0D4-6F7FC1FB07D2}" srcOrd="1" destOrd="0" parTransId="{2CEAECFF-E383-4FC9-814D-966645F80919}" sibTransId="{FDAE697A-4CE8-471F-AFE8-553928852453}"/>
    <dgm:cxn modelId="{B3B8DD5D-C72C-4119-9B88-35A7059A527A}" srcId="{255E8AC0-C48E-4D3E-B0D4-6F7FC1FB07D2}" destId="{58212673-CFA1-4622-99FC-C846179D8890}" srcOrd="0" destOrd="0" parTransId="{7940B654-6808-473A-B2D4-59BA4DC80B2D}" sibTransId="{236254A6-4F86-4843-BE57-D35746DE4DE2}"/>
    <dgm:cxn modelId="{61FE4C42-5BAE-4D34-B69A-A98DF2DE8EC0}" srcId="{BAE4491E-2CF0-4941-BA88-F36D545AC111}" destId="{F418F794-11E7-4282-9574-ACD87DD54AE1}" srcOrd="0" destOrd="0" parTransId="{FA514302-B0E6-486D-B5EA-BF3907918986}" sibTransId="{552A48EE-3106-43FA-A7FC-08FEE1562CD2}"/>
    <dgm:cxn modelId="{C3C8D774-8562-410C-AE6F-878AB59DD374}" type="presOf" srcId="{3577972F-22E1-4C8D-A4B5-8C9FEA01DB36}" destId="{3347678E-FC07-4029-9048-1EF9C6918898}" srcOrd="0" destOrd="0" presId="urn:microsoft.com/office/officeart/2005/8/layout/hList1"/>
    <dgm:cxn modelId="{FB47C183-4A3F-4550-900E-6B5809262F84}" srcId="{F418F794-11E7-4282-9574-ACD87DD54AE1}" destId="{3577972F-22E1-4C8D-A4B5-8C9FEA01DB36}" srcOrd="0" destOrd="0" parTransId="{3FEB0401-0FF1-4066-B861-2C81E51D1D6F}" sibTransId="{E11767F1-2CE7-463B-AA18-C9284E4E2021}"/>
    <dgm:cxn modelId="{9C85C4B7-A189-4EE9-97B3-0330005972A2}" type="presOf" srcId="{C36360B0-7ECF-476F-B1D4-045757E38454}" destId="{3347678E-FC07-4029-9048-1EF9C6918898}" srcOrd="0" destOrd="1" presId="urn:microsoft.com/office/officeart/2005/8/layout/hList1"/>
    <dgm:cxn modelId="{C01B0DB8-B075-4C62-906A-74FEE4B90C20}" type="presOf" srcId="{58212673-CFA1-4622-99FC-C846179D8890}" destId="{E939609E-7398-4A30-BF46-0B6DAD6F9B7D}" srcOrd="0" destOrd="0" presId="urn:microsoft.com/office/officeart/2005/8/layout/hList1"/>
    <dgm:cxn modelId="{481FFEBE-AF4E-4CDD-A697-CC0BF7AA37EC}" type="presOf" srcId="{567F4D03-D033-4720-8844-7C1D49FE3F4A}" destId="{3347678E-FC07-4029-9048-1EF9C6918898}" srcOrd="0" destOrd="2" presId="urn:microsoft.com/office/officeart/2005/8/layout/hList1"/>
    <dgm:cxn modelId="{460F9ACE-468D-4DD1-ACC9-4D44744E5DCF}" srcId="{F418F794-11E7-4282-9574-ACD87DD54AE1}" destId="{C36360B0-7ECF-476F-B1D4-045757E38454}" srcOrd="1" destOrd="0" parTransId="{52C45459-D617-4164-A45E-39E6D7D1B8B6}" sibTransId="{FDEE262A-B473-4AE0-8B49-D873330CE942}"/>
    <dgm:cxn modelId="{074443DD-D045-4144-8E56-E12C7F241E20}" type="presOf" srcId="{BAE4491E-2CF0-4941-BA88-F36D545AC111}" destId="{9AAEEDCB-D6E2-4ED6-B6D3-7449B7D17F2D}" srcOrd="0" destOrd="0" presId="urn:microsoft.com/office/officeart/2005/8/layout/hList1"/>
    <dgm:cxn modelId="{C7C685E0-83DD-43BD-838D-E59A17D575C8}" srcId="{F418F794-11E7-4282-9574-ACD87DD54AE1}" destId="{567F4D03-D033-4720-8844-7C1D49FE3F4A}" srcOrd="2" destOrd="0" parTransId="{03DBC09D-5A9E-4338-9F3C-3EB2A65046FA}" sibTransId="{AE03A090-F8FC-437B-A021-5E1FB4989FE1}"/>
    <dgm:cxn modelId="{7DB114F3-A39B-4AE2-AD61-6A480D8E22AE}" type="presOf" srcId="{F418F794-11E7-4282-9574-ACD87DD54AE1}" destId="{DC5DF934-B031-4AB3-8825-B8943660D99E}" srcOrd="0" destOrd="0" presId="urn:microsoft.com/office/officeart/2005/8/layout/hList1"/>
    <dgm:cxn modelId="{D4EC0A09-02B4-4425-A109-82F8F10F5138}" type="presParOf" srcId="{9AAEEDCB-D6E2-4ED6-B6D3-7449B7D17F2D}" destId="{EFDEBF16-37EC-4449-9C6C-130F7C09CA3A}" srcOrd="0" destOrd="0" presId="urn:microsoft.com/office/officeart/2005/8/layout/hList1"/>
    <dgm:cxn modelId="{14315550-2EFC-45A1-9E12-CFE055784F39}" type="presParOf" srcId="{EFDEBF16-37EC-4449-9C6C-130F7C09CA3A}" destId="{DC5DF934-B031-4AB3-8825-B8943660D99E}" srcOrd="0" destOrd="0" presId="urn:microsoft.com/office/officeart/2005/8/layout/hList1"/>
    <dgm:cxn modelId="{733FC7D7-B956-4DD7-BD30-2BB6EB439579}" type="presParOf" srcId="{EFDEBF16-37EC-4449-9C6C-130F7C09CA3A}" destId="{3347678E-FC07-4029-9048-1EF9C6918898}" srcOrd="1" destOrd="0" presId="urn:microsoft.com/office/officeart/2005/8/layout/hList1"/>
    <dgm:cxn modelId="{407384FC-8445-4351-A0B9-E0AF7E286BFD}" type="presParOf" srcId="{9AAEEDCB-D6E2-4ED6-B6D3-7449B7D17F2D}" destId="{57038496-50BC-4FDB-A9D3-62A2E6701CB2}" srcOrd="1" destOrd="0" presId="urn:microsoft.com/office/officeart/2005/8/layout/hList1"/>
    <dgm:cxn modelId="{1B6A5314-9351-4A69-BDCC-6EC57ABEDC0C}" type="presParOf" srcId="{9AAEEDCB-D6E2-4ED6-B6D3-7449B7D17F2D}" destId="{35AF2A58-265B-40F7-8318-C52E6DED8016}" srcOrd="2" destOrd="0" presId="urn:microsoft.com/office/officeart/2005/8/layout/hList1"/>
    <dgm:cxn modelId="{37763C3C-358B-4609-A0FA-A7D1E48DA832}" type="presParOf" srcId="{35AF2A58-265B-40F7-8318-C52E6DED8016}" destId="{F796028E-54C7-47D6-9949-CFB772486C73}" srcOrd="0" destOrd="0" presId="urn:microsoft.com/office/officeart/2005/8/layout/hList1"/>
    <dgm:cxn modelId="{1B56C73B-39BF-458E-AED2-E95162E744F7}" type="presParOf" srcId="{35AF2A58-265B-40F7-8318-C52E6DED8016}" destId="{E939609E-7398-4A30-BF46-0B6DAD6F9B7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179F3E6-9F8F-4550-A82A-C4CA7062E9FF}" type="doc">
      <dgm:prSet loTypeId="urn:microsoft.com/office/officeart/2008/layout/LinedList" loCatId="list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A1F0E67A-D082-4DB9-8A31-F62628852F2C}">
      <dgm:prSet/>
      <dgm:spPr/>
      <dgm:t>
        <a:bodyPr/>
        <a:lstStyle/>
        <a:p>
          <a:r>
            <a:rPr lang="en-US"/>
            <a:t>Much research in progress</a:t>
          </a:r>
        </a:p>
      </dgm:t>
    </dgm:pt>
    <dgm:pt modelId="{4BF849B2-4CF1-49A1-98E7-28BC7C1909CF}" type="parTrans" cxnId="{9D963863-00D7-4BA6-BDA7-A05B619165E2}">
      <dgm:prSet/>
      <dgm:spPr/>
      <dgm:t>
        <a:bodyPr/>
        <a:lstStyle/>
        <a:p>
          <a:endParaRPr lang="en-US"/>
        </a:p>
      </dgm:t>
    </dgm:pt>
    <dgm:pt modelId="{CB30D5DD-2BDF-4431-BCDA-19B51690DB7A}" type="sibTrans" cxnId="{9D963863-00D7-4BA6-BDA7-A05B619165E2}">
      <dgm:prSet/>
      <dgm:spPr/>
      <dgm:t>
        <a:bodyPr/>
        <a:lstStyle/>
        <a:p>
          <a:endParaRPr lang="en-US"/>
        </a:p>
      </dgm:t>
    </dgm:pt>
    <dgm:pt modelId="{E8914308-20DC-4D0A-962B-723240A2C817}">
      <dgm:prSet/>
      <dgm:spPr/>
      <dgm:t>
        <a:bodyPr/>
        <a:lstStyle/>
        <a:p>
          <a:r>
            <a:rPr lang="en-US"/>
            <a:t>Good prospects for the future</a:t>
          </a:r>
        </a:p>
      </dgm:t>
    </dgm:pt>
    <dgm:pt modelId="{3BA4D735-6FD1-4E2A-960E-08C448998759}" type="parTrans" cxnId="{FEB30563-C045-4D6B-BB90-E7E359E74807}">
      <dgm:prSet/>
      <dgm:spPr/>
      <dgm:t>
        <a:bodyPr/>
        <a:lstStyle/>
        <a:p>
          <a:endParaRPr lang="en-US"/>
        </a:p>
      </dgm:t>
    </dgm:pt>
    <dgm:pt modelId="{4DDCFEF9-42AD-467E-BD09-41280D4B6A0A}" type="sibTrans" cxnId="{FEB30563-C045-4D6B-BB90-E7E359E74807}">
      <dgm:prSet/>
      <dgm:spPr/>
      <dgm:t>
        <a:bodyPr/>
        <a:lstStyle/>
        <a:p>
          <a:endParaRPr lang="en-US"/>
        </a:p>
      </dgm:t>
    </dgm:pt>
    <dgm:pt modelId="{62A4D507-5F24-40BC-80C2-4E07BD6B67E3}">
      <dgm:prSet/>
      <dgm:spPr/>
      <dgm:t>
        <a:bodyPr/>
        <a:lstStyle/>
        <a:p>
          <a:r>
            <a:rPr lang="en-US"/>
            <a:t>Many more green initiatives</a:t>
          </a:r>
        </a:p>
      </dgm:t>
    </dgm:pt>
    <dgm:pt modelId="{02C92A37-625F-4B6E-B192-31F940537312}" type="parTrans" cxnId="{A6F6BF90-83F2-4CA1-8318-664F1FF0CA2D}">
      <dgm:prSet/>
      <dgm:spPr/>
      <dgm:t>
        <a:bodyPr/>
        <a:lstStyle/>
        <a:p>
          <a:endParaRPr lang="en-US"/>
        </a:p>
      </dgm:t>
    </dgm:pt>
    <dgm:pt modelId="{24A75BF8-3906-48C6-BABB-1708C332B3F4}" type="sibTrans" cxnId="{A6F6BF90-83F2-4CA1-8318-664F1FF0CA2D}">
      <dgm:prSet/>
      <dgm:spPr/>
      <dgm:t>
        <a:bodyPr/>
        <a:lstStyle/>
        <a:p>
          <a:endParaRPr lang="en-US"/>
        </a:p>
      </dgm:t>
    </dgm:pt>
    <dgm:pt modelId="{8C0BD9E0-FEA4-49BB-934A-ADD9B81E8DED}" type="pres">
      <dgm:prSet presAssocID="{0179F3E6-9F8F-4550-A82A-C4CA7062E9FF}" presName="vert0" presStyleCnt="0">
        <dgm:presLayoutVars>
          <dgm:dir/>
          <dgm:animOne val="branch"/>
          <dgm:animLvl val="lvl"/>
        </dgm:presLayoutVars>
      </dgm:prSet>
      <dgm:spPr/>
    </dgm:pt>
    <dgm:pt modelId="{E8008A03-6B76-4EEE-822B-DAD45B09A2E8}" type="pres">
      <dgm:prSet presAssocID="{A1F0E67A-D082-4DB9-8A31-F62628852F2C}" presName="thickLine" presStyleLbl="alignNode1" presStyleIdx="0" presStyleCnt="3"/>
      <dgm:spPr/>
    </dgm:pt>
    <dgm:pt modelId="{29D92AB4-1E38-4C0F-9FE8-D5933B7824E6}" type="pres">
      <dgm:prSet presAssocID="{A1F0E67A-D082-4DB9-8A31-F62628852F2C}" presName="horz1" presStyleCnt="0"/>
      <dgm:spPr/>
    </dgm:pt>
    <dgm:pt modelId="{3EA20E94-BB56-4F84-A650-569BDAD3CE4B}" type="pres">
      <dgm:prSet presAssocID="{A1F0E67A-D082-4DB9-8A31-F62628852F2C}" presName="tx1" presStyleLbl="revTx" presStyleIdx="0" presStyleCnt="3"/>
      <dgm:spPr/>
    </dgm:pt>
    <dgm:pt modelId="{1B08DEE2-63B1-4BEE-B944-B29B5C33A850}" type="pres">
      <dgm:prSet presAssocID="{A1F0E67A-D082-4DB9-8A31-F62628852F2C}" presName="vert1" presStyleCnt="0"/>
      <dgm:spPr/>
    </dgm:pt>
    <dgm:pt modelId="{0BB9C82A-6805-4D37-BD4E-CBB509ADAE71}" type="pres">
      <dgm:prSet presAssocID="{E8914308-20DC-4D0A-962B-723240A2C817}" presName="thickLine" presStyleLbl="alignNode1" presStyleIdx="1" presStyleCnt="3"/>
      <dgm:spPr/>
    </dgm:pt>
    <dgm:pt modelId="{51BC87A9-34A3-4FE9-92C7-89B5EC7D593E}" type="pres">
      <dgm:prSet presAssocID="{E8914308-20DC-4D0A-962B-723240A2C817}" presName="horz1" presStyleCnt="0"/>
      <dgm:spPr/>
    </dgm:pt>
    <dgm:pt modelId="{3BFB7C85-D060-42C8-9BF9-284B96DB0737}" type="pres">
      <dgm:prSet presAssocID="{E8914308-20DC-4D0A-962B-723240A2C817}" presName="tx1" presStyleLbl="revTx" presStyleIdx="1" presStyleCnt="3"/>
      <dgm:spPr/>
    </dgm:pt>
    <dgm:pt modelId="{14AE842F-CB43-4FCB-97CA-ACD8AF0D0752}" type="pres">
      <dgm:prSet presAssocID="{E8914308-20DC-4D0A-962B-723240A2C817}" presName="vert1" presStyleCnt="0"/>
      <dgm:spPr/>
    </dgm:pt>
    <dgm:pt modelId="{B8B7FC38-E4D2-4402-86B7-8E4B88C64F1D}" type="pres">
      <dgm:prSet presAssocID="{62A4D507-5F24-40BC-80C2-4E07BD6B67E3}" presName="thickLine" presStyleLbl="alignNode1" presStyleIdx="2" presStyleCnt="3"/>
      <dgm:spPr/>
    </dgm:pt>
    <dgm:pt modelId="{AF9CD18B-448F-494B-AD7A-2EDEBE39A48C}" type="pres">
      <dgm:prSet presAssocID="{62A4D507-5F24-40BC-80C2-4E07BD6B67E3}" presName="horz1" presStyleCnt="0"/>
      <dgm:spPr/>
    </dgm:pt>
    <dgm:pt modelId="{E860F7D3-4A25-4E7A-BD0E-4A397446B6CA}" type="pres">
      <dgm:prSet presAssocID="{62A4D507-5F24-40BC-80C2-4E07BD6B67E3}" presName="tx1" presStyleLbl="revTx" presStyleIdx="2" presStyleCnt="3"/>
      <dgm:spPr/>
    </dgm:pt>
    <dgm:pt modelId="{35C96053-8A06-4B07-A93A-0FC7B862F5BA}" type="pres">
      <dgm:prSet presAssocID="{62A4D507-5F24-40BC-80C2-4E07BD6B67E3}" presName="vert1" presStyleCnt="0"/>
      <dgm:spPr/>
    </dgm:pt>
  </dgm:ptLst>
  <dgm:cxnLst>
    <dgm:cxn modelId="{2C3FEA3C-215B-46E2-9B05-A7B041A94339}" type="presOf" srcId="{A1F0E67A-D082-4DB9-8A31-F62628852F2C}" destId="{3EA20E94-BB56-4F84-A650-569BDAD3CE4B}" srcOrd="0" destOrd="0" presId="urn:microsoft.com/office/officeart/2008/layout/LinedList"/>
    <dgm:cxn modelId="{FEB30563-C045-4D6B-BB90-E7E359E74807}" srcId="{0179F3E6-9F8F-4550-A82A-C4CA7062E9FF}" destId="{E8914308-20DC-4D0A-962B-723240A2C817}" srcOrd="1" destOrd="0" parTransId="{3BA4D735-6FD1-4E2A-960E-08C448998759}" sibTransId="{4DDCFEF9-42AD-467E-BD09-41280D4B6A0A}"/>
    <dgm:cxn modelId="{9D963863-00D7-4BA6-BDA7-A05B619165E2}" srcId="{0179F3E6-9F8F-4550-A82A-C4CA7062E9FF}" destId="{A1F0E67A-D082-4DB9-8A31-F62628852F2C}" srcOrd="0" destOrd="0" parTransId="{4BF849B2-4CF1-49A1-98E7-28BC7C1909CF}" sibTransId="{CB30D5DD-2BDF-4431-BCDA-19B51690DB7A}"/>
    <dgm:cxn modelId="{9E030470-BB6C-4E63-8067-42D4D8D5B856}" type="presOf" srcId="{E8914308-20DC-4D0A-962B-723240A2C817}" destId="{3BFB7C85-D060-42C8-9BF9-284B96DB0737}" srcOrd="0" destOrd="0" presId="urn:microsoft.com/office/officeart/2008/layout/LinedList"/>
    <dgm:cxn modelId="{554EAB59-90E9-4A40-B426-CFBFE40C35C0}" type="presOf" srcId="{62A4D507-5F24-40BC-80C2-4E07BD6B67E3}" destId="{E860F7D3-4A25-4E7A-BD0E-4A397446B6CA}" srcOrd="0" destOrd="0" presId="urn:microsoft.com/office/officeart/2008/layout/LinedList"/>
    <dgm:cxn modelId="{A6F6BF90-83F2-4CA1-8318-664F1FF0CA2D}" srcId="{0179F3E6-9F8F-4550-A82A-C4CA7062E9FF}" destId="{62A4D507-5F24-40BC-80C2-4E07BD6B67E3}" srcOrd="2" destOrd="0" parTransId="{02C92A37-625F-4B6E-B192-31F940537312}" sibTransId="{24A75BF8-3906-48C6-BABB-1708C332B3F4}"/>
    <dgm:cxn modelId="{78098EF7-C1CD-4929-8DEE-8BBFDEC299E1}" type="presOf" srcId="{0179F3E6-9F8F-4550-A82A-C4CA7062E9FF}" destId="{8C0BD9E0-FEA4-49BB-934A-ADD9B81E8DED}" srcOrd="0" destOrd="0" presId="urn:microsoft.com/office/officeart/2008/layout/LinedList"/>
    <dgm:cxn modelId="{7ADEEB5D-58A4-4207-A18E-0C08C7DD6F4E}" type="presParOf" srcId="{8C0BD9E0-FEA4-49BB-934A-ADD9B81E8DED}" destId="{E8008A03-6B76-4EEE-822B-DAD45B09A2E8}" srcOrd="0" destOrd="0" presId="urn:microsoft.com/office/officeart/2008/layout/LinedList"/>
    <dgm:cxn modelId="{6FF736B0-FFBC-41E4-B0AF-09AD99889F8A}" type="presParOf" srcId="{8C0BD9E0-FEA4-49BB-934A-ADD9B81E8DED}" destId="{29D92AB4-1E38-4C0F-9FE8-D5933B7824E6}" srcOrd="1" destOrd="0" presId="urn:microsoft.com/office/officeart/2008/layout/LinedList"/>
    <dgm:cxn modelId="{6CEBB794-F8FB-46C4-AF25-55F14C708BAF}" type="presParOf" srcId="{29D92AB4-1E38-4C0F-9FE8-D5933B7824E6}" destId="{3EA20E94-BB56-4F84-A650-569BDAD3CE4B}" srcOrd="0" destOrd="0" presId="urn:microsoft.com/office/officeart/2008/layout/LinedList"/>
    <dgm:cxn modelId="{DD96FA75-901D-4E7B-9189-E1C57C626787}" type="presParOf" srcId="{29D92AB4-1E38-4C0F-9FE8-D5933B7824E6}" destId="{1B08DEE2-63B1-4BEE-B944-B29B5C33A850}" srcOrd="1" destOrd="0" presId="urn:microsoft.com/office/officeart/2008/layout/LinedList"/>
    <dgm:cxn modelId="{9B34F153-5C47-4305-8E23-746C652CACA1}" type="presParOf" srcId="{8C0BD9E0-FEA4-49BB-934A-ADD9B81E8DED}" destId="{0BB9C82A-6805-4D37-BD4E-CBB509ADAE71}" srcOrd="2" destOrd="0" presId="urn:microsoft.com/office/officeart/2008/layout/LinedList"/>
    <dgm:cxn modelId="{0A856B5C-50F4-4C42-8E7D-A971DC588D9F}" type="presParOf" srcId="{8C0BD9E0-FEA4-49BB-934A-ADD9B81E8DED}" destId="{51BC87A9-34A3-4FE9-92C7-89B5EC7D593E}" srcOrd="3" destOrd="0" presId="urn:microsoft.com/office/officeart/2008/layout/LinedList"/>
    <dgm:cxn modelId="{79593433-6A7C-4BFB-8118-4A1C03CC6A85}" type="presParOf" srcId="{51BC87A9-34A3-4FE9-92C7-89B5EC7D593E}" destId="{3BFB7C85-D060-42C8-9BF9-284B96DB0737}" srcOrd="0" destOrd="0" presId="urn:microsoft.com/office/officeart/2008/layout/LinedList"/>
    <dgm:cxn modelId="{E5B7299A-8C20-4E42-BA4A-A4532BE9A5A7}" type="presParOf" srcId="{51BC87A9-34A3-4FE9-92C7-89B5EC7D593E}" destId="{14AE842F-CB43-4FCB-97CA-ACD8AF0D0752}" srcOrd="1" destOrd="0" presId="urn:microsoft.com/office/officeart/2008/layout/LinedList"/>
    <dgm:cxn modelId="{CBAB27B8-B5C1-4E68-BD0A-AE40300BA9FA}" type="presParOf" srcId="{8C0BD9E0-FEA4-49BB-934A-ADD9B81E8DED}" destId="{B8B7FC38-E4D2-4402-86B7-8E4B88C64F1D}" srcOrd="4" destOrd="0" presId="urn:microsoft.com/office/officeart/2008/layout/LinedList"/>
    <dgm:cxn modelId="{EFFC43E1-B356-4F3C-AA20-9ECDE966EE75}" type="presParOf" srcId="{8C0BD9E0-FEA4-49BB-934A-ADD9B81E8DED}" destId="{AF9CD18B-448F-494B-AD7A-2EDEBE39A48C}" srcOrd="5" destOrd="0" presId="urn:microsoft.com/office/officeart/2008/layout/LinedList"/>
    <dgm:cxn modelId="{57ABEFA3-21F2-4351-B87E-EA5DD35BABBA}" type="presParOf" srcId="{AF9CD18B-448F-494B-AD7A-2EDEBE39A48C}" destId="{E860F7D3-4A25-4E7A-BD0E-4A397446B6CA}" srcOrd="0" destOrd="0" presId="urn:microsoft.com/office/officeart/2008/layout/LinedList"/>
    <dgm:cxn modelId="{6A030A1A-9D25-49FB-A823-BE222C09687F}" type="presParOf" srcId="{AF9CD18B-448F-494B-AD7A-2EDEBE39A48C}" destId="{35C96053-8A06-4B07-A93A-0FC7B862F5B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AEF3F1-591D-4536-A09F-101686AAC961}">
      <dsp:nvSpPr>
        <dsp:cNvPr id="0" name=""/>
        <dsp:cNvSpPr/>
      </dsp:nvSpPr>
      <dsp:spPr>
        <a:xfrm>
          <a:off x="0" y="28807"/>
          <a:ext cx="6656769" cy="15444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Years of environmental abuse</a:t>
          </a:r>
        </a:p>
      </dsp:txBody>
      <dsp:txXfrm>
        <a:off x="75391" y="104198"/>
        <a:ext cx="6505987" cy="1393618"/>
      </dsp:txXfrm>
    </dsp:sp>
    <dsp:sp modelId="{EBBD8EB8-FEC3-4441-A1A2-A49A5BAF7897}">
      <dsp:nvSpPr>
        <dsp:cNvPr id="0" name=""/>
        <dsp:cNvSpPr/>
      </dsp:nvSpPr>
      <dsp:spPr>
        <a:xfrm>
          <a:off x="0" y="1688407"/>
          <a:ext cx="6656769" cy="1544400"/>
        </a:xfrm>
        <a:prstGeom prst="roundRect">
          <a:avLst/>
        </a:prstGeom>
        <a:gradFill rotWithShape="0">
          <a:gsLst>
            <a:gs pos="0">
              <a:schemeClr val="accent2">
                <a:hueOff val="-1482143"/>
                <a:satOff val="7100"/>
                <a:lumOff val="6569"/>
                <a:alphaOff val="0"/>
                <a:tint val="96000"/>
                <a:lumMod val="100000"/>
              </a:schemeClr>
            </a:gs>
            <a:gs pos="78000">
              <a:schemeClr val="accent2">
                <a:hueOff val="-1482143"/>
                <a:satOff val="7100"/>
                <a:lumOff val="656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Urban disruption to ecosystem</a:t>
          </a:r>
        </a:p>
      </dsp:txBody>
      <dsp:txXfrm>
        <a:off x="75391" y="1763798"/>
        <a:ext cx="6505987" cy="1393618"/>
      </dsp:txXfrm>
    </dsp:sp>
    <dsp:sp modelId="{D8216B17-FAC6-4746-AF2F-AC80EFFD935D}">
      <dsp:nvSpPr>
        <dsp:cNvPr id="0" name=""/>
        <dsp:cNvSpPr/>
      </dsp:nvSpPr>
      <dsp:spPr>
        <a:xfrm>
          <a:off x="0" y="3348007"/>
          <a:ext cx="6656769" cy="1544400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Benefits to health &amp; environment</a:t>
          </a:r>
        </a:p>
      </dsp:txBody>
      <dsp:txXfrm>
        <a:off x="75391" y="3423398"/>
        <a:ext cx="6505987" cy="13936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5DF934-B031-4AB3-8825-B8943660D99E}">
      <dsp:nvSpPr>
        <dsp:cNvPr id="0" name=""/>
        <dsp:cNvSpPr/>
      </dsp:nvSpPr>
      <dsp:spPr>
        <a:xfrm>
          <a:off x="46" y="156743"/>
          <a:ext cx="4494410" cy="1250821"/>
        </a:xfrm>
        <a:prstGeom prst="rect">
          <a:avLst/>
        </a:prstGeom>
        <a:solidFill>
          <a:srgbClr val="D3AA1D"/>
        </a:solidFill>
        <a:ln w="12700" cap="rnd" cmpd="sng" algn="ctr">
          <a:solidFill>
            <a:srgbClr val="D4AB1F"/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Little viable areas</a:t>
          </a:r>
        </a:p>
      </dsp:txBody>
      <dsp:txXfrm>
        <a:off x="46" y="156743"/>
        <a:ext cx="4494410" cy="1250821"/>
      </dsp:txXfrm>
    </dsp:sp>
    <dsp:sp modelId="{3347678E-FC07-4029-9048-1EF9C6918898}">
      <dsp:nvSpPr>
        <dsp:cNvPr id="0" name=""/>
        <dsp:cNvSpPr/>
      </dsp:nvSpPr>
      <dsp:spPr>
        <a:xfrm>
          <a:off x="46" y="1407564"/>
          <a:ext cx="4494410" cy="2529174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256032" bIns="288036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600" kern="1200"/>
            <a:t>Open space</a:t>
          </a: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600" kern="1200"/>
            <a:t>Direct sunlight</a:t>
          </a: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600" kern="1200"/>
            <a:t>Owner buy in</a:t>
          </a:r>
        </a:p>
      </dsp:txBody>
      <dsp:txXfrm>
        <a:off x="46" y="1407564"/>
        <a:ext cx="4494410" cy="2529174"/>
      </dsp:txXfrm>
    </dsp:sp>
    <dsp:sp modelId="{F796028E-54C7-47D6-9949-CFB772486C73}">
      <dsp:nvSpPr>
        <dsp:cNvPr id="0" name=""/>
        <dsp:cNvSpPr/>
      </dsp:nvSpPr>
      <dsp:spPr>
        <a:xfrm>
          <a:off x="5123675" y="156743"/>
          <a:ext cx="4494410" cy="1250821"/>
        </a:xfrm>
        <a:prstGeom prst="rect">
          <a:avLst/>
        </a:prstGeom>
        <a:solidFill>
          <a:schemeClr val="accent2">
            <a:lumMod val="75000"/>
          </a:schemeClr>
        </a:solidFill>
        <a:ln w="12700" cap="rnd" cmpd="sng" algn="ctr">
          <a:solidFill>
            <a:schemeClr val="accent2">
              <a:lumMod val="7500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Solution: green roofs</a:t>
          </a:r>
        </a:p>
      </dsp:txBody>
      <dsp:txXfrm>
        <a:off x="5123675" y="156743"/>
        <a:ext cx="4494410" cy="1250821"/>
      </dsp:txXfrm>
    </dsp:sp>
    <dsp:sp modelId="{E939609E-7398-4A30-BF46-0B6DAD6F9B7D}">
      <dsp:nvSpPr>
        <dsp:cNvPr id="0" name=""/>
        <dsp:cNvSpPr/>
      </dsp:nvSpPr>
      <dsp:spPr>
        <a:xfrm>
          <a:off x="5123675" y="1407564"/>
          <a:ext cx="4494410" cy="2529174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256032" bIns="288036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600" kern="1200"/>
            <a:t>&gt; 30% of horizontal space</a:t>
          </a: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600" kern="1200"/>
            <a:t>Environmental &amp; economic benefits</a:t>
          </a:r>
        </a:p>
      </dsp:txBody>
      <dsp:txXfrm>
        <a:off x="5123675" y="1407564"/>
        <a:ext cx="4494410" cy="252917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008A03-6B76-4EEE-822B-DAD45B09A2E8}">
      <dsp:nvSpPr>
        <dsp:cNvPr id="0" name=""/>
        <dsp:cNvSpPr/>
      </dsp:nvSpPr>
      <dsp:spPr>
        <a:xfrm>
          <a:off x="0" y="1895"/>
          <a:ext cx="8596312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EA20E94-BB56-4F84-A650-569BDAD3CE4B}">
      <dsp:nvSpPr>
        <dsp:cNvPr id="0" name=""/>
        <dsp:cNvSpPr/>
      </dsp:nvSpPr>
      <dsp:spPr>
        <a:xfrm>
          <a:off x="0" y="1895"/>
          <a:ext cx="8596312" cy="12925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Much research in progress</a:t>
          </a:r>
        </a:p>
      </dsp:txBody>
      <dsp:txXfrm>
        <a:off x="0" y="1895"/>
        <a:ext cx="8596312" cy="1292548"/>
      </dsp:txXfrm>
    </dsp:sp>
    <dsp:sp modelId="{0BB9C82A-6805-4D37-BD4E-CBB509ADAE71}">
      <dsp:nvSpPr>
        <dsp:cNvPr id="0" name=""/>
        <dsp:cNvSpPr/>
      </dsp:nvSpPr>
      <dsp:spPr>
        <a:xfrm>
          <a:off x="0" y="1294444"/>
          <a:ext cx="8596312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3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BFB7C85-D060-42C8-9BF9-284B96DB0737}">
      <dsp:nvSpPr>
        <dsp:cNvPr id="0" name=""/>
        <dsp:cNvSpPr/>
      </dsp:nvSpPr>
      <dsp:spPr>
        <a:xfrm>
          <a:off x="0" y="1294444"/>
          <a:ext cx="8596312" cy="12925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Good prospects for the future</a:t>
          </a:r>
        </a:p>
      </dsp:txBody>
      <dsp:txXfrm>
        <a:off x="0" y="1294444"/>
        <a:ext cx="8596312" cy="1292548"/>
      </dsp:txXfrm>
    </dsp:sp>
    <dsp:sp modelId="{B8B7FC38-E4D2-4402-86B7-8E4B88C64F1D}">
      <dsp:nvSpPr>
        <dsp:cNvPr id="0" name=""/>
        <dsp:cNvSpPr/>
      </dsp:nvSpPr>
      <dsp:spPr>
        <a:xfrm>
          <a:off x="0" y="2586992"/>
          <a:ext cx="8596312" cy="0"/>
        </a:xfrm>
        <a:prstGeom prst="lin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4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860F7D3-4A25-4E7A-BD0E-4A397446B6CA}">
      <dsp:nvSpPr>
        <dsp:cNvPr id="0" name=""/>
        <dsp:cNvSpPr/>
      </dsp:nvSpPr>
      <dsp:spPr>
        <a:xfrm>
          <a:off x="0" y="2586992"/>
          <a:ext cx="8596312" cy="12925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Many more green initiatives</a:t>
          </a:r>
        </a:p>
      </dsp:txBody>
      <dsp:txXfrm>
        <a:off x="0" y="2586992"/>
        <a:ext cx="8596312" cy="12925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66E19-99C7-4C47-B1B6-6CB5F63983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6444" y="3848862"/>
            <a:ext cx="8288032" cy="1096316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Creating Urban Green Spaces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EC3A0A-828E-4B33-960A-7668DF657F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6444" y="4945179"/>
            <a:ext cx="8288032" cy="469122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Angel Campbell</a:t>
            </a:r>
          </a:p>
        </p:txBody>
      </p:sp>
      <p:pic>
        <p:nvPicPr>
          <p:cNvPr id="26" name="Graphic 6" descr="City">
            <a:extLst>
              <a:ext uri="{FF2B5EF4-FFF2-40B4-BE49-F238E27FC236}">
                <a16:creationId xmlns:a16="http://schemas.microsoft.com/office/drawing/2014/main" id="{E5E7C7F4-EBDC-40CF-8801-3EBBADD8E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80259" y="934222"/>
            <a:ext cx="3299450" cy="329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711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DA27254-207B-4B52-973B-03A6D7C253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303E01-7101-4593-9E13-6D8BD4987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en-US" sz="4400"/>
              <a:t>Need for UGS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E3358E8-FEB4-4E5C-903A-92C75E6BDD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65FE9BA5-5847-4FF3-960A-4E3AC28E37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6D98C19-CACB-4DEB-9AA7-5E1D776DBC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8EA0C28F-AA7D-46C7-8D8A-CE97E7EB07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50B7A449-3821-4275-97E9-6B1FF91DE1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D15285ED-C1E9-4539-9551-2D9D3B897D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A57A772B-029C-402F-8961-04AD1B611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43A98072-A351-47FB-8807-1EEDBF77E3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3BC2C561-1ADE-495B-A04A-92DE414F5D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FE633B79-4994-47EC-9479-56BA3E3A58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D6188152-70CA-4742-AA0D-863A7FDB47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2BEBAA4-A114-45D4-A25D-F7704C017F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4709394"/>
              </p:ext>
            </p:extLst>
          </p:nvPr>
        </p:nvGraphicFramePr>
        <p:xfrm>
          <a:off x="4876847" y="944563"/>
          <a:ext cx="6656769" cy="49212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15317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9">
            <a:extLst>
              <a:ext uri="{FF2B5EF4-FFF2-40B4-BE49-F238E27FC236}">
                <a16:creationId xmlns:a16="http://schemas.microsoft.com/office/drawing/2014/main" id="{14D16F1A-5D78-4402-81FF-31A98AFD6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2CE47A-AF5C-4343-8B5F-3C18EF5A5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en-US"/>
              <a:t>The Space Problem</a:t>
            </a:r>
            <a:endParaRPr lang="en-US" dirty="0"/>
          </a:p>
        </p:txBody>
      </p:sp>
      <p:sp>
        <p:nvSpPr>
          <p:cNvPr id="26" name="Isosceles Triangle 11">
            <a:extLst>
              <a:ext uri="{FF2B5EF4-FFF2-40B4-BE49-F238E27FC236}">
                <a16:creationId xmlns:a16="http://schemas.microsoft.com/office/drawing/2014/main" id="{1B2FB7F0-6A45-43E8-88A7-48E46E6D48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6BA9C607-662B-4FBB-A3F3-CF593AD736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27" name="Content Placeholder 2">
            <a:extLst>
              <a:ext uri="{FF2B5EF4-FFF2-40B4-BE49-F238E27FC236}">
                <a16:creationId xmlns:a16="http://schemas.microsoft.com/office/drawing/2014/main" id="{77CF6A8A-82B1-41FD-9DEB-3A6CAE7B38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1354733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19723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2407DCF1-B903-4869-AB58-23511BA32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r>
              <a:rPr lang="en-US" dirty="0"/>
              <a:t>The Data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50316-54B5-4000-ABDF-FEE4ED7739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816638"/>
            <a:ext cx="4619706" cy="5224724"/>
          </a:xfrm>
        </p:spPr>
        <p:txBody>
          <a:bodyPr anchor="ctr">
            <a:normAutofit/>
          </a:bodyPr>
          <a:lstStyle/>
          <a:p>
            <a:r>
              <a:rPr lang="en-US" dirty="0"/>
              <a:t>Poland: inadequate &amp; inconsistent classifications</a:t>
            </a:r>
          </a:p>
          <a:p>
            <a:r>
              <a:rPr lang="en-US" dirty="0"/>
              <a:t>Solution: Land cover classifications</a:t>
            </a:r>
          </a:p>
          <a:p>
            <a:pPr lvl="1"/>
            <a:r>
              <a:rPr lang="en-US" dirty="0"/>
              <a:t>Still unofficial</a:t>
            </a:r>
          </a:p>
        </p:txBody>
      </p:sp>
    </p:spTree>
    <p:extLst>
      <p:ext uri="{BB962C8B-B14F-4D97-AF65-F5344CB8AC3E}">
        <p14:creationId xmlns:p14="http://schemas.microsoft.com/office/powerpoint/2010/main" val="3221744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C4C81-F02D-4462-B804-CDC6A51B4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en-US" dirty="0"/>
              <a:t>Conclusion</a:t>
            </a:r>
          </a:p>
        </p:txBody>
      </p:sp>
      <p:graphicFrame>
        <p:nvGraphicFramePr>
          <p:cNvPr id="26" name="Content Placeholder 2">
            <a:extLst>
              <a:ext uri="{FF2B5EF4-FFF2-40B4-BE49-F238E27FC236}">
                <a16:creationId xmlns:a16="http://schemas.microsoft.com/office/drawing/2014/main" id="{9D8BA4B1-0455-4A3C-86C1-E90D31021E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1652586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87925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>
            <a:extLst>
              <a:ext uri="{FF2B5EF4-FFF2-40B4-BE49-F238E27FC236}">
                <a16:creationId xmlns:a16="http://schemas.microsoft.com/office/drawing/2014/main" id="{3F993C45-B237-4CD5-A232-CD2DFFF5A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BE9EA4F6-F0E3-4DB3-8F82-B91A1F693A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43A7345F-1794-4777-80F8-B67B01BE7F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23">
              <a:extLst>
                <a:ext uri="{FF2B5EF4-FFF2-40B4-BE49-F238E27FC236}">
                  <a16:creationId xmlns:a16="http://schemas.microsoft.com/office/drawing/2014/main" id="{AEB4062E-9879-4D6E-8C9A-55D81D61C4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Rectangle 25">
              <a:extLst>
                <a:ext uri="{FF2B5EF4-FFF2-40B4-BE49-F238E27FC236}">
                  <a16:creationId xmlns:a16="http://schemas.microsoft.com/office/drawing/2014/main" id="{E0E1E50E-9B56-49FC-AC93-34C80F4385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Isosceles Triangle 34">
              <a:extLst>
                <a:ext uri="{FF2B5EF4-FFF2-40B4-BE49-F238E27FC236}">
                  <a16:creationId xmlns:a16="http://schemas.microsoft.com/office/drawing/2014/main" id="{786CF095-2697-4E6D-832B-E71B7C8D6D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Rectangle 27">
              <a:extLst>
                <a:ext uri="{FF2B5EF4-FFF2-40B4-BE49-F238E27FC236}">
                  <a16:creationId xmlns:a16="http://schemas.microsoft.com/office/drawing/2014/main" id="{A93A2EA0-D245-490B-A61D-8B32A8DF49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7" name="Rectangle 28">
              <a:extLst>
                <a:ext uri="{FF2B5EF4-FFF2-40B4-BE49-F238E27FC236}">
                  <a16:creationId xmlns:a16="http://schemas.microsoft.com/office/drawing/2014/main" id="{6BAC7BF2-009C-48C7-A7F2-2139B5079D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29">
              <a:extLst>
                <a:ext uri="{FF2B5EF4-FFF2-40B4-BE49-F238E27FC236}">
                  <a16:creationId xmlns:a16="http://schemas.microsoft.com/office/drawing/2014/main" id="{7D60F62B-3828-4F12-B884-8A89253251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Isosceles Triangle 38">
              <a:extLst>
                <a:ext uri="{FF2B5EF4-FFF2-40B4-BE49-F238E27FC236}">
                  <a16:creationId xmlns:a16="http://schemas.microsoft.com/office/drawing/2014/main" id="{D8A41293-53F5-4380-B216-EB66A4353B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>
              <a:extLst>
                <a:ext uri="{FF2B5EF4-FFF2-40B4-BE49-F238E27FC236}">
                  <a16:creationId xmlns:a16="http://schemas.microsoft.com/office/drawing/2014/main" id="{A6DDE673-E05B-400B-B6E1-335E425D8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DD6BC9EB-F181-48AB-BCA2-3D1DB20D2D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66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8186C5-2167-4817-BDDE-D7BCD9D73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7066" y="999460"/>
            <a:ext cx="5698067" cy="447985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5400"/>
              <a:t>Thank You</a:t>
            </a:r>
          </a:p>
        </p:txBody>
      </p:sp>
      <p:sp>
        <p:nvSpPr>
          <p:cNvPr id="44" name="Isosceles Triangle 43">
            <a:extLst>
              <a:ext uri="{FF2B5EF4-FFF2-40B4-BE49-F238E27FC236}">
                <a16:creationId xmlns:a16="http://schemas.microsoft.com/office/drawing/2014/main" id="{D33AAA80-39DC-4020-9BFF-0718F35C7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C9C5D90B-7EE3-4D26-AB7D-A5A3A6E11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1639186"/>
            <a:ext cx="0" cy="320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Isosceles Triangle 47">
            <a:extLst>
              <a:ext uri="{FF2B5EF4-FFF2-40B4-BE49-F238E27FC236}">
                <a16:creationId xmlns:a16="http://schemas.microsoft.com/office/drawing/2014/main" id="{1177F295-741F-4EFF-B0CA-BE69295ADA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 flipV="1">
            <a:off x="11349404" y="1217756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138170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81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Creating Urban Green Spaces</vt:lpstr>
      <vt:lpstr>Need for UGS</vt:lpstr>
      <vt:lpstr>The Space Problem</vt:lpstr>
      <vt:lpstr>The Data Problem</vt:lpstr>
      <vt:lpstr>Conclusion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Urban Green Spaces</dc:title>
  <dc:creator>Angel.Campbell@mail.citytech.cuny.edu</dc:creator>
  <cp:lastModifiedBy>Angel.Campbell@mail.citytech.cuny.edu</cp:lastModifiedBy>
  <cp:revision>1</cp:revision>
  <dcterms:created xsi:type="dcterms:W3CDTF">2019-05-21T00:27:12Z</dcterms:created>
  <dcterms:modified xsi:type="dcterms:W3CDTF">2019-05-21T00:30:54Z</dcterms:modified>
</cp:coreProperties>
</file>