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57b7a049f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57b7a049f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57b7a049f8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57b7a049f8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7b7a049f8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7b7a049f8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7b7a049f8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7b7a049f8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7b7a049f8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7b7a049f8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and Water Mapping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By: Pablo Sanchez, Henry Lam, Joshua Veliz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Energy and Water Consumption Map </a:t>
            </a:r>
            <a:r>
              <a:rPr lang="en"/>
              <a:t>Throughout</a:t>
            </a:r>
            <a:r>
              <a:rPr lang="en"/>
              <a:t> All Five Boroughs</a:t>
            </a:r>
            <a:endParaRPr/>
          </a:p>
        </p:txBody>
      </p:sp>
      <p:pic>
        <p:nvPicPr>
          <p:cNvPr id="141" name="Google Shape;14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8150" y="1307850"/>
            <a:ext cx="4947688" cy="353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Summary</a:t>
            </a:r>
            <a:endParaRPr/>
          </a:p>
        </p:txBody>
      </p:sp>
      <p:sp>
        <p:nvSpPr>
          <p:cNvPr id="147" name="Google Shape;147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data that we se</a:t>
            </a:r>
            <a:r>
              <a:rPr lang="en"/>
              <a:t>lected was the </a:t>
            </a:r>
            <a:r>
              <a:rPr lang="en"/>
              <a:t>energy</a:t>
            </a:r>
            <a:r>
              <a:rPr lang="en"/>
              <a:t> and water consumption </a:t>
            </a:r>
            <a:r>
              <a:rPr lang="en"/>
              <a:t>throughout</a:t>
            </a:r>
            <a:r>
              <a:rPr lang="en"/>
              <a:t> the five boroughs of New York City. This data shows a visual representation of what parts of the city consume greater amounts of energy and water.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reason that we chose this particular data to work with was because it was </a:t>
            </a:r>
            <a:r>
              <a:rPr lang="en"/>
              <a:t>interesting</a:t>
            </a:r>
            <a:r>
              <a:rPr lang="en"/>
              <a:t> being able to actively see the </a:t>
            </a:r>
            <a:r>
              <a:rPr lang="en"/>
              <a:t>boroughs</a:t>
            </a:r>
            <a:r>
              <a:rPr lang="en"/>
              <a:t> that we live in and how much of these </a:t>
            </a:r>
            <a:r>
              <a:rPr lang="en"/>
              <a:t>resources</a:t>
            </a:r>
            <a:r>
              <a:rPr lang="en"/>
              <a:t> they consume. Manhattan was pretty obvious that would have the most consumption but for the </a:t>
            </a:r>
            <a:r>
              <a:rPr lang="en"/>
              <a:t>other</a:t>
            </a:r>
            <a:r>
              <a:rPr lang="en"/>
              <a:t> boroughs it was </a:t>
            </a:r>
            <a:r>
              <a:rPr lang="en"/>
              <a:t>surprising</a:t>
            </a:r>
            <a:r>
              <a:rPr lang="en"/>
              <a:t> seeing the data mapped out.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</a:t>
            </a:r>
            <a:r>
              <a:rPr lang="en"/>
              <a:t> Significance </a:t>
            </a:r>
            <a:endParaRPr/>
          </a:p>
        </p:txBody>
      </p:sp>
      <p:sp>
        <p:nvSpPr>
          <p:cNvPr id="153" name="Google Shape;153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The </a:t>
            </a:r>
            <a:r>
              <a:rPr lang="en"/>
              <a:t>environmental</a:t>
            </a:r>
            <a:r>
              <a:rPr lang="en"/>
              <a:t> </a:t>
            </a:r>
            <a:r>
              <a:rPr lang="en"/>
              <a:t>significance</a:t>
            </a:r>
            <a:r>
              <a:rPr lang="en"/>
              <a:t> shown by the map is that in the </a:t>
            </a:r>
            <a:r>
              <a:rPr lang="en"/>
              <a:t>center</a:t>
            </a:r>
            <a:r>
              <a:rPr lang="en"/>
              <a:t> of the city </a:t>
            </a:r>
            <a:r>
              <a:rPr lang="en"/>
              <a:t>there's</a:t>
            </a:r>
            <a:r>
              <a:rPr lang="en"/>
              <a:t> a lot more and unneeded use of both water and energy. This spreads out to both the Bronx and Brooklyn which also play a large role, and in the outskirts Staten Island and Queens which do not make up much compared to its neighbors. This could be a problem in the near future because population is only going to increase and if certain laws or policies </a:t>
            </a:r>
            <a:r>
              <a:rPr lang="en"/>
              <a:t>aren't</a:t>
            </a:r>
            <a:r>
              <a:rPr lang="en"/>
              <a:t> placed to monitor this </a:t>
            </a:r>
            <a:r>
              <a:rPr lang="en"/>
              <a:t>consumption</a:t>
            </a:r>
            <a:r>
              <a:rPr lang="en"/>
              <a:t> it will have a toll on the </a:t>
            </a:r>
            <a:r>
              <a:rPr lang="en"/>
              <a:t>environment</a:t>
            </a:r>
            <a:r>
              <a:rPr lang="en"/>
              <a:t>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If water is being used more, we will have less fresh water and pumping more water than it can be </a:t>
            </a:r>
            <a:r>
              <a:rPr lang="en"/>
              <a:t>replenished</a:t>
            </a:r>
            <a:r>
              <a:rPr lang="en"/>
              <a:t>, the less ground water we will have.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Remediation </a:t>
            </a:r>
            <a:endParaRPr/>
          </a:p>
        </p:txBody>
      </p:sp>
      <p:sp>
        <p:nvSpPr>
          <p:cNvPr id="159" name="Google Shape;159;p1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Some changes that </a:t>
            </a:r>
            <a:r>
              <a:rPr lang="en"/>
              <a:t>could</a:t>
            </a:r>
            <a:r>
              <a:rPr lang="en"/>
              <a:t> be made to fix this problem is using alternative power methods </a:t>
            </a:r>
            <a:r>
              <a:rPr lang="en"/>
              <a:t>like solar panels</a:t>
            </a:r>
            <a:r>
              <a:rPr lang="en"/>
              <a:t> mainly in the central city because of the constant power demand that is needed to keep it lit. Also having a cycle in which areas like Time Square go into an energy saving mode in times of the day where the energy consumption is not </a:t>
            </a:r>
            <a:r>
              <a:rPr lang="en"/>
              <a:t>necessary would drastically decrease these numbers. The positive impact can be measured by comparing the consumption from before to the new data that is collected.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65" name="Google Shape;165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concluded from the project that some parts of the city consume much more energy and water than others. Manhattan was at the top </a:t>
            </a:r>
            <a:r>
              <a:rPr lang="en"/>
              <a:t>followed</a:t>
            </a:r>
            <a:r>
              <a:rPr lang="en"/>
              <a:t> by Brooklyn, and the Bronx. If something is not done to control this usage it can be </a:t>
            </a:r>
            <a:r>
              <a:rPr lang="en"/>
              <a:t>detrimental</a:t>
            </a:r>
            <a:r>
              <a:rPr lang="en"/>
              <a:t> and cause </a:t>
            </a:r>
            <a:r>
              <a:rPr lang="en"/>
              <a:t>irreversible</a:t>
            </a:r>
            <a:r>
              <a:rPr lang="en"/>
              <a:t> damage to the </a:t>
            </a:r>
            <a:r>
              <a:rPr lang="en"/>
              <a:t>environment</a:t>
            </a:r>
            <a:r>
              <a:rPr lang="en"/>
              <a:t>. Thanks to resources like carto this information can be visualized and we can work on areas that need it most.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